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61" r:id="rId2"/>
    <p:sldId id="262" r:id="rId3"/>
    <p:sldId id="263" r:id="rId4"/>
    <p:sldId id="264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222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32A"/>
    <a:srgbClr val="E94B5B"/>
    <a:srgbClr val="5AB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40"/>
    <p:restoredTop sz="94676"/>
  </p:normalViewPr>
  <p:slideViewPr>
    <p:cSldViewPr snapToGrid="0" snapToObjects="1">
      <p:cViewPr varScale="1">
        <p:scale>
          <a:sx n="115" d="100"/>
          <a:sy n="115" d="100"/>
        </p:scale>
        <p:origin x="1572" y="108"/>
      </p:cViewPr>
      <p:guideLst>
        <p:guide pos="222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172D8-4D3E-C64B-8C3B-C85D8E17577E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44A4A-FE17-2B4B-93C0-F9CFA9DD5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3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62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2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98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5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61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2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43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6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41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8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3F0CE-DECC-E24F-A14B-8D14B0F387AC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7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73" y="1518713"/>
            <a:ext cx="6635212" cy="4378703"/>
          </a:xfrm>
          <a:prstGeom prst="rect">
            <a:avLst/>
          </a:prstGeom>
        </p:spPr>
      </p:pic>
      <p:sp>
        <p:nvSpPr>
          <p:cNvPr id="5" name="Rounded Rectangular Callout 4"/>
          <p:cNvSpPr>
            <a:spLocks noChangeAspect="1"/>
          </p:cNvSpPr>
          <p:nvPr/>
        </p:nvSpPr>
        <p:spPr>
          <a:xfrm>
            <a:off x="612914" y="360131"/>
            <a:ext cx="2919285" cy="917513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91656 w 5678557"/>
              <a:gd name="connsiteY11" fmla="*/ 1391477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7364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91656 w 5678557"/>
              <a:gd name="connsiteY11" fmla="*/ 1391477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505161 w 5678557"/>
              <a:gd name="connsiteY5" fmla="*/ 7204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91656 w 5678557"/>
              <a:gd name="connsiteY11" fmla="*/ 1391477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505161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91656 w 5678557"/>
              <a:gd name="connsiteY11" fmla="*/ 1391477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505161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509663 w 5678557"/>
              <a:gd name="connsiteY11" fmla="*/ 1398681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505161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509663 w 5678557"/>
              <a:gd name="connsiteY11" fmla="*/ 1391477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505161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509663 w 5678557"/>
              <a:gd name="connsiteY11" fmla="*/ 1391477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9088"/>
              <a:gd name="connsiteY0" fmla="*/ 231918 h 1929848"/>
              <a:gd name="connsiteX1" fmla="*/ 155389 w 5679088"/>
              <a:gd name="connsiteY1" fmla="*/ 0 h 1929848"/>
              <a:gd name="connsiteX2" fmla="*/ 946426 w 5679088"/>
              <a:gd name="connsiteY2" fmla="*/ 0 h 1929848"/>
              <a:gd name="connsiteX3" fmla="*/ 946426 w 5679088"/>
              <a:gd name="connsiteY3" fmla="*/ 0 h 1929848"/>
              <a:gd name="connsiteX4" fmla="*/ 2366065 w 5679088"/>
              <a:gd name="connsiteY4" fmla="*/ 0 h 1929848"/>
              <a:gd name="connsiteX5" fmla="*/ 5505161 w 5679088"/>
              <a:gd name="connsiteY5" fmla="*/ 0 h 1929848"/>
              <a:gd name="connsiteX6" fmla="*/ 5678557 w 5679088"/>
              <a:gd name="connsiteY6" fmla="*/ 231918 h 1929848"/>
              <a:gd name="connsiteX7" fmla="*/ 5678557 w 5679088"/>
              <a:gd name="connsiteY7" fmla="*/ 811696 h 1929848"/>
              <a:gd name="connsiteX8" fmla="*/ 5678557 w 5679088"/>
              <a:gd name="connsiteY8" fmla="*/ 811696 h 1929848"/>
              <a:gd name="connsiteX9" fmla="*/ 5678557 w 5679088"/>
              <a:gd name="connsiteY9" fmla="*/ 1159565 h 1929848"/>
              <a:gd name="connsiteX10" fmla="*/ 5678557 w 5679088"/>
              <a:gd name="connsiteY10" fmla="*/ 1159560 h 1929848"/>
              <a:gd name="connsiteX11" fmla="*/ 5509663 w 5679088"/>
              <a:gd name="connsiteY11" fmla="*/ 1391477 h 1929848"/>
              <a:gd name="connsiteX12" fmla="*/ 3008797 w 5679088"/>
              <a:gd name="connsiteY12" fmla="*/ 1390903 h 1929848"/>
              <a:gd name="connsiteX13" fmla="*/ 3200179 w 5679088"/>
              <a:gd name="connsiteY13" fmla="*/ 1929848 h 1929848"/>
              <a:gd name="connsiteX14" fmla="*/ 2662583 w 5679088"/>
              <a:gd name="connsiteY14" fmla="*/ 1390901 h 1929848"/>
              <a:gd name="connsiteX15" fmla="*/ 195904 w 5679088"/>
              <a:gd name="connsiteY15" fmla="*/ 1391477 h 1929848"/>
              <a:gd name="connsiteX16" fmla="*/ 0 w 5679088"/>
              <a:gd name="connsiteY16" fmla="*/ 1159560 h 1929848"/>
              <a:gd name="connsiteX17" fmla="*/ 0 w 5679088"/>
              <a:gd name="connsiteY17" fmla="*/ 1159565 h 1929848"/>
              <a:gd name="connsiteX18" fmla="*/ 0 w 5679088"/>
              <a:gd name="connsiteY18" fmla="*/ 811696 h 1929848"/>
              <a:gd name="connsiteX19" fmla="*/ 0 w 5679088"/>
              <a:gd name="connsiteY19" fmla="*/ 811696 h 1929848"/>
              <a:gd name="connsiteX20" fmla="*/ 0 w 5679088"/>
              <a:gd name="connsiteY20" fmla="*/ 231918 h 1929848"/>
              <a:gd name="connsiteX0" fmla="*/ 0 w 5679090"/>
              <a:gd name="connsiteY0" fmla="*/ 231918 h 1929848"/>
              <a:gd name="connsiteX1" fmla="*/ 155389 w 5679090"/>
              <a:gd name="connsiteY1" fmla="*/ 0 h 1929848"/>
              <a:gd name="connsiteX2" fmla="*/ 946426 w 5679090"/>
              <a:gd name="connsiteY2" fmla="*/ 0 h 1929848"/>
              <a:gd name="connsiteX3" fmla="*/ 946426 w 5679090"/>
              <a:gd name="connsiteY3" fmla="*/ 0 h 1929848"/>
              <a:gd name="connsiteX4" fmla="*/ 2366065 w 5679090"/>
              <a:gd name="connsiteY4" fmla="*/ 0 h 1929848"/>
              <a:gd name="connsiteX5" fmla="*/ 5505161 w 5679090"/>
              <a:gd name="connsiteY5" fmla="*/ 0 h 1929848"/>
              <a:gd name="connsiteX6" fmla="*/ 5678557 w 5679090"/>
              <a:gd name="connsiteY6" fmla="*/ 231918 h 1929848"/>
              <a:gd name="connsiteX7" fmla="*/ 5678557 w 5679090"/>
              <a:gd name="connsiteY7" fmla="*/ 811696 h 1929848"/>
              <a:gd name="connsiteX8" fmla="*/ 5678557 w 5679090"/>
              <a:gd name="connsiteY8" fmla="*/ 1159565 h 1929848"/>
              <a:gd name="connsiteX9" fmla="*/ 5678557 w 5679090"/>
              <a:gd name="connsiteY9" fmla="*/ 1159560 h 1929848"/>
              <a:gd name="connsiteX10" fmla="*/ 5509663 w 5679090"/>
              <a:gd name="connsiteY10" fmla="*/ 1391477 h 1929848"/>
              <a:gd name="connsiteX11" fmla="*/ 3008797 w 5679090"/>
              <a:gd name="connsiteY11" fmla="*/ 1390903 h 1929848"/>
              <a:gd name="connsiteX12" fmla="*/ 3200179 w 5679090"/>
              <a:gd name="connsiteY12" fmla="*/ 1929848 h 1929848"/>
              <a:gd name="connsiteX13" fmla="*/ 2662583 w 5679090"/>
              <a:gd name="connsiteY13" fmla="*/ 1390901 h 1929848"/>
              <a:gd name="connsiteX14" fmla="*/ 195904 w 5679090"/>
              <a:gd name="connsiteY14" fmla="*/ 1391477 h 1929848"/>
              <a:gd name="connsiteX15" fmla="*/ 0 w 5679090"/>
              <a:gd name="connsiteY15" fmla="*/ 1159560 h 1929848"/>
              <a:gd name="connsiteX16" fmla="*/ 0 w 5679090"/>
              <a:gd name="connsiteY16" fmla="*/ 1159565 h 1929848"/>
              <a:gd name="connsiteX17" fmla="*/ 0 w 5679090"/>
              <a:gd name="connsiteY17" fmla="*/ 811696 h 1929848"/>
              <a:gd name="connsiteX18" fmla="*/ 0 w 5679090"/>
              <a:gd name="connsiteY18" fmla="*/ 811696 h 1929848"/>
              <a:gd name="connsiteX19" fmla="*/ 0 w 5679090"/>
              <a:gd name="connsiteY19" fmla="*/ 231918 h 1929848"/>
              <a:gd name="connsiteX0" fmla="*/ 0 w 5679088"/>
              <a:gd name="connsiteY0" fmla="*/ 231918 h 1929848"/>
              <a:gd name="connsiteX1" fmla="*/ 155389 w 5679088"/>
              <a:gd name="connsiteY1" fmla="*/ 0 h 1929848"/>
              <a:gd name="connsiteX2" fmla="*/ 946426 w 5679088"/>
              <a:gd name="connsiteY2" fmla="*/ 0 h 1929848"/>
              <a:gd name="connsiteX3" fmla="*/ 946426 w 5679088"/>
              <a:gd name="connsiteY3" fmla="*/ 0 h 1929848"/>
              <a:gd name="connsiteX4" fmla="*/ 5505161 w 5679088"/>
              <a:gd name="connsiteY4" fmla="*/ 0 h 1929848"/>
              <a:gd name="connsiteX5" fmla="*/ 5678557 w 5679088"/>
              <a:gd name="connsiteY5" fmla="*/ 231918 h 1929848"/>
              <a:gd name="connsiteX6" fmla="*/ 5678557 w 5679088"/>
              <a:gd name="connsiteY6" fmla="*/ 811696 h 1929848"/>
              <a:gd name="connsiteX7" fmla="*/ 5678557 w 5679088"/>
              <a:gd name="connsiteY7" fmla="*/ 1159565 h 1929848"/>
              <a:gd name="connsiteX8" fmla="*/ 5678557 w 5679088"/>
              <a:gd name="connsiteY8" fmla="*/ 1159560 h 1929848"/>
              <a:gd name="connsiteX9" fmla="*/ 5509663 w 5679088"/>
              <a:gd name="connsiteY9" fmla="*/ 1391477 h 1929848"/>
              <a:gd name="connsiteX10" fmla="*/ 3008797 w 5679088"/>
              <a:gd name="connsiteY10" fmla="*/ 1390903 h 1929848"/>
              <a:gd name="connsiteX11" fmla="*/ 3200179 w 5679088"/>
              <a:gd name="connsiteY11" fmla="*/ 1929848 h 1929848"/>
              <a:gd name="connsiteX12" fmla="*/ 2662583 w 5679088"/>
              <a:gd name="connsiteY12" fmla="*/ 1390901 h 1929848"/>
              <a:gd name="connsiteX13" fmla="*/ 195904 w 5679088"/>
              <a:gd name="connsiteY13" fmla="*/ 1391477 h 1929848"/>
              <a:gd name="connsiteX14" fmla="*/ 0 w 5679088"/>
              <a:gd name="connsiteY14" fmla="*/ 1159560 h 1929848"/>
              <a:gd name="connsiteX15" fmla="*/ 0 w 5679088"/>
              <a:gd name="connsiteY15" fmla="*/ 1159565 h 1929848"/>
              <a:gd name="connsiteX16" fmla="*/ 0 w 5679088"/>
              <a:gd name="connsiteY16" fmla="*/ 811696 h 1929848"/>
              <a:gd name="connsiteX17" fmla="*/ 0 w 5679088"/>
              <a:gd name="connsiteY17" fmla="*/ 811696 h 1929848"/>
              <a:gd name="connsiteX18" fmla="*/ 0 w 5679088"/>
              <a:gd name="connsiteY18" fmla="*/ 231918 h 1929848"/>
              <a:gd name="connsiteX0" fmla="*/ 0 w 5679090"/>
              <a:gd name="connsiteY0" fmla="*/ 231918 h 1929848"/>
              <a:gd name="connsiteX1" fmla="*/ 155389 w 5679090"/>
              <a:gd name="connsiteY1" fmla="*/ 0 h 1929848"/>
              <a:gd name="connsiteX2" fmla="*/ 946426 w 5679090"/>
              <a:gd name="connsiteY2" fmla="*/ 0 h 1929848"/>
              <a:gd name="connsiteX3" fmla="*/ 5505161 w 5679090"/>
              <a:gd name="connsiteY3" fmla="*/ 0 h 1929848"/>
              <a:gd name="connsiteX4" fmla="*/ 5678557 w 5679090"/>
              <a:gd name="connsiteY4" fmla="*/ 231918 h 1929848"/>
              <a:gd name="connsiteX5" fmla="*/ 5678557 w 5679090"/>
              <a:gd name="connsiteY5" fmla="*/ 811696 h 1929848"/>
              <a:gd name="connsiteX6" fmla="*/ 5678557 w 5679090"/>
              <a:gd name="connsiteY6" fmla="*/ 1159565 h 1929848"/>
              <a:gd name="connsiteX7" fmla="*/ 5678557 w 5679090"/>
              <a:gd name="connsiteY7" fmla="*/ 1159560 h 1929848"/>
              <a:gd name="connsiteX8" fmla="*/ 5509663 w 5679090"/>
              <a:gd name="connsiteY8" fmla="*/ 1391477 h 1929848"/>
              <a:gd name="connsiteX9" fmla="*/ 3008797 w 5679090"/>
              <a:gd name="connsiteY9" fmla="*/ 1390903 h 1929848"/>
              <a:gd name="connsiteX10" fmla="*/ 3200179 w 5679090"/>
              <a:gd name="connsiteY10" fmla="*/ 1929848 h 1929848"/>
              <a:gd name="connsiteX11" fmla="*/ 2662583 w 5679090"/>
              <a:gd name="connsiteY11" fmla="*/ 1390901 h 1929848"/>
              <a:gd name="connsiteX12" fmla="*/ 195904 w 5679090"/>
              <a:gd name="connsiteY12" fmla="*/ 1391477 h 1929848"/>
              <a:gd name="connsiteX13" fmla="*/ 0 w 5679090"/>
              <a:gd name="connsiteY13" fmla="*/ 1159560 h 1929848"/>
              <a:gd name="connsiteX14" fmla="*/ 0 w 5679090"/>
              <a:gd name="connsiteY14" fmla="*/ 1159565 h 1929848"/>
              <a:gd name="connsiteX15" fmla="*/ 0 w 5679090"/>
              <a:gd name="connsiteY15" fmla="*/ 811696 h 1929848"/>
              <a:gd name="connsiteX16" fmla="*/ 0 w 5679090"/>
              <a:gd name="connsiteY16" fmla="*/ 811696 h 1929848"/>
              <a:gd name="connsiteX17" fmla="*/ 0 w 5679090"/>
              <a:gd name="connsiteY17" fmla="*/ 231918 h 1929848"/>
              <a:gd name="connsiteX0" fmla="*/ 0 w 5679088"/>
              <a:gd name="connsiteY0" fmla="*/ 231918 h 1929848"/>
              <a:gd name="connsiteX1" fmla="*/ 155389 w 5679088"/>
              <a:gd name="connsiteY1" fmla="*/ 0 h 1929848"/>
              <a:gd name="connsiteX2" fmla="*/ 5505161 w 5679088"/>
              <a:gd name="connsiteY2" fmla="*/ 0 h 1929848"/>
              <a:gd name="connsiteX3" fmla="*/ 5678557 w 5679088"/>
              <a:gd name="connsiteY3" fmla="*/ 231918 h 1929848"/>
              <a:gd name="connsiteX4" fmla="*/ 5678557 w 5679088"/>
              <a:gd name="connsiteY4" fmla="*/ 811696 h 1929848"/>
              <a:gd name="connsiteX5" fmla="*/ 5678557 w 5679088"/>
              <a:gd name="connsiteY5" fmla="*/ 1159565 h 1929848"/>
              <a:gd name="connsiteX6" fmla="*/ 5678557 w 5679088"/>
              <a:gd name="connsiteY6" fmla="*/ 1159560 h 1929848"/>
              <a:gd name="connsiteX7" fmla="*/ 5509663 w 5679088"/>
              <a:gd name="connsiteY7" fmla="*/ 1391477 h 1929848"/>
              <a:gd name="connsiteX8" fmla="*/ 3008797 w 5679088"/>
              <a:gd name="connsiteY8" fmla="*/ 1390903 h 1929848"/>
              <a:gd name="connsiteX9" fmla="*/ 3200179 w 5679088"/>
              <a:gd name="connsiteY9" fmla="*/ 1929848 h 1929848"/>
              <a:gd name="connsiteX10" fmla="*/ 2662583 w 5679088"/>
              <a:gd name="connsiteY10" fmla="*/ 1390901 h 1929848"/>
              <a:gd name="connsiteX11" fmla="*/ 195904 w 5679088"/>
              <a:gd name="connsiteY11" fmla="*/ 1391477 h 1929848"/>
              <a:gd name="connsiteX12" fmla="*/ 0 w 5679088"/>
              <a:gd name="connsiteY12" fmla="*/ 1159560 h 1929848"/>
              <a:gd name="connsiteX13" fmla="*/ 0 w 5679088"/>
              <a:gd name="connsiteY13" fmla="*/ 1159565 h 1929848"/>
              <a:gd name="connsiteX14" fmla="*/ 0 w 5679088"/>
              <a:gd name="connsiteY14" fmla="*/ 811696 h 1929848"/>
              <a:gd name="connsiteX15" fmla="*/ 0 w 5679088"/>
              <a:gd name="connsiteY15" fmla="*/ 811696 h 1929848"/>
              <a:gd name="connsiteX16" fmla="*/ 0 w 5679088"/>
              <a:gd name="connsiteY16" fmla="*/ 231918 h 1929848"/>
              <a:gd name="connsiteX0" fmla="*/ 0 w 5679090"/>
              <a:gd name="connsiteY0" fmla="*/ 231918 h 1929848"/>
              <a:gd name="connsiteX1" fmla="*/ 155389 w 5679090"/>
              <a:gd name="connsiteY1" fmla="*/ 0 h 1929848"/>
              <a:gd name="connsiteX2" fmla="*/ 5505161 w 5679090"/>
              <a:gd name="connsiteY2" fmla="*/ 0 h 1929848"/>
              <a:gd name="connsiteX3" fmla="*/ 5678557 w 5679090"/>
              <a:gd name="connsiteY3" fmla="*/ 231918 h 1929848"/>
              <a:gd name="connsiteX4" fmla="*/ 5678557 w 5679090"/>
              <a:gd name="connsiteY4" fmla="*/ 811696 h 1929848"/>
              <a:gd name="connsiteX5" fmla="*/ 5678557 w 5679090"/>
              <a:gd name="connsiteY5" fmla="*/ 1159565 h 1929848"/>
              <a:gd name="connsiteX6" fmla="*/ 5678557 w 5679090"/>
              <a:gd name="connsiteY6" fmla="*/ 1159560 h 1929848"/>
              <a:gd name="connsiteX7" fmla="*/ 5509663 w 5679090"/>
              <a:gd name="connsiteY7" fmla="*/ 1391477 h 1929848"/>
              <a:gd name="connsiteX8" fmla="*/ 3008797 w 5679090"/>
              <a:gd name="connsiteY8" fmla="*/ 1390903 h 1929848"/>
              <a:gd name="connsiteX9" fmla="*/ 3200179 w 5679090"/>
              <a:gd name="connsiteY9" fmla="*/ 1929848 h 1929848"/>
              <a:gd name="connsiteX10" fmla="*/ 2662583 w 5679090"/>
              <a:gd name="connsiteY10" fmla="*/ 1390901 h 1929848"/>
              <a:gd name="connsiteX11" fmla="*/ 195904 w 5679090"/>
              <a:gd name="connsiteY11" fmla="*/ 1391477 h 1929848"/>
              <a:gd name="connsiteX12" fmla="*/ 0 w 5679090"/>
              <a:gd name="connsiteY12" fmla="*/ 1159560 h 1929848"/>
              <a:gd name="connsiteX13" fmla="*/ 0 w 5679090"/>
              <a:gd name="connsiteY13" fmla="*/ 1159565 h 1929848"/>
              <a:gd name="connsiteX14" fmla="*/ 0 w 5679090"/>
              <a:gd name="connsiteY14" fmla="*/ 811696 h 1929848"/>
              <a:gd name="connsiteX15" fmla="*/ 0 w 5679090"/>
              <a:gd name="connsiteY15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9090" h="1929848">
                <a:moveTo>
                  <a:pt x="0" y="231918"/>
                </a:moveTo>
                <a:cubicBezTo>
                  <a:pt x="0" y="103833"/>
                  <a:pt x="27304" y="0"/>
                  <a:pt x="155389" y="0"/>
                </a:cubicBezTo>
                <a:lnTo>
                  <a:pt x="5505161" y="0"/>
                </a:lnTo>
                <a:cubicBezTo>
                  <a:pt x="5633246" y="0"/>
                  <a:pt x="5678557" y="77121"/>
                  <a:pt x="5678557" y="231918"/>
                </a:cubicBezTo>
                <a:lnTo>
                  <a:pt x="5678557" y="811696"/>
                </a:lnTo>
                <a:lnTo>
                  <a:pt x="5678557" y="1159565"/>
                </a:lnTo>
                <a:cubicBezTo>
                  <a:pt x="5678557" y="1159563"/>
                  <a:pt x="5672380" y="1004762"/>
                  <a:pt x="5678557" y="1159560"/>
                </a:cubicBezTo>
                <a:cubicBezTo>
                  <a:pt x="5684734" y="1314358"/>
                  <a:pt x="5637748" y="1391477"/>
                  <a:pt x="5509663" y="1391477"/>
                </a:cubicBezTo>
                <a:lnTo>
                  <a:pt x="3008797" y="1390903"/>
                </a:lnTo>
                <a:lnTo>
                  <a:pt x="3200179" y="1929848"/>
                </a:lnTo>
                <a:lnTo>
                  <a:pt x="2662583" y="1390901"/>
                </a:lnTo>
                <a:lnTo>
                  <a:pt x="195904" y="1391477"/>
                </a:lnTo>
                <a:cubicBezTo>
                  <a:pt x="67819" y="1391477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World War II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posters</a:t>
            </a: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2" y="5766505"/>
            <a:ext cx="933119" cy="93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17" y="1072103"/>
            <a:ext cx="7113603" cy="4694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2" y="5766505"/>
            <a:ext cx="933119" cy="93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2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3" y="758748"/>
            <a:ext cx="7122694" cy="4700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2" y="5766505"/>
            <a:ext cx="933119" cy="93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8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4" y="902016"/>
            <a:ext cx="6876019" cy="4537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2" y="5766505"/>
            <a:ext cx="933119" cy="93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3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WS New" id="{707D4779-E66C-3D4A-B48C-A9217FCA63C2}" vid="{1EEEA5A1-A5C9-8D4D-B867-C1E5E3F684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ZWS</Template>
  <TotalTime>3841</TotalTime>
  <Words>4</Words>
  <Application>Microsoft Office PowerPoint</Application>
  <PresentationFormat>On-screen Show (4:3)</PresentationFormat>
  <Paragraphs>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cook</dc:creator>
  <cp:lastModifiedBy>Eleanor Dillon</cp:lastModifiedBy>
  <cp:revision>23</cp:revision>
  <dcterms:created xsi:type="dcterms:W3CDTF">2017-03-24T21:36:39Z</dcterms:created>
  <dcterms:modified xsi:type="dcterms:W3CDTF">2017-04-19T13:55:59Z</dcterms:modified>
</cp:coreProperties>
</file>