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49"/>
    <p:sldMasterId id="2147483987" r:id="rId50"/>
  </p:sldMasterIdLst>
  <p:notesMasterIdLst>
    <p:notesMasterId r:id="rId76"/>
  </p:notesMasterIdLst>
  <p:handoutMasterIdLst>
    <p:handoutMasterId r:id="rId77"/>
  </p:handoutMasterIdLst>
  <p:sldIdLst>
    <p:sldId id="256" r:id="rId51"/>
    <p:sldId id="303" r:id="rId52"/>
    <p:sldId id="328" r:id="rId53"/>
    <p:sldId id="317" r:id="rId54"/>
    <p:sldId id="269" r:id="rId55"/>
    <p:sldId id="331" r:id="rId56"/>
    <p:sldId id="330" r:id="rId57"/>
    <p:sldId id="329" r:id="rId58"/>
    <p:sldId id="308" r:id="rId59"/>
    <p:sldId id="332" r:id="rId60"/>
    <p:sldId id="267" r:id="rId61"/>
    <p:sldId id="270" r:id="rId62"/>
    <p:sldId id="272" r:id="rId63"/>
    <p:sldId id="273" r:id="rId64"/>
    <p:sldId id="274" r:id="rId65"/>
    <p:sldId id="277" r:id="rId66"/>
    <p:sldId id="334" r:id="rId67"/>
    <p:sldId id="335" r:id="rId68"/>
    <p:sldId id="283" r:id="rId69"/>
    <p:sldId id="284" r:id="rId70"/>
    <p:sldId id="337" r:id="rId71"/>
    <p:sldId id="338" r:id="rId72"/>
    <p:sldId id="282" r:id="rId73"/>
    <p:sldId id="285" r:id="rId74"/>
    <p:sldId id="261" r:id="rId75"/>
  </p:sldIdLst>
  <p:sldSz cx="12192000" cy="6858000"/>
  <p:notesSz cx="6858000" cy="9144000"/>
  <p:custDataLst>
    <p:tags r:id="rId7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267AD6-8AB2-D686-2326-1562B7B9E351}" name="Hannah Copeland" initials="HC" userId="S::Hannah.Copeland@arup.com::25e585a3-8c5d-4130-8a36-b625e0b8da6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1E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E77CCC-1964-4242-BE3F-EF70D7CBC137}" v="7297" dt="2023-03-24T13:51:57.8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381" autoAdjust="0"/>
  </p:normalViewPr>
  <p:slideViewPr>
    <p:cSldViewPr snapToGrid="0">
      <p:cViewPr varScale="1">
        <p:scale>
          <a:sx n="86" d="100"/>
          <a:sy n="86" d="100"/>
        </p:scale>
        <p:origin x="880" y="6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slide" Target="slides/slide13.xml"/><Relationship Id="rId68" Type="http://schemas.openxmlformats.org/officeDocument/2006/relationships/slide" Target="slides/slide18.xml"/><Relationship Id="rId84" Type="http://schemas.microsoft.com/office/2015/10/relationships/revisionInfo" Target="revisionInfo.xml"/><Relationship Id="rId16" Type="http://schemas.openxmlformats.org/officeDocument/2006/relationships/customXml" Target="../customXml/item16.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slide" Target="slides/slide3.xml"/><Relationship Id="rId58" Type="http://schemas.openxmlformats.org/officeDocument/2006/relationships/slide" Target="slides/slide8.xml"/><Relationship Id="rId74" Type="http://schemas.openxmlformats.org/officeDocument/2006/relationships/slide" Target="slides/slide24.xml"/><Relationship Id="rId79" Type="http://schemas.openxmlformats.org/officeDocument/2006/relationships/presProps" Target="presProps.xml"/><Relationship Id="rId5" Type="http://schemas.openxmlformats.org/officeDocument/2006/relationships/customXml" Target="../customXml/item5.xml"/><Relationship Id="rId19" Type="http://schemas.openxmlformats.org/officeDocument/2006/relationships/customXml" Target="../customXml/item1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customXml" Target="../customXml/item43.xml"/><Relationship Id="rId48" Type="http://schemas.openxmlformats.org/officeDocument/2006/relationships/customXml" Target="../customXml/item48.xml"/><Relationship Id="rId56" Type="http://schemas.openxmlformats.org/officeDocument/2006/relationships/slide" Target="slides/slide6.xml"/><Relationship Id="rId64" Type="http://schemas.openxmlformats.org/officeDocument/2006/relationships/slide" Target="slides/slide14.xml"/><Relationship Id="rId69" Type="http://schemas.openxmlformats.org/officeDocument/2006/relationships/slide" Target="slides/slide19.xml"/><Relationship Id="rId77" Type="http://schemas.openxmlformats.org/officeDocument/2006/relationships/handoutMaster" Target="handoutMasters/handoutMaster1.xml"/><Relationship Id="rId8" Type="http://schemas.openxmlformats.org/officeDocument/2006/relationships/customXml" Target="../customXml/item8.xml"/><Relationship Id="rId51" Type="http://schemas.openxmlformats.org/officeDocument/2006/relationships/slide" Target="slides/slide1.xml"/><Relationship Id="rId72" Type="http://schemas.openxmlformats.org/officeDocument/2006/relationships/slide" Target="slides/slide22.xml"/><Relationship Id="rId80" Type="http://schemas.openxmlformats.org/officeDocument/2006/relationships/viewProps" Target="viewProps.xml"/><Relationship Id="rId85" Type="http://schemas.microsoft.com/office/2018/10/relationships/authors" Target="authors.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slide" Target="slides/slide9.xml"/><Relationship Id="rId67" Type="http://schemas.openxmlformats.org/officeDocument/2006/relationships/slide" Target="slides/slide17.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slide" Target="slides/slide4.xml"/><Relationship Id="rId62" Type="http://schemas.openxmlformats.org/officeDocument/2006/relationships/slide" Target="slides/slide12.xml"/><Relationship Id="rId70" Type="http://schemas.openxmlformats.org/officeDocument/2006/relationships/slide" Target="slides/slide20.xml"/><Relationship Id="rId75" Type="http://schemas.openxmlformats.org/officeDocument/2006/relationships/slide" Target="slides/slide25.xml"/><Relationship Id="rId83"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slideMaster" Target="slideMasters/slideMaster1.xml"/><Relationship Id="rId57" Type="http://schemas.openxmlformats.org/officeDocument/2006/relationships/slide" Target="slides/slide7.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slide" Target="slides/slide2.xml"/><Relationship Id="rId60" Type="http://schemas.openxmlformats.org/officeDocument/2006/relationships/slide" Target="slides/slide10.xml"/><Relationship Id="rId65" Type="http://schemas.openxmlformats.org/officeDocument/2006/relationships/slide" Target="slides/slide15.xml"/><Relationship Id="rId73" Type="http://schemas.openxmlformats.org/officeDocument/2006/relationships/slide" Target="slides/slide23.xml"/><Relationship Id="rId78" Type="http://schemas.openxmlformats.org/officeDocument/2006/relationships/tags" Target="tags/tag1.xml"/><Relationship Id="rId8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34" Type="http://schemas.openxmlformats.org/officeDocument/2006/relationships/customXml" Target="../customXml/item34.xml"/><Relationship Id="rId50" Type="http://schemas.openxmlformats.org/officeDocument/2006/relationships/slideMaster" Target="slideMasters/slideMaster2.xml"/><Relationship Id="rId55" Type="http://schemas.openxmlformats.org/officeDocument/2006/relationships/slide" Target="slides/slide5.xml"/><Relationship Id="rId76" Type="http://schemas.openxmlformats.org/officeDocument/2006/relationships/notesMaster" Target="notesMasters/notesMaster1.xml"/><Relationship Id="rId7" Type="http://schemas.openxmlformats.org/officeDocument/2006/relationships/customXml" Target="../customXml/item7.xml"/><Relationship Id="rId71" Type="http://schemas.openxmlformats.org/officeDocument/2006/relationships/slide" Target="slides/slide21.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slide" Target="slides/slide16.xml"/><Relationship Id="rId61" Type="http://schemas.openxmlformats.org/officeDocument/2006/relationships/slide" Target="slides/slide11.xml"/><Relationship Id="rId8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in Bryans" userId="77d00421-cde6-4e65-856c-60bdfdb71af9" providerId="ADAL" clId="{1E21B1AF-CAF7-4513-BA9B-37009B2EB25C}"/>
    <pc:docChg chg="custSel modSld">
      <pc:chgData name="Colin Bryans" userId="77d00421-cde6-4e65-856c-60bdfdb71af9" providerId="ADAL" clId="{1E21B1AF-CAF7-4513-BA9B-37009B2EB25C}" dt="2023-03-08T14:20:16.590" v="4" actId="20577"/>
      <pc:docMkLst>
        <pc:docMk/>
      </pc:docMkLst>
      <pc:sldChg chg="delSp modSp mod">
        <pc:chgData name="Colin Bryans" userId="77d00421-cde6-4e65-856c-60bdfdb71af9" providerId="ADAL" clId="{1E21B1AF-CAF7-4513-BA9B-37009B2EB25C}" dt="2023-03-08T14:20:16.590" v="4" actId="20577"/>
        <pc:sldMkLst>
          <pc:docMk/>
          <pc:sldMk cId="1128316136" sldId="295"/>
        </pc:sldMkLst>
        <pc:spChg chg="mod">
          <ac:chgData name="Colin Bryans" userId="77d00421-cde6-4e65-856c-60bdfdb71af9" providerId="ADAL" clId="{1E21B1AF-CAF7-4513-BA9B-37009B2EB25C}" dt="2023-03-08T14:20:16.590" v="4" actId="20577"/>
          <ac:spMkLst>
            <pc:docMk/>
            <pc:sldMk cId="1128316136" sldId="295"/>
            <ac:spMk id="2" creationId="{102B7C1A-95FD-4EBD-B53E-3B68DA19FF6C}"/>
          </ac:spMkLst>
        </pc:spChg>
        <pc:spChg chg="del">
          <ac:chgData name="Colin Bryans" userId="77d00421-cde6-4e65-856c-60bdfdb71af9" providerId="ADAL" clId="{1E21B1AF-CAF7-4513-BA9B-37009B2EB25C}" dt="2023-03-08T14:20:06.743" v="1" actId="478"/>
          <ac:spMkLst>
            <pc:docMk/>
            <pc:sldMk cId="1128316136" sldId="295"/>
            <ac:spMk id="3" creationId="{B1F9C91B-83D8-45A2-81D6-C3C776F5CEA3}"/>
          </ac:spMkLst>
        </pc:spChg>
      </pc:sldChg>
      <pc:sldChg chg="modSp mod">
        <pc:chgData name="Colin Bryans" userId="77d00421-cde6-4e65-856c-60bdfdb71af9" providerId="ADAL" clId="{1E21B1AF-CAF7-4513-BA9B-37009B2EB25C}" dt="2023-03-08T14:19:44.028" v="0" actId="20577"/>
        <pc:sldMkLst>
          <pc:docMk/>
          <pc:sldMk cId="964901228" sldId="301"/>
        </pc:sldMkLst>
        <pc:spChg chg="mod">
          <ac:chgData name="Colin Bryans" userId="77d00421-cde6-4e65-856c-60bdfdb71af9" providerId="ADAL" clId="{1E21B1AF-CAF7-4513-BA9B-37009B2EB25C}" dt="2023-03-08T14:19:44.028" v="0" actId="20577"/>
          <ac:spMkLst>
            <pc:docMk/>
            <pc:sldMk cId="964901228" sldId="301"/>
            <ac:spMk id="6" creationId="{5F8EF806-F12F-3715-E865-91868B82AB54}"/>
          </ac:spMkLst>
        </pc:spChg>
      </pc:sldChg>
    </pc:docChg>
  </pc:docChgLst>
  <pc:docChgLst>
    <pc:chgData name="Hannah Copeland" userId="25e585a3-8c5d-4130-8a36-b625e0b8da64" providerId="ADAL" clId="{5E4901F1-E864-4EE2-9C4D-065F32E545F6}"/>
    <pc:docChg chg="undo redo custSel delSld modSld sldOrd modMainMaster">
      <pc:chgData name="Hannah Copeland" userId="25e585a3-8c5d-4130-8a36-b625e0b8da64" providerId="ADAL" clId="{5E4901F1-E864-4EE2-9C4D-065F32E545F6}" dt="2023-03-24T09:13:58.770" v="32623" actId="947"/>
      <pc:docMkLst>
        <pc:docMk/>
      </pc:docMkLst>
      <pc:sldChg chg="addSp delSp modSp mod">
        <pc:chgData name="Hannah Copeland" userId="25e585a3-8c5d-4130-8a36-b625e0b8da64" providerId="ADAL" clId="{5E4901F1-E864-4EE2-9C4D-065F32E545F6}" dt="2023-03-22T09:40:28.279" v="22539" actId="1076"/>
        <pc:sldMkLst>
          <pc:docMk/>
          <pc:sldMk cId="3953177142" sldId="267"/>
        </pc:sldMkLst>
        <pc:spChg chg="mod">
          <ac:chgData name="Hannah Copeland" userId="25e585a3-8c5d-4130-8a36-b625e0b8da64" providerId="ADAL" clId="{5E4901F1-E864-4EE2-9C4D-065F32E545F6}" dt="2023-03-22T09:40:28.279" v="22539" actId="1076"/>
          <ac:spMkLst>
            <pc:docMk/>
            <pc:sldMk cId="3953177142" sldId="267"/>
            <ac:spMk id="2" creationId="{102B7C1A-95FD-4EBD-B53E-3B68DA19FF6C}"/>
          </ac:spMkLst>
        </pc:spChg>
        <pc:spChg chg="del">
          <ac:chgData name="Hannah Copeland" userId="25e585a3-8c5d-4130-8a36-b625e0b8da64" providerId="ADAL" clId="{5E4901F1-E864-4EE2-9C4D-065F32E545F6}" dt="2023-03-16T16:11:45.631" v="719" actId="478"/>
          <ac:spMkLst>
            <pc:docMk/>
            <pc:sldMk cId="3953177142" sldId="267"/>
            <ac:spMk id="3" creationId="{B1F9C91B-83D8-45A2-81D6-C3C776F5CEA3}"/>
          </ac:spMkLst>
        </pc:spChg>
        <pc:spChg chg="add mod">
          <ac:chgData name="Hannah Copeland" userId="25e585a3-8c5d-4130-8a36-b625e0b8da64" providerId="ADAL" clId="{5E4901F1-E864-4EE2-9C4D-065F32E545F6}" dt="2023-03-21T15:01:18.641" v="19352" actId="947"/>
          <ac:spMkLst>
            <pc:docMk/>
            <pc:sldMk cId="3953177142" sldId="267"/>
            <ac:spMk id="4" creationId="{A09C232C-8944-946E-DB30-338913DB45AA}"/>
          </ac:spMkLst>
        </pc:spChg>
        <pc:spChg chg="del">
          <ac:chgData name="Hannah Copeland" userId="25e585a3-8c5d-4130-8a36-b625e0b8da64" providerId="ADAL" clId="{5E4901F1-E864-4EE2-9C4D-065F32E545F6}" dt="2023-03-16T15:26:11.266" v="19" actId="478"/>
          <ac:spMkLst>
            <pc:docMk/>
            <pc:sldMk cId="3953177142" sldId="267"/>
            <ac:spMk id="6" creationId="{5F8EF806-F12F-3715-E865-91868B82AB54}"/>
          </ac:spMkLst>
        </pc:spChg>
        <pc:graphicFrameChg chg="add del mod">
          <ac:chgData name="Hannah Copeland" userId="25e585a3-8c5d-4130-8a36-b625e0b8da64" providerId="ADAL" clId="{5E4901F1-E864-4EE2-9C4D-065F32E545F6}" dt="2023-03-16T15:34:05.166" v="47"/>
          <ac:graphicFrameMkLst>
            <pc:docMk/>
            <pc:sldMk cId="3953177142" sldId="267"/>
            <ac:graphicFrameMk id="7" creationId="{E1AA6A2C-ADEF-7AC0-DEE6-2859DAF47354}"/>
          </ac:graphicFrameMkLst>
        </pc:graphicFrameChg>
        <pc:graphicFrameChg chg="add del mod">
          <ac:chgData name="Hannah Copeland" userId="25e585a3-8c5d-4130-8a36-b625e0b8da64" providerId="ADAL" clId="{5E4901F1-E864-4EE2-9C4D-065F32E545F6}" dt="2023-03-16T15:34:09.564" v="49"/>
          <ac:graphicFrameMkLst>
            <pc:docMk/>
            <pc:sldMk cId="3953177142" sldId="267"/>
            <ac:graphicFrameMk id="8" creationId="{4AD66368-BF9B-AE57-BA58-2BE2E834E70E}"/>
          </ac:graphicFrameMkLst>
        </pc:graphicFrameChg>
      </pc:sldChg>
      <pc:sldChg chg="delSp modSp mod">
        <pc:chgData name="Hannah Copeland" userId="25e585a3-8c5d-4130-8a36-b625e0b8da64" providerId="ADAL" clId="{5E4901F1-E864-4EE2-9C4D-065F32E545F6}" dt="2023-03-21T15:01:08.990" v="19325" actId="947"/>
        <pc:sldMkLst>
          <pc:docMk/>
          <pc:sldMk cId="2846680828" sldId="269"/>
        </pc:sldMkLst>
        <pc:spChg chg="mod">
          <ac:chgData name="Hannah Copeland" userId="25e585a3-8c5d-4130-8a36-b625e0b8da64" providerId="ADAL" clId="{5E4901F1-E864-4EE2-9C4D-065F32E545F6}" dt="2023-03-21T15:01:08.990" v="19325" actId="947"/>
          <ac:spMkLst>
            <pc:docMk/>
            <pc:sldMk cId="2846680828" sldId="269"/>
            <ac:spMk id="4" creationId="{D86C8877-7F80-4FF2-9527-36A270CE9633}"/>
          </ac:spMkLst>
        </pc:spChg>
        <pc:spChg chg="del">
          <ac:chgData name="Hannah Copeland" userId="25e585a3-8c5d-4130-8a36-b625e0b8da64" providerId="ADAL" clId="{5E4901F1-E864-4EE2-9C4D-065F32E545F6}" dt="2023-03-16T15:25:09.164" v="12" actId="478"/>
          <ac:spMkLst>
            <pc:docMk/>
            <pc:sldMk cId="2846680828" sldId="269"/>
            <ac:spMk id="6" creationId="{80349F93-84D2-D737-458B-DD74327124C0}"/>
          </ac:spMkLst>
        </pc:spChg>
      </pc:sldChg>
      <pc:sldChg chg="addSp delSp modSp mod">
        <pc:chgData name="Hannah Copeland" userId="25e585a3-8c5d-4130-8a36-b625e0b8da64" providerId="ADAL" clId="{5E4901F1-E864-4EE2-9C4D-065F32E545F6}" dt="2023-03-21T15:00:37.904" v="19262" actId="20577"/>
        <pc:sldMkLst>
          <pc:docMk/>
          <pc:sldMk cId="2627336998" sldId="285"/>
        </pc:sldMkLst>
        <pc:spChg chg="del mod">
          <ac:chgData name="Hannah Copeland" userId="25e585a3-8c5d-4130-8a36-b625e0b8da64" providerId="ADAL" clId="{5E4901F1-E864-4EE2-9C4D-065F32E545F6}" dt="2023-03-16T16:12:39.861" v="826" actId="478"/>
          <ac:spMkLst>
            <pc:docMk/>
            <pc:sldMk cId="2627336998" sldId="285"/>
            <ac:spMk id="3" creationId="{B1F9C91B-83D8-45A2-81D6-C3C776F5CEA3}"/>
          </ac:spMkLst>
        </pc:spChg>
        <pc:spChg chg="mod">
          <ac:chgData name="Hannah Copeland" userId="25e585a3-8c5d-4130-8a36-b625e0b8da64" providerId="ADAL" clId="{5E4901F1-E864-4EE2-9C4D-065F32E545F6}" dt="2023-03-21T15:00:37.904" v="19262" actId="20577"/>
          <ac:spMkLst>
            <pc:docMk/>
            <pc:sldMk cId="2627336998" sldId="285"/>
            <ac:spMk id="6" creationId="{5F8EF806-F12F-3715-E865-91868B82AB54}"/>
          </ac:spMkLst>
        </pc:spChg>
        <pc:spChg chg="add del mod">
          <ac:chgData name="Hannah Copeland" userId="25e585a3-8c5d-4130-8a36-b625e0b8da64" providerId="ADAL" clId="{5E4901F1-E864-4EE2-9C4D-065F32E545F6}" dt="2023-03-16T16:13:39.667" v="971" actId="478"/>
          <ac:spMkLst>
            <pc:docMk/>
            <pc:sldMk cId="2627336998" sldId="285"/>
            <ac:spMk id="7" creationId="{DE94C1B9-DB85-56DF-A940-47091E659AF2}"/>
          </ac:spMkLst>
        </pc:spChg>
        <pc:picChg chg="del mod">
          <ac:chgData name="Hannah Copeland" userId="25e585a3-8c5d-4130-8a36-b625e0b8da64" providerId="ADAL" clId="{5E4901F1-E864-4EE2-9C4D-065F32E545F6}" dt="2023-03-16T16:13:36.578" v="970" actId="478"/>
          <ac:picMkLst>
            <pc:docMk/>
            <pc:sldMk cId="2627336998" sldId="285"/>
            <ac:picMk id="5" creationId="{FC28D89C-7E14-FB1B-66E3-36596E2A4655}"/>
          </ac:picMkLst>
        </pc:picChg>
      </pc:sldChg>
      <pc:sldChg chg="delSp modSp mod">
        <pc:chgData name="Hannah Copeland" userId="25e585a3-8c5d-4130-8a36-b625e0b8da64" providerId="ADAL" clId="{5E4901F1-E864-4EE2-9C4D-065F32E545F6}" dt="2023-03-21T15:01:30.186" v="19354" actId="14100"/>
        <pc:sldMkLst>
          <pc:docMk/>
          <pc:sldMk cId="3265980964" sldId="286"/>
        </pc:sldMkLst>
        <pc:spChg chg="mod">
          <ac:chgData name="Hannah Copeland" userId="25e585a3-8c5d-4130-8a36-b625e0b8da64" providerId="ADAL" clId="{5E4901F1-E864-4EE2-9C4D-065F32E545F6}" dt="2023-03-21T15:01:30.186" v="19354" actId="14100"/>
          <ac:spMkLst>
            <pc:docMk/>
            <pc:sldMk cId="3265980964" sldId="286"/>
            <ac:spMk id="6" creationId="{5F8EF806-F12F-3715-E865-91868B82AB54}"/>
          </ac:spMkLst>
        </pc:spChg>
        <pc:picChg chg="del">
          <ac:chgData name="Hannah Copeland" userId="25e585a3-8c5d-4130-8a36-b625e0b8da64" providerId="ADAL" clId="{5E4901F1-E864-4EE2-9C4D-065F32E545F6}" dt="2023-03-20T10:06:59.843" v="1457" actId="478"/>
          <ac:picMkLst>
            <pc:docMk/>
            <pc:sldMk cId="3265980964" sldId="286"/>
            <ac:picMk id="5" creationId="{FC28D89C-7E14-FB1B-66E3-36596E2A4655}"/>
          </ac:picMkLst>
        </pc:picChg>
      </pc:sldChg>
      <pc:sldChg chg="addSp delSp modSp mod">
        <pc:chgData name="Hannah Copeland" userId="25e585a3-8c5d-4130-8a36-b625e0b8da64" providerId="ADAL" clId="{5E4901F1-E864-4EE2-9C4D-065F32E545F6}" dt="2023-03-21T15:00:12.059" v="19230" actId="20577"/>
        <pc:sldMkLst>
          <pc:docMk/>
          <pc:sldMk cId="1142355721" sldId="287"/>
        </pc:sldMkLst>
        <pc:spChg chg="add mod">
          <ac:chgData name="Hannah Copeland" userId="25e585a3-8c5d-4130-8a36-b625e0b8da64" providerId="ADAL" clId="{5E4901F1-E864-4EE2-9C4D-065F32E545F6}" dt="2023-03-21T15:00:12.059" v="19230" actId="20577"/>
          <ac:spMkLst>
            <pc:docMk/>
            <pc:sldMk cId="1142355721" sldId="287"/>
            <ac:spMk id="4" creationId="{2ED8B3EE-56B2-EAD4-9BC1-AD43ABF037A3}"/>
          </ac:spMkLst>
        </pc:spChg>
        <pc:spChg chg="del">
          <ac:chgData name="Hannah Copeland" userId="25e585a3-8c5d-4130-8a36-b625e0b8da64" providerId="ADAL" clId="{5E4901F1-E864-4EE2-9C4D-065F32E545F6}" dt="2023-03-20T10:07:26.637" v="1467" actId="478"/>
          <ac:spMkLst>
            <pc:docMk/>
            <pc:sldMk cId="1142355721" sldId="287"/>
            <ac:spMk id="6" creationId="{5F8EF806-F12F-3715-E865-91868B82AB54}"/>
          </ac:spMkLst>
        </pc:spChg>
        <pc:picChg chg="del">
          <ac:chgData name="Hannah Copeland" userId="25e585a3-8c5d-4130-8a36-b625e0b8da64" providerId="ADAL" clId="{5E4901F1-E864-4EE2-9C4D-065F32E545F6}" dt="2023-03-20T10:07:25.343" v="1466" actId="478"/>
          <ac:picMkLst>
            <pc:docMk/>
            <pc:sldMk cId="1142355721" sldId="287"/>
            <ac:picMk id="5" creationId="{FC28D89C-7E14-FB1B-66E3-36596E2A4655}"/>
          </ac:picMkLst>
        </pc:picChg>
      </pc:sldChg>
      <pc:sldChg chg="addSp delSp modSp mod">
        <pc:chgData name="Hannah Copeland" userId="25e585a3-8c5d-4130-8a36-b625e0b8da64" providerId="ADAL" clId="{5E4901F1-E864-4EE2-9C4D-065F32E545F6}" dt="2023-03-21T15:00:32.522" v="19260" actId="20577"/>
        <pc:sldMkLst>
          <pc:docMk/>
          <pc:sldMk cId="510910483" sldId="289"/>
        </pc:sldMkLst>
        <pc:spChg chg="add mod">
          <ac:chgData name="Hannah Copeland" userId="25e585a3-8c5d-4130-8a36-b625e0b8da64" providerId="ADAL" clId="{5E4901F1-E864-4EE2-9C4D-065F32E545F6}" dt="2023-03-21T15:00:32.522" v="19260" actId="20577"/>
          <ac:spMkLst>
            <pc:docMk/>
            <pc:sldMk cId="510910483" sldId="289"/>
            <ac:spMk id="4" creationId="{0E2E31FD-88B0-8509-3FB9-05ED1E57F089}"/>
          </ac:spMkLst>
        </pc:spChg>
        <pc:spChg chg="del">
          <ac:chgData name="Hannah Copeland" userId="25e585a3-8c5d-4130-8a36-b625e0b8da64" providerId="ADAL" clId="{5E4901F1-E864-4EE2-9C4D-065F32E545F6}" dt="2023-03-20T10:07:35.551" v="1470" actId="478"/>
          <ac:spMkLst>
            <pc:docMk/>
            <pc:sldMk cId="510910483" sldId="289"/>
            <ac:spMk id="6" creationId="{5F8EF806-F12F-3715-E865-91868B82AB54}"/>
          </ac:spMkLst>
        </pc:spChg>
        <pc:picChg chg="del">
          <ac:chgData name="Hannah Copeland" userId="25e585a3-8c5d-4130-8a36-b625e0b8da64" providerId="ADAL" clId="{5E4901F1-E864-4EE2-9C4D-065F32E545F6}" dt="2023-03-20T10:07:34.046" v="1469" actId="478"/>
          <ac:picMkLst>
            <pc:docMk/>
            <pc:sldMk cId="510910483" sldId="289"/>
            <ac:picMk id="5" creationId="{FC28D89C-7E14-FB1B-66E3-36596E2A4655}"/>
          </ac:picMkLst>
        </pc:picChg>
      </pc:sldChg>
      <pc:sldChg chg="modSp mod">
        <pc:chgData name="Hannah Copeland" userId="25e585a3-8c5d-4130-8a36-b625e0b8da64" providerId="ADAL" clId="{5E4901F1-E864-4EE2-9C4D-065F32E545F6}" dt="2023-03-21T17:44:22.909" v="20789" actId="20577"/>
        <pc:sldMkLst>
          <pc:docMk/>
          <pc:sldMk cId="1036625377" sldId="290"/>
        </pc:sldMkLst>
        <pc:spChg chg="mod">
          <ac:chgData name="Hannah Copeland" userId="25e585a3-8c5d-4130-8a36-b625e0b8da64" providerId="ADAL" clId="{5E4901F1-E864-4EE2-9C4D-065F32E545F6}" dt="2023-03-21T17:44:22.909" v="20789" actId="20577"/>
          <ac:spMkLst>
            <pc:docMk/>
            <pc:sldMk cId="1036625377" sldId="290"/>
            <ac:spMk id="4" creationId="{23C24B9B-3B3A-6D7A-7F45-E2E53758B81F}"/>
          </ac:spMkLst>
        </pc:spChg>
        <pc:spChg chg="mod">
          <ac:chgData name="Hannah Copeland" userId="25e585a3-8c5d-4130-8a36-b625e0b8da64" providerId="ADAL" clId="{5E4901F1-E864-4EE2-9C4D-065F32E545F6}" dt="2023-03-16T15:23:52.375" v="0" actId="20577"/>
          <ac:spMkLst>
            <pc:docMk/>
            <pc:sldMk cId="1036625377" sldId="290"/>
            <ac:spMk id="6" creationId="{5F8EF806-F12F-3715-E865-91868B82AB54}"/>
          </ac:spMkLst>
        </pc:spChg>
      </pc:sldChg>
      <pc:sldChg chg="addSp delSp modSp mod">
        <pc:chgData name="Hannah Copeland" userId="25e585a3-8c5d-4130-8a36-b625e0b8da64" providerId="ADAL" clId="{5E4901F1-E864-4EE2-9C4D-065F32E545F6}" dt="2023-03-21T17:46:18.470" v="20790" actId="20577"/>
        <pc:sldMkLst>
          <pc:docMk/>
          <pc:sldMk cId="1790692655" sldId="291"/>
        </pc:sldMkLst>
        <pc:spChg chg="mod">
          <ac:chgData name="Hannah Copeland" userId="25e585a3-8c5d-4130-8a36-b625e0b8da64" providerId="ADAL" clId="{5E4901F1-E864-4EE2-9C4D-065F32E545F6}" dt="2023-03-21T17:46:18.470" v="20790" actId="20577"/>
          <ac:spMkLst>
            <pc:docMk/>
            <pc:sldMk cId="1790692655" sldId="291"/>
            <ac:spMk id="2" creationId="{102B7C1A-95FD-4EBD-B53E-3B68DA19FF6C}"/>
          </ac:spMkLst>
        </pc:spChg>
        <pc:spChg chg="add mod">
          <ac:chgData name="Hannah Copeland" userId="25e585a3-8c5d-4130-8a36-b625e0b8da64" providerId="ADAL" clId="{5E4901F1-E864-4EE2-9C4D-065F32E545F6}" dt="2023-03-21T15:00:28.315" v="19259" actId="20577"/>
          <ac:spMkLst>
            <pc:docMk/>
            <pc:sldMk cId="1790692655" sldId="291"/>
            <ac:spMk id="4" creationId="{4414B74C-FC43-E7AE-190C-53F01C8B8888}"/>
          </ac:spMkLst>
        </pc:spChg>
        <pc:spChg chg="del">
          <ac:chgData name="Hannah Copeland" userId="25e585a3-8c5d-4130-8a36-b625e0b8da64" providerId="ADAL" clId="{5E4901F1-E864-4EE2-9C4D-065F32E545F6}" dt="2023-03-20T10:07:41.165" v="1473" actId="478"/>
          <ac:spMkLst>
            <pc:docMk/>
            <pc:sldMk cId="1790692655" sldId="291"/>
            <ac:spMk id="6" creationId="{5F8EF806-F12F-3715-E865-91868B82AB54}"/>
          </ac:spMkLst>
        </pc:spChg>
        <pc:picChg chg="del">
          <ac:chgData name="Hannah Copeland" userId="25e585a3-8c5d-4130-8a36-b625e0b8da64" providerId="ADAL" clId="{5E4901F1-E864-4EE2-9C4D-065F32E545F6}" dt="2023-03-20T10:07:40.076" v="1472" actId="478"/>
          <ac:picMkLst>
            <pc:docMk/>
            <pc:sldMk cId="1790692655" sldId="291"/>
            <ac:picMk id="5" creationId="{FC28D89C-7E14-FB1B-66E3-36596E2A4655}"/>
          </ac:picMkLst>
        </pc:picChg>
      </pc:sldChg>
      <pc:sldChg chg="addSp delSp modSp mod">
        <pc:chgData name="Hannah Copeland" userId="25e585a3-8c5d-4130-8a36-b625e0b8da64" providerId="ADAL" clId="{5E4901F1-E864-4EE2-9C4D-065F32E545F6}" dt="2023-03-21T15:01:38.878" v="19355" actId="20577"/>
        <pc:sldMkLst>
          <pc:docMk/>
          <pc:sldMk cId="2308060189" sldId="293"/>
        </pc:sldMkLst>
        <pc:spChg chg="add mod">
          <ac:chgData name="Hannah Copeland" userId="25e585a3-8c5d-4130-8a36-b625e0b8da64" providerId="ADAL" clId="{5E4901F1-E864-4EE2-9C4D-065F32E545F6}" dt="2023-03-21T15:01:38.878" v="19355" actId="20577"/>
          <ac:spMkLst>
            <pc:docMk/>
            <pc:sldMk cId="2308060189" sldId="293"/>
            <ac:spMk id="4" creationId="{B8AF7674-5C99-DD27-9B06-91BA74A430BD}"/>
          </ac:spMkLst>
        </pc:spChg>
        <pc:spChg chg="del">
          <ac:chgData name="Hannah Copeland" userId="25e585a3-8c5d-4130-8a36-b625e0b8da64" providerId="ADAL" clId="{5E4901F1-E864-4EE2-9C4D-065F32E545F6}" dt="2023-03-20T10:07:45.372" v="1476" actId="478"/>
          <ac:spMkLst>
            <pc:docMk/>
            <pc:sldMk cId="2308060189" sldId="293"/>
            <ac:spMk id="6" creationId="{5F8EF806-F12F-3715-E865-91868B82AB54}"/>
          </ac:spMkLst>
        </pc:spChg>
        <pc:graphicFrameChg chg="add del mod">
          <ac:chgData name="Hannah Copeland" userId="25e585a3-8c5d-4130-8a36-b625e0b8da64" providerId="ADAL" clId="{5E4901F1-E864-4EE2-9C4D-065F32E545F6}" dt="2023-03-20T14:45:38.003" v="9641" actId="478"/>
          <ac:graphicFrameMkLst>
            <pc:docMk/>
            <pc:sldMk cId="2308060189" sldId="293"/>
            <ac:graphicFrameMk id="7" creationId="{22E199A9-9F5B-21B0-A5C8-427AD3C773AF}"/>
          </ac:graphicFrameMkLst>
        </pc:graphicFrameChg>
        <pc:graphicFrameChg chg="add del mod">
          <ac:chgData name="Hannah Copeland" userId="25e585a3-8c5d-4130-8a36-b625e0b8da64" providerId="ADAL" clId="{5E4901F1-E864-4EE2-9C4D-065F32E545F6}" dt="2023-03-20T14:45:40.734" v="9643" actId="478"/>
          <ac:graphicFrameMkLst>
            <pc:docMk/>
            <pc:sldMk cId="2308060189" sldId="293"/>
            <ac:graphicFrameMk id="8" creationId="{2FE06C29-ED11-EFF0-ABFE-56A154FC61A3}"/>
          </ac:graphicFrameMkLst>
        </pc:graphicFrameChg>
        <pc:picChg chg="del">
          <ac:chgData name="Hannah Copeland" userId="25e585a3-8c5d-4130-8a36-b625e0b8da64" providerId="ADAL" clId="{5E4901F1-E864-4EE2-9C4D-065F32E545F6}" dt="2023-03-20T10:07:44.428" v="1475" actId="478"/>
          <ac:picMkLst>
            <pc:docMk/>
            <pc:sldMk cId="2308060189" sldId="293"/>
            <ac:picMk id="5" creationId="{FC28D89C-7E14-FB1B-66E3-36596E2A4655}"/>
          </ac:picMkLst>
        </pc:picChg>
      </pc:sldChg>
      <pc:sldChg chg="addSp delSp modSp mod">
        <pc:chgData name="Hannah Copeland" userId="25e585a3-8c5d-4130-8a36-b625e0b8da64" providerId="ADAL" clId="{5E4901F1-E864-4EE2-9C4D-065F32E545F6}" dt="2023-03-21T15:00:03.046" v="19226" actId="20577"/>
        <pc:sldMkLst>
          <pc:docMk/>
          <pc:sldMk cId="1550112551" sldId="294"/>
        </pc:sldMkLst>
        <pc:spChg chg="mod">
          <ac:chgData name="Hannah Copeland" userId="25e585a3-8c5d-4130-8a36-b625e0b8da64" providerId="ADAL" clId="{5E4901F1-E864-4EE2-9C4D-065F32E545F6}" dt="2023-03-20T14:51:41.286" v="9889" actId="11"/>
          <ac:spMkLst>
            <pc:docMk/>
            <pc:sldMk cId="1550112551" sldId="294"/>
            <ac:spMk id="2" creationId="{102B7C1A-95FD-4EBD-B53E-3B68DA19FF6C}"/>
          </ac:spMkLst>
        </pc:spChg>
        <pc:spChg chg="del">
          <ac:chgData name="Hannah Copeland" userId="25e585a3-8c5d-4130-8a36-b625e0b8da64" providerId="ADAL" clId="{5E4901F1-E864-4EE2-9C4D-065F32E545F6}" dt="2023-03-20T14:51:35.281" v="9839" actId="478"/>
          <ac:spMkLst>
            <pc:docMk/>
            <pc:sldMk cId="1550112551" sldId="294"/>
            <ac:spMk id="3" creationId="{B1F9C91B-83D8-45A2-81D6-C3C776F5CEA3}"/>
          </ac:spMkLst>
        </pc:spChg>
        <pc:spChg chg="add mod">
          <ac:chgData name="Hannah Copeland" userId="25e585a3-8c5d-4130-8a36-b625e0b8da64" providerId="ADAL" clId="{5E4901F1-E864-4EE2-9C4D-065F32E545F6}" dt="2023-03-21T15:00:03.046" v="19226" actId="20577"/>
          <ac:spMkLst>
            <pc:docMk/>
            <pc:sldMk cId="1550112551" sldId="294"/>
            <ac:spMk id="4" creationId="{FF57057C-A615-25E3-9793-208854520F29}"/>
          </ac:spMkLst>
        </pc:spChg>
        <pc:spChg chg="del">
          <ac:chgData name="Hannah Copeland" userId="25e585a3-8c5d-4130-8a36-b625e0b8da64" providerId="ADAL" clId="{5E4901F1-E864-4EE2-9C4D-065F32E545F6}" dt="2023-03-20T10:07:51.760" v="1481" actId="478"/>
          <ac:spMkLst>
            <pc:docMk/>
            <pc:sldMk cId="1550112551" sldId="294"/>
            <ac:spMk id="6" creationId="{5F8EF806-F12F-3715-E865-91868B82AB54}"/>
          </ac:spMkLst>
        </pc:spChg>
        <pc:picChg chg="del mod">
          <ac:chgData name="Hannah Copeland" userId="25e585a3-8c5d-4130-8a36-b625e0b8da64" providerId="ADAL" clId="{5E4901F1-E864-4EE2-9C4D-065F32E545F6}" dt="2023-03-20T10:07:50.541" v="1480" actId="478"/>
          <ac:picMkLst>
            <pc:docMk/>
            <pc:sldMk cId="1550112551" sldId="294"/>
            <ac:picMk id="5" creationId="{FC28D89C-7E14-FB1B-66E3-36596E2A4655}"/>
          </ac:picMkLst>
        </pc:picChg>
      </pc:sldChg>
      <pc:sldChg chg="addSp delSp modSp mod">
        <pc:chgData name="Hannah Copeland" userId="25e585a3-8c5d-4130-8a36-b625e0b8da64" providerId="ADAL" clId="{5E4901F1-E864-4EE2-9C4D-065F32E545F6}" dt="2023-03-21T17:50:11.842" v="21376" actId="20577"/>
        <pc:sldMkLst>
          <pc:docMk/>
          <pc:sldMk cId="1128316136" sldId="295"/>
        </pc:sldMkLst>
        <pc:spChg chg="add mod">
          <ac:chgData name="Hannah Copeland" userId="25e585a3-8c5d-4130-8a36-b625e0b8da64" providerId="ADAL" clId="{5E4901F1-E864-4EE2-9C4D-065F32E545F6}" dt="2023-03-21T17:50:11.842" v="21376" actId="20577"/>
          <ac:spMkLst>
            <pc:docMk/>
            <pc:sldMk cId="1128316136" sldId="295"/>
            <ac:spMk id="3" creationId="{72E3DBA5-FCD7-02D4-3E07-9D4BC927D6A3}"/>
          </ac:spMkLst>
        </pc:spChg>
        <pc:spChg chg="del">
          <ac:chgData name="Hannah Copeland" userId="25e585a3-8c5d-4130-8a36-b625e0b8da64" providerId="ADAL" clId="{5E4901F1-E864-4EE2-9C4D-065F32E545F6}" dt="2023-03-20T10:07:56.063" v="1485" actId="478"/>
          <ac:spMkLst>
            <pc:docMk/>
            <pc:sldMk cId="1128316136" sldId="295"/>
            <ac:spMk id="6" creationId="{5F8EF806-F12F-3715-E865-91868B82AB54}"/>
          </ac:spMkLst>
        </pc:spChg>
        <pc:picChg chg="del mod">
          <ac:chgData name="Hannah Copeland" userId="25e585a3-8c5d-4130-8a36-b625e0b8da64" providerId="ADAL" clId="{5E4901F1-E864-4EE2-9C4D-065F32E545F6}" dt="2023-03-20T10:07:55.343" v="1484" actId="478"/>
          <ac:picMkLst>
            <pc:docMk/>
            <pc:sldMk cId="1128316136" sldId="295"/>
            <ac:picMk id="5" creationId="{FC28D89C-7E14-FB1B-66E3-36596E2A4655}"/>
          </ac:picMkLst>
        </pc:picChg>
      </pc:sldChg>
      <pc:sldChg chg="addSp delSp modSp mod">
        <pc:chgData name="Hannah Copeland" userId="25e585a3-8c5d-4130-8a36-b625e0b8da64" providerId="ADAL" clId="{5E4901F1-E864-4EE2-9C4D-065F32E545F6}" dt="2023-03-21T10:28:25.665" v="13792" actId="20577"/>
        <pc:sldMkLst>
          <pc:docMk/>
          <pc:sldMk cId="857277503" sldId="296"/>
        </pc:sldMkLst>
        <pc:spChg chg="add mod">
          <ac:chgData name="Hannah Copeland" userId="25e585a3-8c5d-4130-8a36-b625e0b8da64" providerId="ADAL" clId="{5E4901F1-E864-4EE2-9C4D-065F32E545F6}" dt="2023-03-21T10:28:25.665" v="13792" actId="20577"/>
          <ac:spMkLst>
            <pc:docMk/>
            <pc:sldMk cId="857277503" sldId="296"/>
            <ac:spMk id="4" creationId="{222DAFCE-9570-5476-E4E9-076090A944FB}"/>
          </ac:spMkLst>
        </pc:spChg>
        <pc:spChg chg="del">
          <ac:chgData name="Hannah Copeland" userId="25e585a3-8c5d-4130-8a36-b625e0b8da64" providerId="ADAL" clId="{5E4901F1-E864-4EE2-9C4D-065F32E545F6}" dt="2023-03-20T16:28:07.251" v="10612" actId="478"/>
          <ac:spMkLst>
            <pc:docMk/>
            <pc:sldMk cId="857277503" sldId="296"/>
            <ac:spMk id="6" creationId="{5F8EF806-F12F-3715-E865-91868B82AB54}"/>
          </ac:spMkLst>
        </pc:spChg>
        <pc:picChg chg="del mod">
          <ac:chgData name="Hannah Copeland" userId="25e585a3-8c5d-4130-8a36-b625e0b8da64" providerId="ADAL" clId="{5E4901F1-E864-4EE2-9C4D-065F32E545F6}" dt="2023-03-20T16:28:06.119" v="10611" actId="478"/>
          <ac:picMkLst>
            <pc:docMk/>
            <pc:sldMk cId="857277503" sldId="296"/>
            <ac:picMk id="5" creationId="{FC28D89C-7E14-FB1B-66E3-36596E2A4655}"/>
          </ac:picMkLst>
        </pc:picChg>
      </pc:sldChg>
      <pc:sldChg chg="addSp delSp modSp mod">
        <pc:chgData name="Hannah Copeland" userId="25e585a3-8c5d-4130-8a36-b625e0b8da64" providerId="ADAL" clId="{5E4901F1-E864-4EE2-9C4D-065F32E545F6}" dt="2023-03-21T18:00:22.183" v="22531" actId="20577"/>
        <pc:sldMkLst>
          <pc:docMk/>
          <pc:sldMk cId="510497451" sldId="297"/>
        </pc:sldMkLst>
        <pc:spChg chg="add mod">
          <ac:chgData name="Hannah Copeland" userId="25e585a3-8c5d-4130-8a36-b625e0b8da64" providerId="ADAL" clId="{5E4901F1-E864-4EE2-9C4D-065F32E545F6}" dt="2023-03-21T18:00:22.183" v="22531" actId="20577"/>
          <ac:spMkLst>
            <pc:docMk/>
            <pc:sldMk cId="510497451" sldId="297"/>
            <ac:spMk id="4" creationId="{F38DE478-828F-D743-AFAF-06DD58860928}"/>
          </ac:spMkLst>
        </pc:spChg>
        <pc:spChg chg="del mod">
          <ac:chgData name="Hannah Copeland" userId="25e585a3-8c5d-4130-8a36-b625e0b8da64" providerId="ADAL" clId="{5E4901F1-E864-4EE2-9C4D-065F32E545F6}" dt="2023-03-20T10:08:05.728" v="1492" actId="478"/>
          <ac:spMkLst>
            <pc:docMk/>
            <pc:sldMk cId="510497451" sldId="297"/>
            <ac:spMk id="6" creationId="{5F8EF806-F12F-3715-E865-91868B82AB54}"/>
          </ac:spMkLst>
        </pc:spChg>
        <pc:picChg chg="del">
          <ac:chgData name="Hannah Copeland" userId="25e585a3-8c5d-4130-8a36-b625e0b8da64" providerId="ADAL" clId="{5E4901F1-E864-4EE2-9C4D-065F32E545F6}" dt="2023-03-20T10:08:04.015" v="1490" actId="478"/>
          <ac:picMkLst>
            <pc:docMk/>
            <pc:sldMk cId="510497451" sldId="297"/>
            <ac:picMk id="5" creationId="{FC28D89C-7E14-FB1B-66E3-36596E2A4655}"/>
          </ac:picMkLst>
        </pc:picChg>
      </pc:sldChg>
      <pc:sldChg chg="addSp delSp modSp mod">
        <pc:chgData name="Hannah Copeland" userId="25e585a3-8c5d-4130-8a36-b625e0b8da64" providerId="ADAL" clId="{5E4901F1-E864-4EE2-9C4D-065F32E545F6}" dt="2023-03-21T12:11:04.643" v="16219" actId="947"/>
        <pc:sldMkLst>
          <pc:docMk/>
          <pc:sldMk cId="691757059" sldId="298"/>
        </pc:sldMkLst>
        <pc:spChg chg="del">
          <ac:chgData name="Hannah Copeland" userId="25e585a3-8c5d-4130-8a36-b625e0b8da64" providerId="ADAL" clId="{5E4901F1-E864-4EE2-9C4D-065F32E545F6}" dt="2023-03-21T11:38:43.754" v="14555" actId="478"/>
          <ac:spMkLst>
            <pc:docMk/>
            <pc:sldMk cId="691757059" sldId="298"/>
            <ac:spMk id="3" creationId="{B1F9C91B-83D8-45A2-81D6-C3C776F5CEA3}"/>
          </ac:spMkLst>
        </pc:spChg>
        <pc:spChg chg="add mod">
          <ac:chgData name="Hannah Copeland" userId="25e585a3-8c5d-4130-8a36-b625e0b8da64" providerId="ADAL" clId="{5E4901F1-E864-4EE2-9C4D-065F32E545F6}" dt="2023-03-21T12:11:04.643" v="16219" actId="947"/>
          <ac:spMkLst>
            <pc:docMk/>
            <pc:sldMk cId="691757059" sldId="298"/>
            <ac:spMk id="4" creationId="{269160B7-654C-E718-E1F2-ED0013F77D18}"/>
          </ac:spMkLst>
        </pc:spChg>
        <pc:spChg chg="del">
          <ac:chgData name="Hannah Copeland" userId="25e585a3-8c5d-4130-8a36-b625e0b8da64" providerId="ADAL" clId="{5E4901F1-E864-4EE2-9C4D-065F32E545F6}" dt="2023-03-20T10:08:13.277" v="1496" actId="478"/>
          <ac:spMkLst>
            <pc:docMk/>
            <pc:sldMk cId="691757059" sldId="298"/>
            <ac:spMk id="6" creationId="{5F8EF806-F12F-3715-E865-91868B82AB54}"/>
          </ac:spMkLst>
        </pc:spChg>
        <pc:picChg chg="del">
          <ac:chgData name="Hannah Copeland" userId="25e585a3-8c5d-4130-8a36-b625e0b8da64" providerId="ADAL" clId="{5E4901F1-E864-4EE2-9C4D-065F32E545F6}" dt="2023-03-20T10:08:12.208" v="1495" actId="478"/>
          <ac:picMkLst>
            <pc:docMk/>
            <pc:sldMk cId="691757059" sldId="298"/>
            <ac:picMk id="5" creationId="{FC28D89C-7E14-FB1B-66E3-36596E2A4655}"/>
          </ac:picMkLst>
        </pc:picChg>
      </pc:sldChg>
      <pc:sldChg chg="addSp delSp modSp del mod">
        <pc:chgData name="Hannah Copeland" userId="25e585a3-8c5d-4130-8a36-b625e0b8da64" providerId="ADAL" clId="{5E4901F1-E864-4EE2-9C4D-065F32E545F6}" dt="2023-03-21T14:44:10.029" v="18600" actId="47"/>
        <pc:sldMkLst>
          <pc:docMk/>
          <pc:sldMk cId="756731579" sldId="299"/>
        </pc:sldMkLst>
        <pc:spChg chg="add mod">
          <ac:chgData name="Hannah Copeland" userId="25e585a3-8c5d-4130-8a36-b625e0b8da64" providerId="ADAL" clId="{5E4901F1-E864-4EE2-9C4D-065F32E545F6}" dt="2023-03-21T12:10:25.007" v="16191"/>
          <ac:spMkLst>
            <pc:docMk/>
            <pc:sldMk cId="756731579" sldId="299"/>
            <ac:spMk id="4" creationId="{A2662F34-7729-A2A4-B8AE-A856F29E655C}"/>
          </ac:spMkLst>
        </pc:spChg>
        <pc:spChg chg="del">
          <ac:chgData name="Hannah Copeland" userId="25e585a3-8c5d-4130-8a36-b625e0b8da64" providerId="ADAL" clId="{5E4901F1-E864-4EE2-9C4D-065F32E545F6}" dt="2023-03-20T10:08:18.255" v="1499" actId="478"/>
          <ac:spMkLst>
            <pc:docMk/>
            <pc:sldMk cId="756731579" sldId="299"/>
            <ac:spMk id="6" creationId="{5F8EF806-F12F-3715-E865-91868B82AB54}"/>
          </ac:spMkLst>
        </pc:spChg>
        <pc:picChg chg="del">
          <ac:chgData name="Hannah Copeland" userId="25e585a3-8c5d-4130-8a36-b625e0b8da64" providerId="ADAL" clId="{5E4901F1-E864-4EE2-9C4D-065F32E545F6}" dt="2023-03-20T10:08:17.262" v="1498" actId="478"/>
          <ac:picMkLst>
            <pc:docMk/>
            <pc:sldMk cId="756731579" sldId="299"/>
            <ac:picMk id="5" creationId="{FC28D89C-7E14-FB1B-66E3-36596E2A4655}"/>
          </ac:picMkLst>
        </pc:picChg>
      </pc:sldChg>
      <pc:sldChg chg="addSp delSp modSp del mod">
        <pc:chgData name="Hannah Copeland" userId="25e585a3-8c5d-4130-8a36-b625e0b8da64" providerId="ADAL" clId="{5E4901F1-E864-4EE2-9C4D-065F32E545F6}" dt="2023-03-20T11:04:27.169" v="3229" actId="47"/>
        <pc:sldMkLst>
          <pc:docMk/>
          <pc:sldMk cId="964901228" sldId="301"/>
        </pc:sldMkLst>
        <pc:spChg chg="add del mod">
          <ac:chgData name="Hannah Copeland" userId="25e585a3-8c5d-4130-8a36-b625e0b8da64" providerId="ADAL" clId="{5E4901F1-E864-4EE2-9C4D-065F32E545F6}" dt="2023-03-20T10:07:19.647" v="1464" actId="478"/>
          <ac:spMkLst>
            <pc:docMk/>
            <pc:sldMk cId="964901228" sldId="301"/>
            <ac:spMk id="4" creationId="{4AC4431E-C426-6792-7262-DC8EDC8C6C55}"/>
          </ac:spMkLst>
        </pc:spChg>
        <pc:spChg chg="add mod">
          <ac:chgData name="Hannah Copeland" userId="25e585a3-8c5d-4130-8a36-b625e0b8da64" providerId="ADAL" clId="{5E4901F1-E864-4EE2-9C4D-065F32E545F6}" dt="2023-03-20T11:04:24.864" v="3228" actId="20577"/>
          <ac:spMkLst>
            <pc:docMk/>
            <pc:sldMk cId="964901228" sldId="301"/>
            <ac:spMk id="5" creationId="{84E2F6BA-1FC4-9A62-9661-6B3DE42A248B}"/>
          </ac:spMkLst>
        </pc:spChg>
        <pc:spChg chg="del">
          <ac:chgData name="Hannah Copeland" userId="25e585a3-8c5d-4130-8a36-b625e0b8da64" providerId="ADAL" clId="{5E4901F1-E864-4EE2-9C4D-065F32E545F6}" dt="2023-03-20T10:07:15.436" v="1462" actId="478"/>
          <ac:spMkLst>
            <pc:docMk/>
            <pc:sldMk cId="964901228" sldId="301"/>
            <ac:spMk id="6" creationId="{5F8EF806-F12F-3715-E865-91868B82AB54}"/>
          </ac:spMkLst>
        </pc:spChg>
        <pc:spChg chg="del mod">
          <ac:chgData name="Hannah Copeland" userId="25e585a3-8c5d-4130-8a36-b625e0b8da64" providerId="ADAL" clId="{5E4901F1-E864-4EE2-9C4D-065F32E545F6}" dt="2023-03-20T10:07:17.202" v="1463" actId="478"/>
          <ac:spMkLst>
            <pc:docMk/>
            <pc:sldMk cId="964901228" sldId="301"/>
            <ac:spMk id="8" creationId="{68684188-FCC7-E1D8-DEFD-5280885962A6}"/>
          </ac:spMkLst>
        </pc:spChg>
      </pc:sldChg>
      <pc:sldChg chg="addSp delSp modSp mod">
        <pc:chgData name="Hannah Copeland" userId="25e585a3-8c5d-4130-8a36-b625e0b8da64" providerId="ADAL" clId="{5E4901F1-E864-4EE2-9C4D-065F32E545F6}" dt="2023-03-21T17:43:12.653" v="20667" actId="20577"/>
        <pc:sldMkLst>
          <pc:docMk/>
          <pc:sldMk cId="1420462496" sldId="302"/>
        </pc:sldMkLst>
        <pc:spChg chg="add mod">
          <ac:chgData name="Hannah Copeland" userId="25e585a3-8c5d-4130-8a36-b625e0b8da64" providerId="ADAL" clId="{5E4901F1-E864-4EE2-9C4D-065F32E545F6}" dt="2023-03-21T17:43:12.653" v="20667" actId="20577"/>
          <ac:spMkLst>
            <pc:docMk/>
            <pc:sldMk cId="1420462496" sldId="302"/>
            <ac:spMk id="4" creationId="{88C32969-FB8B-E193-1C2E-0884D6750AD7}"/>
          </ac:spMkLst>
        </pc:spChg>
        <pc:spChg chg="del mod">
          <ac:chgData name="Hannah Copeland" userId="25e585a3-8c5d-4130-8a36-b625e0b8da64" providerId="ADAL" clId="{5E4901F1-E864-4EE2-9C4D-065F32E545F6}" dt="2023-03-20T10:08:30.990" v="1506" actId="478"/>
          <ac:spMkLst>
            <pc:docMk/>
            <pc:sldMk cId="1420462496" sldId="302"/>
            <ac:spMk id="6" creationId="{5F8EF806-F12F-3715-E865-91868B82AB54}"/>
          </ac:spMkLst>
        </pc:spChg>
        <pc:picChg chg="del">
          <ac:chgData name="Hannah Copeland" userId="25e585a3-8c5d-4130-8a36-b625e0b8da64" providerId="ADAL" clId="{5E4901F1-E864-4EE2-9C4D-065F32E545F6}" dt="2023-03-20T10:08:27.216" v="1504" actId="478"/>
          <ac:picMkLst>
            <pc:docMk/>
            <pc:sldMk cId="1420462496" sldId="302"/>
            <ac:picMk id="5" creationId="{FC28D89C-7E14-FB1B-66E3-36596E2A4655}"/>
          </ac:picMkLst>
        </pc:picChg>
      </pc:sldChg>
      <pc:sldChg chg="addSp delSp modSp mod addCm">
        <pc:chgData name="Hannah Copeland" userId="25e585a3-8c5d-4130-8a36-b625e0b8da64" providerId="ADAL" clId="{5E4901F1-E864-4EE2-9C4D-065F32E545F6}" dt="2023-03-21T17:25:28.945" v="19356"/>
        <pc:sldMkLst>
          <pc:docMk/>
          <pc:sldMk cId="2254567116" sldId="303"/>
        </pc:sldMkLst>
        <pc:spChg chg="add mod">
          <ac:chgData name="Hannah Copeland" userId="25e585a3-8c5d-4130-8a36-b625e0b8da64" providerId="ADAL" clId="{5E4901F1-E864-4EE2-9C4D-065F32E545F6}" dt="2023-03-21T14:40:27.985" v="18599" actId="20577"/>
          <ac:spMkLst>
            <pc:docMk/>
            <pc:sldMk cId="2254567116" sldId="303"/>
            <ac:spMk id="4" creationId="{9E09E11E-148D-559D-76B2-2ED0ED64CD68}"/>
          </ac:spMkLst>
        </pc:spChg>
        <pc:spChg chg="del">
          <ac:chgData name="Hannah Copeland" userId="25e585a3-8c5d-4130-8a36-b625e0b8da64" providerId="ADAL" clId="{5E4901F1-E864-4EE2-9C4D-065F32E545F6}" dt="2023-03-20T10:08:36.161" v="1509" actId="478"/>
          <ac:spMkLst>
            <pc:docMk/>
            <pc:sldMk cId="2254567116" sldId="303"/>
            <ac:spMk id="6" creationId="{5F8EF806-F12F-3715-E865-91868B82AB54}"/>
          </ac:spMkLst>
        </pc:spChg>
        <pc:picChg chg="del">
          <ac:chgData name="Hannah Copeland" userId="25e585a3-8c5d-4130-8a36-b625e0b8da64" providerId="ADAL" clId="{5E4901F1-E864-4EE2-9C4D-065F32E545F6}" dt="2023-03-20T10:08:34.448" v="1508" actId="478"/>
          <ac:picMkLst>
            <pc:docMk/>
            <pc:sldMk cId="2254567116" sldId="303"/>
            <ac:picMk id="5" creationId="{FC28D89C-7E14-FB1B-66E3-36596E2A4655}"/>
          </ac:picMkLst>
        </pc:picChg>
      </pc:sldChg>
      <pc:sldChg chg="addSp delSp modSp mod ord">
        <pc:chgData name="Hannah Copeland" userId="25e585a3-8c5d-4130-8a36-b625e0b8da64" providerId="ADAL" clId="{5E4901F1-E864-4EE2-9C4D-065F32E545F6}" dt="2023-03-21T17:37:24.377" v="20064" actId="20577"/>
        <pc:sldMkLst>
          <pc:docMk/>
          <pc:sldMk cId="907965018" sldId="304"/>
        </pc:sldMkLst>
        <pc:spChg chg="add del mod">
          <ac:chgData name="Hannah Copeland" userId="25e585a3-8c5d-4130-8a36-b625e0b8da64" providerId="ADAL" clId="{5E4901F1-E864-4EE2-9C4D-065F32E545F6}" dt="2023-03-21T17:37:24.377" v="20064" actId="20577"/>
          <ac:spMkLst>
            <pc:docMk/>
            <pc:sldMk cId="907965018" sldId="304"/>
            <ac:spMk id="4" creationId="{D9752C4A-6E86-8971-11A3-F95FC8108643}"/>
          </ac:spMkLst>
        </pc:spChg>
        <pc:spChg chg="del">
          <ac:chgData name="Hannah Copeland" userId="25e585a3-8c5d-4130-8a36-b625e0b8da64" providerId="ADAL" clId="{5E4901F1-E864-4EE2-9C4D-065F32E545F6}" dt="2023-03-20T10:08:00.606" v="1488" actId="478"/>
          <ac:spMkLst>
            <pc:docMk/>
            <pc:sldMk cId="907965018" sldId="304"/>
            <ac:spMk id="6" creationId="{5F8EF806-F12F-3715-E865-91868B82AB54}"/>
          </ac:spMkLst>
        </pc:spChg>
        <pc:graphicFrameChg chg="add del mod">
          <ac:chgData name="Hannah Copeland" userId="25e585a3-8c5d-4130-8a36-b625e0b8da64" providerId="ADAL" clId="{5E4901F1-E864-4EE2-9C4D-065F32E545F6}" dt="2023-03-21T08:54:16.745" v="11951" actId="478"/>
          <ac:graphicFrameMkLst>
            <pc:docMk/>
            <pc:sldMk cId="907965018" sldId="304"/>
            <ac:graphicFrameMk id="5" creationId="{F952E1FF-7ED8-2979-27C9-7E55C62FE33F}"/>
          </ac:graphicFrameMkLst>
        </pc:graphicFrameChg>
        <pc:picChg chg="del">
          <ac:chgData name="Hannah Copeland" userId="25e585a3-8c5d-4130-8a36-b625e0b8da64" providerId="ADAL" clId="{5E4901F1-E864-4EE2-9C4D-065F32E545F6}" dt="2023-03-20T10:07:59.248" v="1487" actId="478"/>
          <ac:picMkLst>
            <pc:docMk/>
            <pc:sldMk cId="907965018" sldId="304"/>
            <ac:picMk id="5" creationId="{FC28D89C-7E14-FB1B-66E3-36596E2A4655}"/>
          </ac:picMkLst>
        </pc:picChg>
      </pc:sldChg>
      <pc:sldChg chg="addSp delSp modSp mod">
        <pc:chgData name="Hannah Copeland" userId="25e585a3-8c5d-4130-8a36-b625e0b8da64" providerId="ADAL" clId="{5E4901F1-E864-4EE2-9C4D-065F32E545F6}" dt="2023-03-21T14:30:17.484" v="17678" actId="947"/>
        <pc:sldMkLst>
          <pc:docMk/>
          <pc:sldMk cId="387556334" sldId="305"/>
        </pc:sldMkLst>
        <pc:spChg chg="add mod">
          <ac:chgData name="Hannah Copeland" userId="25e585a3-8c5d-4130-8a36-b625e0b8da64" providerId="ADAL" clId="{5E4901F1-E864-4EE2-9C4D-065F32E545F6}" dt="2023-03-21T14:30:17.484" v="17678" actId="947"/>
          <ac:spMkLst>
            <pc:docMk/>
            <pc:sldMk cId="387556334" sldId="305"/>
            <ac:spMk id="4" creationId="{CC419F1C-4D54-5FC7-4DE2-307BC3B36130}"/>
          </ac:spMkLst>
        </pc:spChg>
        <pc:spChg chg="del">
          <ac:chgData name="Hannah Copeland" userId="25e585a3-8c5d-4130-8a36-b625e0b8da64" providerId="ADAL" clId="{5E4901F1-E864-4EE2-9C4D-065F32E545F6}" dt="2023-03-20T10:08:40.113" v="1512" actId="478"/>
          <ac:spMkLst>
            <pc:docMk/>
            <pc:sldMk cId="387556334" sldId="305"/>
            <ac:spMk id="6" creationId="{5F8EF806-F12F-3715-E865-91868B82AB54}"/>
          </ac:spMkLst>
        </pc:spChg>
        <pc:graphicFrameChg chg="add mod modGraphic">
          <ac:chgData name="Hannah Copeland" userId="25e585a3-8c5d-4130-8a36-b625e0b8da64" providerId="ADAL" clId="{5E4901F1-E864-4EE2-9C4D-065F32E545F6}" dt="2023-03-21T14:30:12.254" v="17625" actId="20577"/>
          <ac:graphicFrameMkLst>
            <pc:docMk/>
            <pc:sldMk cId="387556334" sldId="305"/>
            <ac:graphicFrameMk id="5" creationId="{50C96D9B-440C-A44F-E513-151A6B88E0E4}"/>
          </ac:graphicFrameMkLst>
        </pc:graphicFrameChg>
        <pc:picChg chg="del">
          <ac:chgData name="Hannah Copeland" userId="25e585a3-8c5d-4130-8a36-b625e0b8da64" providerId="ADAL" clId="{5E4901F1-E864-4EE2-9C4D-065F32E545F6}" dt="2023-03-20T10:08:39.120" v="1511" actId="478"/>
          <ac:picMkLst>
            <pc:docMk/>
            <pc:sldMk cId="387556334" sldId="305"/>
            <ac:picMk id="5" creationId="{FC28D89C-7E14-FB1B-66E3-36596E2A4655}"/>
          </ac:picMkLst>
        </pc:picChg>
      </pc:sldChg>
      <pc:sldChg chg="modSp mod">
        <pc:chgData name="Hannah Copeland" userId="25e585a3-8c5d-4130-8a36-b625e0b8da64" providerId="ADAL" clId="{5E4901F1-E864-4EE2-9C4D-065F32E545F6}" dt="2023-03-23T08:00:04.479" v="30505" actId="20577"/>
        <pc:sldMkLst>
          <pc:docMk/>
          <pc:sldMk cId="2719351420" sldId="306"/>
        </pc:sldMkLst>
        <pc:spChg chg="mod">
          <ac:chgData name="Hannah Copeland" userId="25e585a3-8c5d-4130-8a36-b625e0b8da64" providerId="ADAL" clId="{5E4901F1-E864-4EE2-9C4D-065F32E545F6}" dt="2023-03-23T08:00:04.479" v="30505" actId="20577"/>
          <ac:spMkLst>
            <pc:docMk/>
            <pc:sldMk cId="2719351420" sldId="306"/>
            <ac:spMk id="5" creationId="{8B87BF86-ECEB-F713-9339-159290BC2255}"/>
          </ac:spMkLst>
        </pc:spChg>
      </pc:sldChg>
      <pc:sldChg chg="modSp mod">
        <pc:chgData name="Hannah Copeland" userId="25e585a3-8c5d-4130-8a36-b625e0b8da64" providerId="ADAL" clId="{5E4901F1-E864-4EE2-9C4D-065F32E545F6}" dt="2023-03-23T07:39:56.880" v="29333" actId="20577"/>
        <pc:sldMkLst>
          <pc:docMk/>
          <pc:sldMk cId="2914407984" sldId="307"/>
        </pc:sldMkLst>
        <pc:spChg chg="mod">
          <ac:chgData name="Hannah Copeland" userId="25e585a3-8c5d-4130-8a36-b625e0b8da64" providerId="ADAL" clId="{5E4901F1-E864-4EE2-9C4D-065F32E545F6}" dt="2023-03-23T07:39:56.880" v="29333" actId="20577"/>
          <ac:spMkLst>
            <pc:docMk/>
            <pc:sldMk cId="2914407984" sldId="307"/>
            <ac:spMk id="5" creationId="{AD4032C0-543B-6CA3-F148-2BEA5DC66B08}"/>
          </ac:spMkLst>
        </pc:spChg>
      </pc:sldChg>
      <pc:sldChg chg="modSp mod">
        <pc:chgData name="Hannah Copeland" userId="25e585a3-8c5d-4130-8a36-b625e0b8da64" providerId="ADAL" clId="{5E4901F1-E864-4EE2-9C4D-065F32E545F6}" dt="2023-03-22T16:36:29.576" v="29242" actId="20577"/>
        <pc:sldMkLst>
          <pc:docMk/>
          <pc:sldMk cId="2062075979" sldId="308"/>
        </pc:sldMkLst>
        <pc:spChg chg="mod">
          <ac:chgData name="Hannah Copeland" userId="25e585a3-8c5d-4130-8a36-b625e0b8da64" providerId="ADAL" clId="{5E4901F1-E864-4EE2-9C4D-065F32E545F6}" dt="2023-03-22T16:36:29.576" v="29242" actId="20577"/>
          <ac:spMkLst>
            <pc:docMk/>
            <pc:sldMk cId="2062075979" sldId="308"/>
            <ac:spMk id="5" creationId="{D4DD98BC-E02F-E30B-C562-C83AC7319A74}"/>
          </ac:spMkLst>
        </pc:spChg>
      </pc:sldChg>
      <pc:sldChg chg="modSp mod">
        <pc:chgData name="Hannah Copeland" userId="25e585a3-8c5d-4130-8a36-b625e0b8da64" providerId="ADAL" clId="{5E4901F1-E864-4EE2-9C4D-065F32E545F6}" dt="2023-03-24T09:06:04.631" v="32472" actId="20577"/>
        <pc:sldMkLst>
          <pc:docMk/>
          <pc:sldMk cId="218459253" sldId="309"/>
        </pc:sldMkLst>
        <pc:spChg chg="mod">
          <ac:chgData name="Hannah Copeland" userId="25e585a3-8c5d-4130-8a36-b625e0b8da64" providerId="ADAL" clId="{5E4901F1-E864-4EE2-9C4D-065F32E545F6}" dt="2023-03-24T09:06:04.631" v="32472" actId="20577"/>
          <ac:spMkLst>
            <pc:docMk/>
            <pc:sldMk cId="218459253" sldId="309"/>
            <ac:spMk id="5" creationId="{B2D32C7B-A4B8-B85D-3CD7-02AB141E2B95}"/>
          </ac:spMkLst>
        </pc:spChg>
      </pc:sldChg>
      <pc:sldChg chg="modSp mod">
        <pc:chgData name="Hannah Copeland" userId="25e585a3-8c5d-4130-8a36-b625e0b8da64" providerId="ADAL" clId="{5E4901F1-E864-4EE2-9C4D-065F32E545F6}" dt="2023-03-24T09:10:01.259" v="32539" actId="20577"/>
        <pc:sldMkLst>
          <pc:docMk/>
          <pc:sldMk cId="3104195842" sldId="310"/>
        </pc:sldMkLst>
        <pc:spChg chg="mod">
          <ac:chgData name="Hannah Copeland" userId="25e585a3-8c5d-4130-8a36-b625e0b8da64" providerId="ADAL" clId="{5E4901F1-E864-4EE2-9C4D-065F32E545F6}" dt="2023-03-24T09:10:01.259" v="32539" actId="20577"/>
          <ac:spMkLst>
            <pc:docMk/>
            <pc:sldMk cId="3104195842" sldId="310"/>
            <ac:spMk id="5" creationId="{E56742EE-B0F4-DF6A-8DBF-B764CC8E7BC1}"/>
          </ac:spMkLst>
        </pc:spChg>
      </pc:sldChg>
      <pc:sldChg chg="modSp mod">
        <pc:chgData name="Hannah Copeland" userId="25e585a3-8c5d-4130-8a36-b625e0b8da64" providerId="ADAL" clId="{5E4901F1-E864-4EE2-9C4D-065F32E545F6}" dt="2023-03-24T09:13:58.770" v="32623" actId="947"/>
        <pc:sldMkLst>
          <pc:docMk/>
          <pc:sldMk cId="388880813" sldId="311"/>
        </pc:sldMkLst>
        <pc:spChg chg="mod">
          <ac:chgData name="Hannah Copeland" userId="25e585a3-8c5d-4130-8a36-b625e0b8da64" providerId="ADAL" clId="{5E4901F1-E864-4EE2-9C4D-065F32E545F6}" dt="2023-03-24T09:13:58.770" v="32623" actId="947"/>
          <ac:spMkLst>
            <pc:docMk/>
            <pc:sldMk cId="388880813" sldId="311"/>
            <ac:spMk id="5" creationId="{D2BEEEC2-2DA2-203B-AF99-1719E68B41FD}"/>
          </ac:spMkLst>
        </pc:spChg>
      </pc:sldChg>
      <pc:sldChg chg="addSp delSp modSp mod">
        <pc:chgData name="Hannah Copeland" userId="25e585a3-8c5d-4130-8a36-b625e0b8da64" providerId="ADAL" clId="{5E4901F1-E864-4EE2-9C4D-065F32E545F6}" dt="2023-03-20T10:08:24.598" v="1503"/>
        <pc:sldMkLst>
          <pc:docMk/>
          <pc:sldMk cId="585050414" sldId="316"/>
        </pc:sldMkLst>
        <pc:spChg chg="add mod">
          <ac:chgData name="Hannah Copeland" userId="25e585a3-8c5d-4130-8a36-b625e0b8da64" providerId="ADAL" clId="{5E4901F1-E864-4EE2-9C4D-065F32E545F6}" dt="2023-03-20T10:08:24.598" v="1503"/>
          <ac:spMkLst>
            <pc:docMk/>
            <pc:sldMk cId="585050414" sldId="316"/>
            <ac:spMk id="4" creationId="{AD25AA94-050D-D1FB-DD31-40A7F08AD67B}"/>
          </ac:spMkLst>
        </pc:spChg>
        <pc:spChg chg="del">
          <ac:chgData name="Hannah Copeland" userId="25e585a3-8c5d-4130-8a36-b625e0b8da64" providerId="ADAL" clId="{5E4901F1-E864-4EE2-9C4D-065F32E545F6}" dt="2023-03-20T10:08:23.727" v="1502" actId="478"/>
          <ac:spMkLst>
            <pc:docMk/>
            <pc:sldMk cId="585050414" sldId="316"/>
            <ac:spMk id="6" creationId="{5F8EF806-F12F-3715-E865-91868B82AB54}"/>
          </ac:spMkLst>
        </pc:spChg>
        <pc:picChg chg="del">
          <ac:chgData name="Hannah Copeland" userId="25e585a3-8c5d-4130-8a36-b625e0b8da64" providerId="ADAL" clId="{5E4901F1-E864-4EE2-9C4D-065F32E545F6}" dt="2023-03-20T10:08:22.674" v="1501" actId="478"/>
          <ac:picMkLst>
            <pc:docMk/>
            <pc:sldMk cId="585050414" sldId="316"/>
            <ac:picMk id="5" creationId="{FC28D89C-7E14-FB1B-66E3-36596E2A4655}"/>
          </ac:picMkLst>
        </pc:picChg>
      </pc:sldChg>
      <pc:sldChg chg="modSp mod">
        <pc:chgData name="Hannah Copeland" userId="25e585a3-8c5d-4130-8a36-b625e0b8da64" providerId="ADAL" clId="{5E4901F1-E864-4EE2-9C4D-065F32E545F6}" dt="2023-03-21T17:43:57.776" v="20754" actId="20577"/>
        <pc:sldMkLst>
          <pc:docMk/>
          <pc:sldMk cId="2709537476" sldId="318"/>
        </pc:sldMkLst>
        <pc:spChg chg="mod">
          <ac:chgData name="Hannah Copeland" userId="25e585a3-8c5d-4130-8a36-b625e0b8da64" providerId="ADAL" clId="{5E4901F1-E864-4EE2-9C4D-065F32E545F6}" dt="2023-03-21T17:43:57.776" v="20754" actId="20577"/>
          <ac:spMkLst>
            <pc:docMk/>
            <pc:sldMk cId="2709537476" sldId="318"/>
            <ac:spMk id="4" creationId="{80B3A193-280D-9BD9-8C33-FA78E9998B63}"/>
          </ac:spMkLst>
        </pc:spChg>
      </pc:sldChg>
      <pc:sldChg chg="modSp mod">
        <pc:chgData name="Hannah Copeland" userId="25e585a3-8c5d-4130-8a36-b625e0b8da64" providerId="ADAL" clId="{5E4901F1-E864-4EE2-9C4D-065F32E545F6}" dt="2023-03-22T10:33:29.743" v="23781" actId="947"/>
        <pc:sldMkLst>
          <pc:docMk/>
          <pc:sldMk cId="2613049694" sldId="321"/>
        </pc:sldMkLst>
        <pc:spChg chg="mod">
          <ac:chgData name="Hannah Copeland" userId="25e585a3-8c5d-4130-8a36-b625e0b8da64" providerId="ADAL" clId="{5E4901F1-E864-4EE2-9C4D-065F32E545F6}" dt="2023-03-22T10:33:29.743" v="23781" actId="947"/>
          <ac:spMkLst>
            <pc:docMk/>
            <pc:sldMk cId="2613049694" sldId="321"/>
            <ac:spMk id="4" creationId="{2ED8B3EE-56B2-EAD4-9BC1-AD43ABF037A3}"/>
          </ac:spMkLst>
        </pc:spChg>
      </pc:sldChg>
      <pc:sldMasterChg chg="addSp delSp modSp modSldLayout">
        <pc:chgData name="Hannah Copeland" userId="25e585a3-8c5d-4130-8a36-b625e0b8da64" providerId="ADAL" clId="{5E4901F1-E864-4EE2-9C4D-065F32E545F6}" dt="2023-03-24T09:03:49.194" v="32307" actId="478"/>
        <pc:sldMasterMkLst>
          <pc:docMk/>
          <pc:sldMasterMk cId="4280078460" sldId="2147483888"/>
        </pc:sldMasterMkLst>
        <pc:picChg chg="add del mod">
          <ac:chgData name="Hannah Copeland" userId="25e585a3-8c5d-4130-8a36-b625e0b8da64" providerId="ADAL" clId="{5E4901F1-E864-4EE2-9C4D-065F32E545F6}" dt="2023-03-24T09:02:38.251" v="32297" actId="478"/>
          <ac:picMkLst>
            <pc:docMk/>
            <pc:sldMasterMk cId="4280078460" sldId="2147483888"/>
            <ac:picMk id="2" creationId="{D3FF9430-66EF-6F01-34A5-A5F610E55B72}"/>
          </ac:picMkLst>
        </pc:picChg>
        <pc:picChg chg="add del mod">
          <ac:chgData name="Hannah Copeland" userId="25e585a3-8c5d-4130-8a36-b625e0b8da64" providerId="ADAL" clId="{5E4901F1-E864-4EE2-9C4D-065F32E545F6}" dt="2023-03-24T09:03:09.418" v="32299" actId="478"/>
          <ac:picMkLst>
            <pc:docMk/>
            <pc:sldMasterMk cId="4280078460" sldId="2147483888"/>
            <ac:picMk id="3" creationId="{15995ED6-444E-3A2F-569D-B6D9C8578F41}"/>
          </ac:picMkLst>
        </pc:picChg>
        <pc:picChg chg="add del mod">
          <ac:chgData name="Hannah Copeland" userId="25e585a3-8c5d-4130-8a36-b625e0b8da64" providerId="ADAL" clId="{5E4901F1-E864-4EE2-9C4D-065F32E545F6}" dt="2023-03-24T09:03:49.194" v="32307" actId="478"/>
          <ac:picMkLst>
            <pc:docMk/>
            <pc:sldMasterMk cId="4280078460" sldId="2147483888"/>
            <ac:picMk id="9" creationId="{B2500DA5-1D94-25ED-7B0A-EC8CD612E236}"/>
          </ac:picMkLst>
        </pc:picChg>
        <pc:sldLayoutChg chg="addSp delSp modSp">
          <pc:chgData name="Hannah Copeland" userId="25e585a3-8c5d-4130-8a36-b625e0b8da64" providerId="ADAL" clId="{5E4901F1-E864-4EE2-9C4D-065F32E545F6}" dt="2023-03-24T09:03:38.904" v="32305"/>
          <pc:sldLayoutMkLst>
            <pc:docMk/>
            <pc:sldMasterMk cId="4280078460" sldId="2147483888"/>
            <pc:sldLayoutMk cId="1154990796" sldId="2147483776"/>
          </pc:sldLayoutMkLst>
          <pc:picChg chg="add del mod">
            <ac:chgData name="Hannah Copeland" userId="25e585a3-8c5d-4130-8a36-b625e0b8da64" providerId="ADAL" clId="{5E4901F1-E864-4EE2-9C4D-065F32E545F6}" dt="2023-03-24T09:03:11.129" v="32300" actId="478"/>
            <ac:picMkLst>
              <pc:docMk/>
              <pc:sldMasterMk cId="4280078460" sldId="2147483888"/>
              <pc:sldLayoutMk cId="1154990796" sldId="2147483776"/>
              <ac:picMk id="2" creationId="{F5FF1FAD-59DF-B52E-4D20-5C47955A8D3F}"/>
            </ac:picMkLst>
          </pc:picChg>
          <pc:picChg chg="add mod">
            <ac:chgData name="Hannah Copeland" userId="25e585a3-8c5d-4130-8a36-b625e0b8da64" providerId="ADAL" clId="{5E4901F1-E864-4EE2-9C4D-065F32E545F6}" dt="2023-03-24T09:03:38.904" v="32305"/>
            <ac:picMkLst>
              <pc:docMk/>
              <pc:sldMasterMk cId="4280078460" sldId="2147483888"/>
              <pc:sldLayoutMk cId="1154990796" sldId="2147483776"/>
              <ac:picMk id="4" creationId="{2B46ABE1-F2F0-7B41-1A51-C2BD4E87F011}"/>
            </ac:picMkLst>
          </pc:picChg>
        </pc:sldLayoutChg>
        <pc:sldLayoutChg chg="addSp delSp modSp">
          <pc:chgData name="Hannah Copeland" userId="25e585a3-8c5d-4130-8a36-b625e0b8da64" providerId="ADAL" clId="{5E4901F1-E864-4EE2-9C4D-065F32E545F6}" dt="2023-03-24T09:03:19.502" v="32304"/>
          <pc:sldLayoutMkLst>
            <pc:docMk/>
            <pc:sldMasterMk cId="4280078460" sldId="2147483888"/>
            <pc:sldLayoutMk cId="3792995897" sldId="2147483791"/>
          </pc:sldLayoutMkLst>
          <pc:picChg chg="add del mod">
            <ac:chgData name="Hannah Copeland" userId="25e585a3-8c5d-4130-8a36-b625e0b8da64" providerId="ADAL" clId="{5E4901F1-E864-4EE2-9C4D-065F32E545F6}" dt="2023-03-24T09:03:12.294" v="32301" actId="478"/>
            <ac:picMkLst>
              <pc:docMk/>
              <pc:sldMasterMk cId="4280078460" sldId="2147483888"/>
              <pc:sldLayoutMk cId="3792995897" sldId="2147483791"/>
              <ac:picMk id="2" creationId="{6C159776-CFA4-DC24-7EDF-284491B90E39}"/>
            </ac:picMkLst>
          </pc:picChg>
          <pc:picChg chg="add mod">
            <ac:chgData name="Hannah Copeland" userId="25e585a3-8c5d-4130-8a36-b625e0b8da64" providerId="ADAL" clId="{5E4901F1-E864-4EE2-9C4D-065F32E545F6}" dt="2023-03-24T09:03:19.502" v="32304"/>
            <ac:picMkLst>
              <pc:docMk/>
              <pc:sldMasterMk cId="4280078460" sldId="2147483888"/>
              <pc:sldLayoutMk cId="3792995897" sldId="2147483791"/>
              <ac:picMk id="4" creationId="{D721F1F5-28BA-215F-E7A6-819B89B9B008}"/>
            </ac:picMkLst>
          </pc:picChg>
        </pc:sldLayoutChg>
        <pc:sldLayoutChg chg="addSp delSp modSp">
          <pc:chgData name="Hannah Copeland" userId="25e585a3-8c5d-4130-8a36-b625e0b8da64" providerId="ADAL" clId="{5E4901F1-E864-4EE2-9C4D-065F32E545F6}" dt="2023-03-24T09:03:14.902" v="32303" actId="478"/>
          <pc:sldLayoutMkLst>
            <pc:docMk/>
            <pc:sldMasterMk cId="4280078460" sldId="2147483888"/>
            <pc:sldLayoutMk cId="2483048273" sldId="2147483840"/>
          </pc:sldLayoutMkLst>
          <pc:picChg chg="add del mod">
            <ac:chgData name="Hannah Copeland" userId="25e585a3-8c5d-4130-8a36-b625e0b8da64" providerId="ADAL" clId="{5E4901F1-E864-4EE2-9C4D-065F32E545F6}" dt="2023-03-24T09:03:14.902" v="32303" actId="478"/>
            <ac:picMkLst>
              <pc:docMk/>
              <pc:sldMasterMk cId="4280078460" sldId="2147483888"/>
              <pc:sldLayoutMk cId="2483048273" sldId="2147483840"/>
              <ac:picMk id="3" creationId="{63761D07-49D9-9EC8-2251-089A363C92A3}"/>
            </ac:picMkLst>
          </pc:picChg>
        </pc:sldLayoutChg>
        <pc:sldLayoutChg chg="addSp modSp">
          <pc:chgData name="Hannah Copeland" userId="25e585a3-8c5d-4130-8a36-b625e0b8da64" providerId="ADAL" clId="{5E4901F1-E864-4EE2-9C4D-065F32E545F6}" dt="2023-03-22T09:34:02.965" v="22536"/>
          <pc:sldLayoutMkLst>
            <pc:docMk/>
            <pc:sldMasterMk cId="4280078460" sldId="2147483888"/>
            <pc:sldLayoutMk cId="1677479920" sldId="2147483908"/>
          </pc:sldLayoutMkLst>
          <pc:picChg chg="add mod">
            <ac:chgData name="Hannah Copeland" userId="25e585a3-8c5d-4130-8a36-b625e0b8da64" providerId="ADAL" clId="{5E4901F1-E864-4EE2-9C4D-065F32E545F6}" dt="2023-03-22T09:34:02.965" v="22536"/>
            <ac:picMkLst>
              <pc:docMk/>
              <pc:sldMasterMk cId="4280078460" sldId="2147483888"/>
              <pc:sldLayoutMk cId="1677479920" sldId="2147483908"/>
              <ac:picMk id="2" creationId="{B89F0C07-1480-53AB-ED05-38B71603013D}"/>
            </ac:picMkLst>
          </pc:picChg>
        </pc:sldLayoutChg>
        <pc:sldLayoutChg chg="addSp delSp modSp">
          <pc:chgData name="Hannah Copeland" userId="25e585a3-8c5d-4130-8a36-b625e0b8da64" providerId="ADAL" clId="{5E4901F1-E864-4EE2-9C4D-065F32E545F6}" dt="2023-03-24T09:03:13.645" v="32302" actId="478"/>
          <pc:sldLayoutMkLst>
            <pc:docMk/>
            <pc:sldMasterMk cId="4280078460" sldId="2147483888"/>
            <pc:sldLayoutMk cId="898379125" sldId="2147483910"/>
          </pc:sldLayoutMkLst>
          <pc:picChg chg="add del mod">
            <ac:chgData name="Hannah Copeland" userId="25e585a3-8c5d-4130-8a36-b625e0b8da64" providerId="ADAL" clId="{5E4901F1-E864-4EE2-9C4D-065F32E545F6}" dt="2023-03-24T09:03:13.645" v="32302" actId="478"/>
            <ac:picMkLst>
              <pc:docMk/>
              <pc:sldMasterMk cId="4280078460" sldId="2147483888"/>
              <pc:sldLayoutMk cId="898379125" sldId="2147483910"/>
              <ac:picMk id="2" creationId="{916EA566-F983-6212-8BDF-219ECA81D7F3}"/>
            </ac:picMkLst>
          </pc:picChg>
        </pc:sldLayoutChg>
      </pc:sldMasterChg>
    </pc:docChg>
  </pc:docChgLst>
  <pc:docChgLst>
    <pc:chgData name="Hannah Copeland" userId="S::hannah.copeland@arup.com::25e585a3-8c5d-4130-8a36-b625e0b8da64" providerId="AD" clId="Web-{52C34222-B077-93B4-BE55-28179F61CA9E}"/>
    <pc:docChg chg="modSld">
      <pc:chgData name="Hannah Copeland" userId="S::hannah.copeland@arup.com::25e585a3-8c5d-4130-8a36-b625e0b8da64" providerId="AD" clId="Web-{52C34222-B077-93B4-BE55-28179F61CA9E}" dt="2023-03-16T15:23:35.294" v="0"/>
      <pc:docMkLst>
        <pc:docMk/>
      </pc:docMkLst>
      <pc:sldChg chg="delSp">
        <pc:chgData name="Hannah Copeland" userId="S::hannah.copeland@arup.com::25e585a3-8c5d-4130-8a36-b625e0b8da64" providerId="AD" clId="Web-{52C34222-B077-93B4-BE55-28179F61CA9E}" dt="2023-03-16T15:23:35.294" v="0"/>
        <pc:sldMkLst>
          <pc:docMk/>
          <pc:sldMk cId="3953177142" sldId="267"/>
        </pc:sldMkLst>
        <pc:picChg chg="del">
          <ac:chgData name="Hannah Copeland" userId="S::hannah.copeland@arup.com::25e585a3-8c5d-4130-8a36-b625e0b8da64" providerId="AD" clId="Web-{52C34222-B077-93B4-BE55-28179F61CA9E}" dt="2023-03-16T15:23:35.294" v="0"/>
          <ac:picMkLst>
            <pc:docMk/>
            <pc:sldMk cId="3953177142" sldId="267"/>
            <ac:picMk id="5" creationId="{FC28D89C-7E14-FB1B-66E3-36596E2A4655}"/>
          </ac:picMkLst>
        </pc:picChg>
      </pc:sldChg>
    </pc:docChg>
  </pc:docChgLst>
  <pc:docChgLst>
    <pc:chgData name="Paul Gilbert" userId="f7cbde25-c381-4bac-a93b-4c9b362e6bb3" providerId="ADAL" clId="{F2E77CCC-1964-4242-BE3F-EF70D7CBC137}"/>
    <pc:docChg chg="undo custSel addSld delSld modSld sldOrd">
      <pc:chgData name="Paul Gilbert" userId="f7cbde25-c381-4bac-a93b-4c9b362e6bb3" providerId="ADAL" clId="{F2E77CCC-1964-4242-BE3F-EF70D7CBC137}" dt="2023-03-27T13:01:10.647" v="7835" actId="20577"/>
      <pc:docMkLst>
        <pc:docMk/>
      </pc:docMkLst>
      <pc:sldChg chg="modSp mod">
        <pc:chgData name="Paul Gilbert" userId="f7cbde25-c381-4bac-a93b-4c9b362e6bb3" providerId="ADAL" clId="{F2E77CCC-1964-4242-BE3F-EF70D7CBC137}" dt="2023-03-13T13:54:21.314" v="55" actId="20577"/>
        <pc:sldMkLst>
          <pc:docMk/>
          <pc:sldMk cId="2521162390" sldId="256"/>
        </pc:sldMkLst>
        <pc:spChg chg="mod">
          <ac:chgData name="Paul Gilbert" userId="f7cbde25-c381-4bac-a93b-4c9b362e6bb3" providerId="ADAL" clId="{F2E77CCC-1964-4242-BE3F-EF70D7CBC137}" dt="2023-03-13T13:54:17.247" v="45" actId="20577"/>
          <ac:spMkLst>
            <pc:docMk/>
            <pc:sldMk cId="2521162390" sldId="256"/>
            <ac:spMk id="8" creationId="{469CE000-D252-4720-B687-D48D78397974}"/>
          </ac:spMkLst>
        </pc:spChg>
        <pc:spChg chg="mod">
          <ac:chgData name="Paul Gilbert" userId="f7cbde25-c381-4bac-a93b-4c9b362e6bb3" providerId="ADAL" clId="{F2E77CCC-1964-4242-BE3F-EF70D7CBC137}" dt="2023-03-13T13:54:21.314" v="55" actId="20577"/>
          <ac:spMkLst>
            <pc:docMk/>
            <pc:sldMk cId="2521162390" sldId="256"/>
            <ac:spMk id="9" creationId="{E8F92EAF-25B4-46B2-9A3C-085A834B1347}"/>
          </ac:spMkLst>
        </pc:spChg>
      </pc:sldChg>
      <pc:sldChg chg="modSp mod ord">
        <pc:chgData name="Paul Gilbert" userId="f7cbde25-c381-4bac-a93b-4c9b362e6bb3" providerId="ADAL" clId="{F2E77CCC-1964-4242-BE3F-EF70D7CBC137}" dt="2023-03-27T12:55:46.743" v="7825" actId="20577"/>
        <pc:sldMkLst>
          <pc:docMk/>
          <pc:sldMk cId="3953177142" sldId="267"/>
        </pc:sldMkLst>
        <pc:spChg chg="mod">
          <ac:chgData name="Paul Gilbert" userId="f7cbde25-c381-4bac-a93b-4c9b362e6bb3" providerId="ADAL" clId="{F2E77CCC-1964-4242-BE3F-EF70D7CBC137}" dt="2023-03-13T13:54:37.474" v="56" actId="14100"/>
          <ac:spMkLst>
            <pc:docMk/>
            <pc:sldMk cId="3953177142" sldId="267"/>
            <ac:spMk id="2" creationId="{102B7C1A-95FD-4EBD-B53E-3B68DA19FF6C}"/>
          </ac:spMkLst>
        </pc:spChg>
        <pc:spChg chg="mod">
          <ac:chgData name="Paul Gilbert" userId="f7cbde25-c381-4bac-a93b-4c9b362e6bb3" providerId="ADAL" clId="{F2E77CCC-1964-4242-BE3F-EF70D7CBC137}" dt="2023-03-27T12:55:46.743" v="7825" actId="20577"/>
          <ac:spMkLst>
            <pc:docMk/>
            <pc:sldMk cId="3953177142" sldId="267"/>
            <ac:spMk id="4" creationId="{A09C232C-8944-946E-DB30-338913DB45AA}"/>
          </ac:spMkLst>
        </pc:spChg>
      </pc:sldChg>
      <pc:sldChg chg="modSp mod ord">
        <pc:chgData name="Paul Gilbert" userId="f7cbde25-c381-4bac-a93b-4c9b362e6bb3" providerId="ADAL" clId="{F2E77CCC-1964-4242-BE3F-EF70D7CBC137}" dt="2023-03-22T10:44:30.536" v="2584" actId="20577"/>
        <pc:sldMkLst>
          <pc:docMk/>
          <pc:sldMk cId="2846680828" sldId="269"/>
        </pc:sldMkLst>
        <pc:spChg chg="mod">
          <ac:chgData name="Paul Gilbert" userId="f7cbde25-c381-4bac-a93b-4c9b362e6bb3" providerId="ADAL" clId="{F2E77CCC-1964-4242-BE3F-EF70D7CBC137}" dt="2023-03-22T10:44:30.536" v="2584" actId="20577"/>
          <ac:spMkLst>
            <pc:docMk/>
            <pc:sldMk cId="2846680828" sldId="269"/>
            <ac:spMk id="4" creationId="{D86C8877-7F80-4FF2-9527-36A270CE9633}"/>
          </ac:spMkLst>
        </pc:spChg>
      </pc:sldChg>
      <pc:sldChg chg="modSp mod ord">
        <pc:chgData name="Paul Gilbert" userId="f7cbde25-c381-4bac-a93b-4c9b362e6bb3" providerId="ADAL" clId="{F2E77CCC-1964-4242-BE3F-EF70D7CBC137}" dt="2023-03-22T10:46:13.423" v="2653" actId="20577"/>
        <pc:sldMkLst>
          <pc:docMk/>
          <pc:sldMk cId="2627336998" sldId="285"/>
        </pc:sldMkLst>
        <pc:spChg chg="mod">
          <ac:chgData name="Paul Gilbert" userId="f7cbde25-c381-4bac-a93b-4c9b362e6bb3" providerId="ADAL" clId="{F2E77CCC-1964-4242-BE3F-EF70D7CBC137}" dt="2023-03-22T10:46:13.423" v="2653" actId="20577"/>
          <ac:spMkLst>
            <pc:docMk/>
            <pc:sldMk cId="2627336998" sldId="285"/>
            <ac:spMk id="6" creationId="{5F8EF806-F12F-3715-E865-91868B82AB54}"/>
          </ac:spMkLst>
        </pc:spChg>
      </pc:sldChg>
      <pc:sldChg chg="modSp mod ord">
        <pc:chgData name="Paul Gilbert" userId="f7cbde25-c381-4bac-a93b-4c9b362e6bb3" providerId="ADAL" clId="{F2E77CCC-1964-4242-BE3F-EF70D7CBC137}" dt="2023-03-22T10:45:46.757" v="2603" actId="255"/>
        <pc:sldMkLst>
          <pc:docMk/>
          <pc:sldMk cId="3265980964" sldId="286"/>
        </pc:sldMkLst>
        <pc:spChg chg="mod">
          <ac:chgData name="Paul Gilbert" userId="f7cbde25-c381-4bac-a93b-4c9b362e6bb3" providerId="ADAL" clId="{F2E77CCC-1964-4242-BE3F-EF70D7CBC137}" dt="2023-03-22T10:45:46.757" v="2603" actId="255"/>
          <ac:spMkLst>
            <pc:docMk/>
            <pc:sldMk cId="3265980964" sldId="286"/>
            <ac:spMk id="6" creationId="{5F8EF806-F12F-3715-E865-91868B82AB54}"/>
          </ac:spMkLst>
        </pc:spChg>
      </pc:sldChg>
      <pc:sldChg chg="modSp mod ord">
        <pc:chgData name="Paul Gilbert" userId="f7cbde25-c381-4bac-a93b-4c9b362e6bb3" providerId="ADAL" clId="{F2E77CCC-1964-4242-BE3F-EF70D7CBC137}" dt="2023-03-27T13:01:10.647" v="7835" actId="20577"/>
        <pc:sldMkLst>
          <pc:docMk/>
          <pc:sldMk cId="1142355721" sldId="287"/>
        </pc:sldMkLst>
        <pc:spChg chg="mod">
          <ac:chgData name="Paul Gilbert" userId="f7cbde25-c381-4bac-a93b-4c9b362e6bb3" providerId="ADAL" clId="{F2E77CCC-1964-4242-BE3F-EF70D7CBC137}" dt="2023-03-27T13:01:10.647" v="7835" actId="20577"/>
          <ac:spMkLst>
            <pc:docMk/>
            <pc:sldMk cId="1142355721" sldId="287"/>
            <ac:spMk id="4" creationId="{2ED8B3EE-56B2-EAD4-9BC1-AD43ABF037A3}"/>
          </ac:spMkLst>
        </pc:spChg>
      </pc:sldChg>
      <pc:sldChg chg="addSp delSp modSp del mod modClrScheme chgLayout">
        <pc:chgData name="Paul Gilbert" userId="f7cbde25-c381-4bac-a93b-4c9b362e6bb3" providerId="ADAL" clId="{F2E77CCC-1964-4242-BE3F-EF70D7CBC137}" dt="2023-03-13T14:02:57.532" v="100" actId="47"/>
        <pc:sldMkLst>
          <pc:docMk/>
          <pc:sldMk cId="1125970908" sldId="288"/>
        </pc:sldMkLst>
        <pc:spChg chg="mod ord">
          <ac:chgData name="Paul Gilbert" userId="f7cbde25-c381-4bac-a93b-4c9b362e6bb3" providerId="ADAL" clId="{F2E77CCC-1964-4242-BE3F-EF70D7CBC137}" dt="2023-03-13T14:00:13.637" v="87" actId="700"/>
          <ac:spMkLst>
            <pc:docMk/>
            <pc:sldMk cId="1125970908" sldId="288"/>
            <ac:spMk id="2" creationId="{102B7C1A-95FD-4EBD-B53E-3B68DA19FF6C}"/>
          </ac:spMkLst>
        </pc:spChg>
        <pc:spChg chg="add del mod ord">
          <ac:chgData name="Paul Gilbert" userId="f7cbde25-c381-4bac-a93b-4c9b362e6bb3" providerId="ADAL" clId="{F2E77CCC-1964-4242-BE3F-EF70D7CBC137}" dt="2023-03-13T14:00:13.637" v="87" actId="700"/>
          <ac:spMkLst>
            <pc:docMk/>
            <pc:sldMk cId="1125970908" sldId="288"/>
            <ac:spMk id="3" creationId="{1A0560BB-CF12-6D47-500A-C26A07EB8B12}"/>
          </ac:spMkLst>
        </pc:spChg>
        <pc:spChg chg="mod">
          <ac:chgData name="Paul Gilbert" userId="f7cbde25-c381-4bac-a93b-4c9b362e6bb3" providerId="ADAL" clId="{F2E77CCC-1964-4242-BE3F-EF70D7CBC137}" dt="2023-03-13T13:56:21.782" v="65" actId="6549"/>
          <ac:spMkLst>
            <pc:docMk/>
            <pc:sldMk cId="1125970908" sldId="288"/>
            <ac:spMk id="6" creationId="{5F8EF806-F12F-3715-E865-91868B82AB54}"/>
          </ac:spMkLst>
        </pc:spChg>
        <pc:spChg chg="mod ord">
          <ac:chgData name="Paul Gilbert" userId="f7cbde25-c381-4bac-a93b-4c9b362e6bb3" providerId="ADAL" clId="{F2E77CCC-1964-4242-BE3F-EF70D7CBC137}" dt="2023-03-13T14:00:13.637" v="87" actId="700"/>
          <ac:spMkLst>
            <pc:docMk/>
            <pc:sldMk cId="1125970908" sldId="288"/>
            <ac:spMk id="8" creationId="{68684188-FCC7-E1D8-DEFD-5280885962A6}"/>
          </ac:spMkLst>
        </pc:spChg>
      </pc:sldChg>
      <pc:sldChg chg="modSp mod ord">
        <pc:chgData name="Paul Gilbert" userId="f7cbde25-c381-4bac-a93b-4c9b362e6bb3" providerId="ADAL" clId="{F2E77CCC-1964-4242-BE3F-EF70D7CBC137}" dt="2023-03-22T11:01:56.431" v="3409" actId="20577"/>
        <pc:sldMkLst>
          <pc:docMk/>
          <pc:sldMk cId="510910483" sldId="289"/>
        </pc:sldMkLst>
        <pc:spChg chg="mod">
          <ac:chgData name="Paul Gilbert" userId="f7cbde25-c381-4bac-a93b-4c9b362e6bb3" providerId="ADAL" clId="{F2E77CCC-1964-4242-BE3F-EF70D7CBC137}" dt="2023-03-22T11:01:56.431" v="3409" actId="20577"/>
          <ac:spMkLst>
            <pc:docMk/>
            <pc:sldMk cId="510910483" sldId="289"/>
            <ac:spMk id="4" creationId="{0E2E31FD-88B0-8509-3FB9-05ED1E57F089}"/>
          </ac:spMkLst>
        </pc:spChg>
      </pc:sldChg>
      <pc:sldChg chg="modSp mod ord">
        <pc:chgData name="Paul Gilbert" userId="f7cbde25-c381-4bac-a93b-4c9b362e6bb3" providerId="ADAL" clId="{F2E77CCC-1964-4242-BE3F-EF70D7CBC137}" dt="2023-03-22T10:48:53.215" v="2864" actId="20577"/>
        <pc:sldMkLst>
          <pc:docMk/>
          <pc:sldMk cId="1036625377" sldId="290"/>
        </pc:sldMkLst>
        <pc:spChg chg="mod">
          <ac:chgData name="Paul Gilbert" userId="f7cbde25-c381-4bac-a93b-4c9b362e6bb3" providerId="ADAL" clId="{F2E77CCC-1964-4242-BE3F-EF70D7CBC137}" dt="2023-03-22T10:48:53.215" v="2864" actId="20577"/>
          <ac:spMkLst>
            <pc:docMk/>
            <pc:sldMk cId="1036625377" sldId="290"/>
            <ac:spMk id="4" creationId="{23C24B9B-3B3A-6D7A-7F45-E2E53758B81F}"/>
          </ac:spMkLst>
        </pc:spChg>
      </pc:sldChg>
      <pc:sldChg chg="modSp mod ord">
        <pc:chgData name="Paul Gilbert" userId="f7cbde25-c381-4bac-a93b-4c9b362e6bb3" providerId="ADAL" clId="{F2E77CCC-1964-4242-BE3F-EF70D7CBC137}" dt="2023-03-22T10:49:34.736" v="2937" actId="207"/>
        <pc:sldMkLst>
          <pc:docMk/>
          <pc:sldMk cId="1790692655" sldId="291"/>
        </pc:sldMkLst>
        <pc:spChg chg="mod">
          <ac:chgData name="Paul Gilbert" userId="f7cbde25-c381-4bac-a93b-4c9b362e6bb3" providerId="ADAL" clId="{F2E77CCC-1964-4242-BE3F-EF70D7CBC137}" dt="2023-03-22T10:49:34.736" v="2937" actId="207"/>
          <ac:spMkLst>
            <pc:docMk/>
            <pc:sldMk cId="1790692655" sldId="291"/>
            <ac:spMk id="4" creationId="{4414B74C-FC43-E7AE-190C-53F01C8B8888}"/>
          </ac:spMkLst>
        </pc:spChg>
      </pc:sldChg>
      <pc:sldChg chg="modSp mod">
        <pc:chgData name="Paul Gilbert" userId="f7cbde25-c381-4bac-a93b-4c9b362e6bb3" providerId="ADAL" clId="{F2E77CCC-1964-4242-BE3F-EF70D7CBC137}" dt="2023-03-22T10:53:23.661" v="3317" actId="6549"/>
        <pc:sldMkLst>
          <pc:docMk/>
          <pc:sldMk cId="2308060189" sldId="293"/>
        </pc:sldMkLst>
        <pc:spChg chg="mod">
          <ac:chgData name="Paul Gilbert" userId="f7cbde25-c381-4bac-a93b-4c9b362e6bb3" providerId="ADAL" clId="{F2E77CCC-1964-4242-BE3F-EF70D7CBC137}" dt="2023-03-22T10:53:23.661" v="3317" actId="6549"/>
          <ac:spMkLst>
            <pc:docMk/>
            <pc:sldMk cId="2308060189" sldId="293"/>
            <ac:spMk id="4" creationId="{B8AF7674-5C99-DD27-9B06-91BA74A430BD}"/>
          </ac:spMkLst>
        </pc:spChg>
      </pc:sldChg>
      <pc:sldChg chg="modSp mod">
        <pc:chgData name="Paul Gilbert" userId="f7cbde25-c381-4bac-a93b-4c9b362e6bb3" providerId="ADAL" clId="{F2E77CCC-1964-4242-BE3F-EF70D7CBC137}" dt="2023-03-22T12:02:16.596" v="4448" actId="948"/>
        <pc:sldMkLst>
          <pc:docMk/>
          <pc:sldMk cId="1550112551" sldId="294"/>
        </pc:sldMkLst>
        <pc:spChg chg="mod">
          <ac:chgData name="Paul Gilbert" userId="f7cbde25-c381-4bac-a93b-4c9b362e6bb3" providerId="ADAL" clId="{F2E77CCC-1964-4242-BE3F-EF70D7CBC137}" dt="2023-03-22T12:02:16.596" v="4448" actId="948"/>
          <ac:spMkLst>
            <pc:docMk/>
            <pc:sldMk cId="1550112551" sldId="294"/>
            <ac:spMk id="4" creationId="{FF57057C-A615-25E3-9793-208854520F29}"/>
          </ac:spMkLst>
        </pc:spChg>
      </pc:sldChg>
      <pc:sldChg chg="modSp mod">
        <pc:chgData name="Paul Gilbert" userId="f7cbde25-c381-4bac-a93b-4c9b362e6bb3" providerId="ADAL" clId="{F2E77CCC-1964-4242-BE3F-EF70D7CBC137}" dt="2023-03-22T12:30:57.340" v="6110" actId="13926"/>
        <pc:sldMkLst>
          <pc:docMk/>
          <pc:sldMk cId="1128316136" sldId="295"/>
        </pc:sldMkLst>
        <pc:spChg chg="mod">
          <ac:chgData name="Paul Gilbert" userId="f7cbde25-c381-4bac-a93b-4c9b362e6bb3" providerId="ADAL" clId="{F2E77CCC-1964-4242-BE3F-EF70D7CBC137}" dt="2023-03-22T12:30:57.340" v="6110" actId="13926"/>
          <ac:spMkLst>
            <pc:docMk/>
            <pc:sldMk cId="1128316136" sldId="295"/>
            <ac:spMk id="2" creationId="{102B7C1A-95FD-4EBD-B53E-3B68DA19FF6C}"/>
          </ac:spMkLst>
        </pc:spChg>
        <pc:spChg chg="mod">
          <ac:chgData name="Paul Gilbert" userId="f7cbde25-c381-4bac-a93b-4c9b362e6bb3" providerId="ADAL" clId="{F2E77CCC-1964-4242-BE3F-EF70D7CBC137}" dt="2023-03-22T12:30:50.565" v="6109" actId="108"/>
          <ac:spMkLst>
            <pc:docMk/>
            <pc:sldMk cId="1128316136" sldId="295"/>
            <ac:spMk id="3" creationId="{72E3DBA5-FCD7-02D4-3E07-9D4BC927D6A3}"/>
          </ac:spMkLst>
        </pc:spChg>
      </pc:sldChg>
      <pc:sldChg chg="modSp mod ord">
        <pc:chgData name="Paul Gilbert" userId="f7cbde25-c381-4bac-a93b-4c9b362e6bb3" providerId="ADAL" clId="{F2E77CCC-1964-4242-BE3F-EF70D7CBC137}" dt="2023-03-22T11:22:58.344" v="4041" actId="6549"/>
        <pc:sldMkLst>
          <pc:docMk/>
          <pc:sldMk cId="857277503" sldId="296"/>
        </pc:sldMkLst>
        <pc:spChg chg="mod">
          <ac:chgData name="Paul Gilbert" userId="f7cbde25-c381-4bac-a93b-4c9b362e6bb3" providerId="ADAL" clId="{F2E77CCC-1964-4242-BE3F-EF70D7CBC137}" dt="2023-03-22T11:22:58.344" v="4041" actId="6549"/>
          <ac:spMkLst>
            <pc:docMk/>
            <pc:sldMk cId="857277503" sldId="296"/>
            <ac:spMk id="4" creationId="{222DAFCE-9570-5476-E4E9-076090A944FB}"/>
          </ac:spMkLst>
        </pc:spChg>
      </pc:sldChg>
      <pc:sldChg chg="modSp mod ord">
        <pc:chgData name="Paul Gilbert" userId="f7cbde25-c381-4bac-a93b-4c9b362e6bb3" providerId="ADAL" clId="{F2E77CCC-1964-4242-BE3F-EF70D7CBC137}" dt="2023-03-23T09:19:05.500" v="6593" actId="13926"/>
        <pc:sldMkLst>
          <pc:docMk/>
          <pc:sldMk cId="510497451" sldId="297"/>
        </pc:sldMkLst>
        <pc:spChg chg="mod">
          <ac:chgData name="Paul Gilbert" userId="f7cbde25-c381-4bac-a93b-4c9b362e6bb3" providerId="ADAL" clId="{F2E77CCC-1964-4242-BE3F-EF70D7CBC137}" dt="2023-03-23T09:19:05.500" v="6593" actId="13926"/>
          <ac:spMkLst>
            <pc:docMk/>
            <pc:sldMk cId="510497451" sldId="297"/>
            <ac:spMk id="2" creationId="{102B7C1A-95FD-4EBD-B53E-3B68DA19FF6C}"/>
          </ac:spMkLst>
        </pc:spChg>
        <pc:spChg chg="mod">
          <ac:chgData name="Paul Gilbert" userId="f7cbde25-c381-4bac-a93b-4c9b362e6bb3" providerId="ADAL" clId="{F2E77CCC-1964-4242-BE3F-EF70D7CBC137}" dt="2023-03-23T09:18:57.157" v="6592" actId="20577"/>
          <ac:spMkLst>
            <pc:docMk/>
            <pc:sldMk cId="510497451" sldId="297"/>
            <ac:spMk id="4" creationId="{F38DE478-828F-D743-AFAF-06DD58860928}"/>
          </ac:spMkLst>
        </pc:spChg>
      </pc:sldChg>
      <pc:sldChg chg="modSp mod">
        <pc:chgData name="Paul Gilbert" userId="f7cbde25-c381-4bac-a93b-4c9b362e6bb3" providerId="ADAL" clId="{F2E77CCC-1964-4242-BE3F-EF70D7CBC137}" dt="2023-03-22T11:48:22.370" v="4446" actId="12"/>
        <pc:sldMkLst>
          <pc:docMk/>
          <pc:sldMk cId="691757059" sldId="298"/>
        </pc:sldMkLst>
        <pc:spChg chg="mod">
          <ac:chgData name="Paul Gilbert" userId="f7cbde25-c381-4bac-a93b-4c9b362e6bb3" providerId="ADAL" clId="{F2E77CCC-1964-4242-BE3F-EF70D7CBC137}" dt="2023-03-22T11:48:22.370" v="4446" actId="12"/>
          <ac:spMkLst>
            <pc:docMk/>
            <pc:sldMk cId="691757059" sldId="298"/>
            <ac:spMk id="4" creationId="{269160B7-654C-E718-E1F2-ED0013F77D18}"/>
          </ac:spMkLst>
        </pc:spChg>
      </pc:sldChg>
      <pc:sldChg chg="del">
        <pc:chgData name="Paul Gilbert" userId="f7cbde25-c381-4bac-a93b-4c9b362e6bb3" providerId="ADAL" clId="{F2E77CCC-1964-4242-BE3F-EF70D7CBC137}" dt="2023-03-22T14:22:22.657" v="6204" actId="47"/>
        <pc:sldMkLst>
          <pc:docMk/>
          <pc:sldMk cId="2188693847" sldId="300"/>
        </pc:sldMkLst>
      </pc:sldChg>
      <pc:sldChg chg="del">
        <pc:chgData name="Paul Gilbert" userId="f7cbde25-c381-4bac-a93b-4c9b362e6bb3" providerId="ADAL" clId="{F2E77CCC-1964-4242-BE3F-EF70D7CBC137}" dt="2023-03-22T11:42:11.462" v="4212" actId="47"/>
        <pc:sldMkLst>
          <pc:docMk/>
          <pc:sldMk cId="1420462496" sldId="302"/>
        </pc:sldMkLst>
      </pc:sldChg>
      <pc:sldChg chg="del">
        <pc:chgData name="Paul Gilbert" userId="f7cbde25-c381-4bac-a93b-4c9b362e6bb3" providerId="ADAL" clId="{F2E77CCC-1964-4242-BE3F-EF70D7CBC137}" dt="2023-03-22T11:42:36.834" v="4244" actId="47"/>
        <pc:sldMkLst>
          <pc:docMk/>
          <pc:sldMk cId="2254567116" sldId="303"/>
        </pc:sldMkLst>
      </pc:sldChg>
      <pc:sldChg chg="modSp mod">
        <pc:chgData name="Paul Gilbert" userId="f7cbde25-c381-4bac-a93b-4c9b362e6bb3" providerId="ADAL" clId="{F2E77CCC-1964-4242-BE3F-EF70D7CBC137}" dt="2023-03-22T11:41:21.212" v="4211" actId="255"/>
        <pc:sldMkLst>
          <pc:docMk/>
          <pc:sldMk cId="907965018" sldId="304"/>
        </pc:sldMkLst>
        <pc:spChg chg="mod">
          <ac:chgData name="Paul Gilbert" userId="f7cbde25-c381-4bac-a93b-4c9b362e6bb3" providerId="ADAL" clId="{F2E77CCC-1964-4242-BE3F-EF70D7CBC137}" dt="2023-03-22T11:41:21.212" v="4211" actId="255"/>
          <ac:spMkLst>
            <pc:docMk/>
            <pc:sldMk cId="907965018" sldId="304"/>
            <ac:spMk id="4" creationId="{D9752C4A-6E86-8971-11A3-F95FC8108643}"/>
          </ac:spMkLst>
        </pc:spChg>
      </pc:sldChg>
      <pc:sldChg chg="del">
        <pc:chgData name="Paul Gilbert" userId="f7cbde25-c381-4bac-a93b-4c9b362e6bb3" providerId="ADAL" clId="{F2E77CCC-1964-4242-BE3F-EF70D7CBC137}" dt="2023-03-22T11:14:50.610" v="3801" actId="47"/>
        <pc:sldMkLst>
          <pc:docMk/>
          <pc:sldMk cId="387556334" sldId="305"/>
        </pc:sldMkLst>
      </pc:sldChg>
      <pc:sldChg chg="modSp mod">
        <pc:chgData name="Paul Gilbert" userId="f7cbde25-c381-4bac-a93b-4c9b362e6bb3" providerId="ADAL" clId="{F2E77CCC-1964-4242-BE3F-EF70D7CBC137}" dt="2023-03-24T08:58:51.729" v="7084" actId="6549"/>
        <pc:sldMkLst>
          <pc:docMk/>
          <pc:sldMk cId="2719351420" sldId="306"/>
        </pc:sldMkLst>
        <pc:spChg chg="mod">
          <ac:chgData name="Paul Gilbert" userId="f7cbde25-c381-4bac-a93b-4c9b362e6bb3" providerId="ADAL" clId="{F2E77CCC-1964-4242-BE3F-EF70D7CBC137}" dt="2023-03-24T08:35:42.702" v="6657" actId="20577"/>
          <ac:spMkLst>
            <pc:docMk/>
            <pc:sldMk cId="2719351420" sldId="306"/>
            <ac:spMk id="2" creationId="{102B7C1A-95FD-4EBD-B53E-3B68DA19FF6C}"/>
          </ac:spMkLst>
        </pc:spChg>
        <pc:spChg chg="mod">
          <ac:chgData name="Paul Gilbert" userId="f7cbde25-c381-4bac-a93b-4c9b362e6bb3" providerId="ADAL" clId="{F2E77CCC-1964-4242-BE3F-EF70D7CBC137}" dt="2023-03-24T08:58:51.729" v="7084" actId="6549"/>
          <ac:spMkLst>
            <pc:docMk/>
            <pc:sldMk cId="2719351420" sldId="306"/>
            <ac:spMk id="5" creationId="{8B87BF86-ECEB-F713-9339-159290BC2255}"/>
          </ac:spMkLst>
        </pc:spChg>
      </pc:sldChg>
      <pc:sldChg chg="modSp mod">
        <pc:chgData name="Paul Gilbert" userId="f7cbde25-c381-4bac-a93b-4c9b362e6bb3" providerId="ADAL" clId="{F2E77CCC-1964-4242-BE3F-EF70D7CBC137}" dt="2023-03-24T08:54:02.268" v="7022" actId="255"/>
        <pc:sldMkLst>
          <pc:docMk/>
          <pc:sldMk cId="2914407984" sldId="307"/>
        </pc:sldMkLst>
        <pc:spChg chg="mod">
          <ac:chgData name="Paul Gilbert" userId="f7cbde25-c381-4bac-a93b-4c9b362e6bb3" providerId="ADAL" clId="{F2E77CCC-1964-4242-BE3F-EF70D7CBC137}" dt="2023-03-24T08:42:47.718" v="6823" actId="20577"/>
          <ac:spMkLst>
            <pc:docMk/>
            <pc:sldMk cId="2914407984" sldId="307"/>
            <ac:spMk id="2" creationId="{102B7C1A-95FD-4EBD-B53E-3B68DA19FF6C}"/>
          </ac:spMkLst>
        </pc:spChg>
        <pc:spChg chg="mod">
          <ac:chgData name="Paul Gilbert" userId="f7cbde25-c381-4bac-a93b-4c9b362e6bb3" providerId="ADAL" clId="{F2E77CCC-1964-4242-BE3F-EF70D7CBC137}" dt="2023-03-24T08:54:02.268" v="7022" actId="255"/>
          <ac:spMkLst>
            <pc:docMk/>
            <pc:sldMk cId="2914407984" sldId="307"/>
            <ac:spMk id="5" creationId="{AD4032C0-543B-6CA3-F148-2BEA5DC66B08}"/>
          </ac:spMkLst>
        </pc:spChg>
      </pc:sldChg>
      <pc:sldChg chg="modSp mod">
        <pc:chgData name="Paul Gilbert" userId="f7cbde25-c381-4bac-a93b-4c9b362e6bb3" providerId="ADAL" clId="{F2E77CCC-1964-4242-BE3F-EF70D7CBC137}" dt="2023-03-24T09:16:11.313" v="7252" actId="6549"/>
        <pc:sldMkLst>
          <pc:docMk/>
          <pc:sldMk cId="2062075979" sldId="308"/>
        </pc:sldMkLst>
        <pc:spChg chg="mod">
          <ac:chgData name="Paul Gilbert" userId="f7cbde25-c381-4bac-a93b-4c9b362e6bb3" providerId="ADAL" clId="{F2E77CCC-1964-4242-BE3F-EF70D7CBC137}" dt="2023-03-24T09:16:11.313" v="7252" actId="6549"/>
          <ac:spMkLst>
            <pc:docMk/>
            <pc:sldMk cId="2062075979" sldId="308"/>
            <ac:spMk id="5" creationId="{D4DD98BC-E02F-E30B-C562-C83AC7319A74}"/>
          </ac:spMkLst>
        </pc:spChg>
      </pc:sldChg>
      <pc:sldChg chg="modSp mod">
        <pc:chgData name="Paul Gilbert" userId="f7cbde25-c381-4bac-a93b-4c9b362e6bb3" providerId="ADAL" clId="{F2E77CCC-1964-4242-BE3F-EF70D7CBC137}" dt="2023-03-24T09:22:26.729" v="7498" actId="6549"/>
        <pc:sldMkLst>
          <pc:docMk/>
          <pc:sldMk cId="218459253" sldId="309"/>
        </pc:sldMkLst>
        <pc:spChg chg="mod">
          <ac:chgData name="Paul Gilbert" userId="f7cbde25-c381-4bac-a93b-4c9b362e6bb3" providerId="ADAL" clId="{F2E77CCC-1964-4242-BE3F-EF70D7CBC137}" dt="2023-03-22T15:18:03.430" v="6235" actId="20577"/>
          <ac:spMkLst>
            <pc:docMk/>
            <pc:sldMk cId="218459253" sldId="309"/>
            <ac:spMk id="2" creationId="{102B7C1A-95FD-4EBD-B53E-3B68DA19FF6C}"/>
          </ac:spMkLst>
        </pc:spChg>
        <pc:spChg chg="mod">
          <ac:chgData name="Paul Gilbert" userId="f7cbde25-c381-4bac-a93b-4c9b362e6bb3" providerId="ADAL" clId="{F2E77CCC-1964-4242-BE3F-EF70D7CBC137}" dt="2023-03-24T09:22:26.729" v="7498" actId="6549"/>
          <ac:spMkLst>
            <pc:docMk/>
            <pc:sldMk cId="218459253" sldId="309"/>
            <ac:spMk id="5" creationId="{B2D32C7B-A4B8-B85D-3CD7-02AB141E2B95}"/>
          </ac:spMkLst>
        </pc:spChg>
      </pc:sldChg>
      <pc:sldChg chg="modSp mod">
        <pc:chgData name="Paul Gilbert" userId="f7cbde25-c381-4bac-a93b-4c9b362e6bb3" providerId="ADAL" clId="{F2E77CCC-1964-4242-BE3F-EF70D7CBC137}" dt="2023-03-24T09:31:17.454" v="7513" actId="948"/>
        <pc:sldMkLst>
          <pc:docMk/>
          <pc:sldMk cId="3104195842" sldId="310"/>
        </pc:sldMkLst>
        <pc:spChg chg="mod">
          <ac:chgData name="Paul Gilbert" userId="f7cbde25-c381-4bac-a93b-4c9b362e6bb3" providerId="ADAL" clId="{F2E77CCC-1964-4242-BE3F-EF70D7CBC137}" dt="2023-03-24T09:31:17.454" v="7513" actId="948"/>
          <ac:spMkLst>
            <pc:docMk/>
            <pc:sldMk cId="3104195842" sldId="310"/>
            <ac:spMk id="5" creationId="{E56742EE-B0F4-DF6A-8DBF-B764CC8E7BC1}"/>
          </ac:spMkLst>
        </pc:spChg>
      </pc:sldChg>
      <pc:sldChg chg="modSp mod">
        <pc:chgData name="Paul Gilbert" userId="f7cbde25-c381-4bac-a93b-4c9b362e6bb3" providerId="ADAL" clId="{F2E77CCC-1964-4242-BE3F-EF70D7CBC137}" dt="2023-03-24T09:36:12.198" v="7814" actId="12"/>
        <pc:sldMkLst>
          <pc:docMk/>
          <pc:sldMk cId="388880813" sldId="311"/>
        </pc:sldMkLst>
        <pc:spChg chg="mod">
          <ac:chgData name="Paul Gilbert" userId="f7cbde25-c381-4bac-a93b-4c9b362e6bb3" providerId="ADAL" clId="{F2E77CCC-1964-4242-BE3F-EF70D7CBC137}" dt="2023-03-24T09:36:12.198" v="7814" actId="12"/>
          <ac:spMkLst>
            <pc:docMk/>
            <pc:sldMk cId="388880813" sldId="311"/>
            <ac:spMk id="5" creationId="{D2BEEEC2-2DA2-203B-AF99-1719E68B41FD}"/>
          </ac:spMkLst>
        </pc:spChg>
      </pc:sldChg>
      <pc:sldChg chg="modSp del mod">
        <pc:chgData name="Paul Gilbert" userId="f7cbde25-c381-4bac-a93b-4c9b362e6bb3" providerId="ADAL" clId="{F2E77CCC-1964-4242-BE3F-EF70D7CBC137}" dt="2023-03-24T13:51:51.588" v="7815" actId="47"/>
        <pc:sldMkLst>
          <pc:docMk/>
          <pc:sldMk cId="3931463764" sldId="312"/>
        </pc:sldMkLst>
        <pc:spChg chg="mod">
          <ac:chgData name="Paul Gilbert" userId="f7cbde25-c381-4bac-a93b-4c9b362e6bb3" providerId="ADAL" clId="{F2E77CCC-1964-4242-BE3F-EF70D7CBC137}" dt="2023-03-23T09:33:27.403" v="6600" actId="20577"/>
          <ac:spMkLst>
            <pc:docMk/>
            <pc:sldMk cId="3931463764" sldId="312"/>
            <ac:spMk id="7" creationId="{523B70E0-20E0-4FC7-AEAB-2E7A4D3BACE0}"/>
          </ac:spMkLst>
        </pc:spChg>
      </pc:sldChg>
      <pc:sldChg chg="del">
        <pc:chgData name="Paul Gilbert" userId="f7cbde25-c381-4bac-a93b-4c9b362e6bb3" providerId="ADAL" clId="{F2E77CCC-1964-4242-BE3F-EF70D7CBC137}" dt="2023-03-24T13:51:54.310" v="7819" actId="47"/>
        <pc:sldMkLst>
          <pc:docMk/>
          <pc:sldMk cId="1808505806" sldId="313"/>
        </pc:sldMkLst>
      </pc:sldChg>
      <pc:sldChg chg="del">
        <pc:chgData name="Paul Gilbert" userId="f7cbde25-c381-4bac-a93b-4c9b362e6bb3" providerId="ADAL" clId="{F2E77CCC-1964-4242-BE3F-EF70D7CBC137}" dt="2023-03-24T13:51:55.191" v="7821" actId="47"/>
        <pc:sldMkLst>
          <pc:docMk/>
          <pc:sldMk cId="2666910684" sldId="314"/>
        </pc:sldMkLst>
      </pc:sldChg>
      <pc:sldChg chg="del">
        <pc:chgData name="Paul Gilbert" userId="f7cbde25-c381-4bac-a93b-4c9b362e6bb3" providerId="ADAL" clId="{F2E77CCC-1964-4242-BE3F-EF70D7CBC137}" dt="2023-03-24T13:51:56.855" v="7823" actId="47"/>
        <pc:sldMkLst>
          <pc:docMk/>
          <pc:sldMk cId="1112433258" sldId="315"/>
        </pc:sldMkLst>
      </pc:sldChg>
      <pc:sldChg chg="delSp modSp add mod ord">
        <pc:chgData name="Paul Gilbert" userId="f7cbde25-c381-4bac-a93b-4c9b362e6bb3" providerId="ADAL" clId="{F2E77CCC-1964-4242-BE3F-EF70D7CBC137}" dt="2023-03-22T12:14:50.132" v="5104" actId="13926"/>
        <pc:sldMkLst>
          <pc:docMk/>
          <pc:sldMk cId="585050414" sldId="316"/>
        </pc:sldMkLst>
        <pc:spChg chg="mod">
          <ac:chgData name="Paul Gilbert" userId="f7cbde25-c381-4bac-a93b-4c9b362e6bb3" providerId="ADAL" clId="{F2E77CCC-1964-4242-BE3F-EF70D7CBC137}" dt="2023-03-22T12:14:50.132" v="5104" actId="13926"/>
          <ac:spMkLst>
            <pc:docMk/>
            <pc:sldMk cId="585050414" sldId="316"/>
            <ac:spMk id="2" creationId="{102B7C1A-95FD-4EBD-B53E-3B68DA19FF6C}"/>
          </ac:spMkLst>
        </pc:spChg>
        <pc:spChg chg="del">
          <ac:chgData name="Paul Gilbert" userId="f7cbde25-c381-4bac-a93b-4c9b362e6bb3" providerId="ADAL" clId="{F2E77CCC-1964-4242-BE3F-EF70D7CBC137}" dt="2023-03-22T11:42:25.163" v="4243" actId="478"/>
          <ac:spMkLst>
            <pc:docMk/>
            <pc:sldMk cId="585050414" sldId="316"/>
            <ac:spMk id="3" creationId="{B1F9C91B-83D8-45A2-81D6-C3C776F5CEA3}"/>
          </ac:spMkLst>
        </pc:spChg>
        <pc:spChg chg="mod">
          <ac:chgData name="Paul Gilbert" userId="f7cbde25-c381-4bac-a93b-4c9b362e6bb3" providerId="ADAL" clId="{F2E77CCC-1964-4242-BE3F-EF70D7CBC137}" dt="2023-03-22T12:14:44.810" v="5103" actId="20577"/>
          <ac:spMkLst>
            <pc:docMk/>
            <pc:sldMk cId="585050414" sldId="316"/>
            <ac:spMk id="4" creationId="{AD25AA94-050D-D1FB-DD31-40A7F08AD67B}"/>
          </ac:spMkLst>
        </pc:spChg>
      </pc:sldChg>
      <pc:sldChg chg="new del">
        <pc:chgData name="Paul Gilbert" userId="f7cbde25-c381-4bac-a93b-4c9b362e6bb3" providerId="ADAL" clId="{F2E77CCC-1964-4242-BE3F-EF70D7CBC137}" dt="2023-03-13T13:55:15.900" v="58" actId="47"/>
        <pc:sldMkLst>
          <pc:docMk/>
          <pc:sldMk cId="1748606935" sldId="316"/>
        </pc:sldMkLst>
      </pc:sldChg>
      <pc:sldChg chg="modSp new mod">
        <pc:chgData name="Paul Gilbert" userId="f7cbde25-c381-4bac-a93b-4c9b362e6bb3" providerId="ADAL" clId="{F2E77CCC-1964-4242-BE3F-EF70D7CBC137}" dt="2023-03-23T10:50:18.362" v="6605" actId="313"/>
        <pc:sldMkLst>
          <pc:docMk/>
          <pc:sldMk cId="1716381889" sldId="317"/>
        </pc:sldMkLst>
        <pc:spChg chg="mod">
          <ac:chgData name="Paul Gilbert" userId="f7cbde25-c381-4bac-a93b-4c9b362e6bb3" providerId="ADAL" clId="{F2E77CCC-1964-4242-BE3F-EF70D7CBC137}" dt="2023-03-22T12:15:27.626" v="5138" actId="20577"/>
          <ac:spMkLst>
            <pc:docMk/>
            <pc:sldMk cId="1716381889" sldId="317"/>
            <ac:spMk id="2" creationId="{E3F694E4-3926-64FE-9C96-C831C540C708}"/>
          </ac:spMkLst>
        </pc:spChg>
        <pc:spChg chg="mod">
          <ac:chgData name="Paul Gilbert" userId="f7cbde25-c381-4bac-a93b-4c9b362e6bb3" providerId="ADAL" clId="{F2E77CCC-1964-4242-BE3F-EF70D7CBC137}" dt="2023-03-22T12:21:10.822" v="5968" actId="20577"/>
          <ac:spMkLst>
            <pc:docMk/>
            <pc:sldMk cId="1716381889" sldId="317"/>
            <ac:spMk id="3" creationId="{51CC3518-E110-003A-96E3-A06EE7D2E8CE}"/>
          </ac:spMkLst>
        </pc:spChg>
        <pc:spChg chg="mod">
          <ac:chgData name="Paul Gilbert" userId="f7cbde25-c381-4bac-a93b-4c9b362e6bb3" providerId="ADAL" clId="{F2E77CCC-1964-4242-BE3F-EF70D7CBC137}" dt="2023-03-23T10:50:18.362" v="6605" actId="313"/>
          <ac:spMkLst>
            <pc:docMk/>
            <pc:sldMk cId="1716381889" sldId="317"/>
            <ac:spMk id="4" creationId="{824E3E4D-EEB0-61EB-0534-52FB8516DB3B}"/>
          </ac:spMkLst>
        </pc:spChg>
      </pc:sldChg>
      <pc:sldChg chg="modSp new mod">
        <pc:chgData name="Paul Gilbert" userId="f7cbde25-c381-4bac-a93b-4c9b362e6bb3" providerId="ADAL" clId="{F2E77CCC-1964-4242-BE3F-EF70D7CBC137}" dt="2023-03-22T10:50:24.169" v="3074" actId="255"/>
        <pc:sldMkLst>
          <pc:docMk/>
          <pc:sldMk cId="2709537476" sldId="318"/>
        </pc:sldMkLst>
        <pc:spChg chg="mod">
          <ac:chgData name="Paul Gilbert" userId="f7cbde25-c381-4bac-a93b-4c9b362e6bb3" providerId="ADAL" clId="{F2E77CCC-1964-4242-BE3F-EF70D7CBC137}" dt="2023-03-13T14:02:46.337" v="99"/>
          <ac:spMkLst>
            <pc:docMk/>
            <pc:sldMk cId="2709537476" sldId="318"/>
            <ac:spMk id="2" creationId="{339D8AE9-48D6-160B-7CD0-007A82DAC0CE}"/>
          </ac:spMkLst>
        </pc:spChg>
        <pc:spChg chg="mod">
          <ac:chgData name="Paul Gilbert" userId="f7cbde25-c381-4bac-a93b-4c9b362e6bb3" providerId="ADAL" clId="{F2E77CCC-1964-4242-BE3F-EF70D7CBC137}" dt="2023-03-22T10:50:24.169" v="3074" actId="255"/>
          <ac:spMkLst>
            <pc:docMk/>
            <pc:sldMk cId="2709537476" sldId="318"/>
            <ac:spMk id="4" creationId="{80B3A193-280D-9BD9-8C33-FA78E9998B63}"/>
          </ac:spMkLst>
        </pc:spChg>
      </pc:sldChg>
      <pc:sldChg chg="del">
        <pc:chgData name="Paul Gilbert" userId="f7cbde25-c381-4bac-a93b-4c9b362e6bb3" providerId="ADAL" clId="{F2E77CCC-1964-4242-BE3F-EF70D7CBC137}" dt="2023-03-24T13:51:52.455" v="7816" actId="47"/>
        <pc:sldMkLst>
          <pc:docMk/>
          <pc:sldMk cId="919333547" sldId="319"/>
        </pc:sldMkLst>
      </pc:sldChg>
      <pc:sldChg chg="del">
        <pc:chgData name="Paul Gilbert" userId="f7cbde25-c381-4bac-a93b-4c9b362e6bb3" providerId="ADAL" clId="{F2E77CCC-1964-4242-BE3F-EF70D7CBC137}" dt="2023-03-24T13:51:52.989" v="7817" actId="47"/>
        <pc:sldMkLst>
          <pc:docMk/>
          <pc:sldMk cId="864879648" sldId="320"/>
        </pc:sldMkLst>
      </pc:sldChg>
      <pc:sldChg chg="delSp modSp add mod">
        <pc:chgData name="Paul Gilbert" userId="f7cbde25-c381-4bac-a93b-4c9b362e6bb3" providerId="ADAL" clId="{F2E77CCC-1964-4242-BE3F-EF70D7CBC137}" dt="2023-03-22T11:11:32.318" v="3727" actId="207"/>
        <pc:sldMkLst>
          <pc:docMk/>
          <pc:sldMk cId="2613049694" sldId="321"/>
        </pc:sldMkLst>
        <pc:spChg chg="mod">
          <ac:chgData name="Paul Gilbert" userId="f7cbde25-c381-4bac-a93b-4c9b362e6bb3" providerId="ADAL" clId="{F2E77CCC-1964-4242-BE3F-EF70D7CBC137}" dt="2023-03-22T09:22:39.919" v="1910"/>
          <ac:spMkLst>
            <pc:docMk/>
            <pc:sldMk cId="2613049694" sldId="321"/>
            <ac:spMk id="2" creationId="{102B7C1A-95FD-4EBD-B53E-3B68DA19FF6C}"/>
          </ac:spMkLst>
        </pc:spChg>
        <pc:spChg chg="del">
          <ac:chgData name="Paul Gilbert" userId="f7cbde25-c381-4bac-a93b-4c9b362e6bb3" providerId="ADAL" clId="{F2E77CCC-1964-4242-BE3F-EF70D7CBC137}" dt="2023-03-22T09:22:44.266" v="1911" actId="478"/>
          <ac:spMkLst>
            <pc:docMk/>
            <pc:sldMk cId="2613049694" sldId="321"/>
            <ac:spMk id="3" creationId="{B1F9C91B-83D8-45A2-81D6-C3C776F5CEA3}"/>
          </ac:spMkLst>
        </pc:spChg>
        <pc:spChg chg="mod">
          <ac:chgData name="Paul Gilbert" userId="f7cbde25-c381-4bac-a93b-4c9b362e6bb3" providerId="ADAL" clId="{F2E77CCC-1964-4242-BE3F-EF70D7CBC137}" dt="2023-03-22T11:11:32.318" v="3727" actId="207"/>
          <ac:spMkLst>
            <pc:docMk/>
            <pc:sldMk cId="2613049694" sldId="321"/>
            <ac:spMk id="4" creationId="{2ED8B3EE-56B2-EAD4-9BC1-AD43ABF037A3}"/>
          </ac:spMkLst>
        </pc:spChg>
      </pc:sldChg>
      <pc:sldChg chg="del">
        <pc:chgData name="Paul Gilbert" userId="f7cbde25-c381-4bac-a93b-4c9b362e6bb3" providerId="ADAL" clId="{F2E77CCC-1964-4242-BE3F-EF70D7CBC137}" dt="2023-03-24T13:51:53.524" v="7818" actId="47"/>
        <pc:sldMkLst>
          <pc:docMk/>
          <pc:sldMk cId="49935025" sldId="322"/>
        </pc:sldMkLst>
      </pc:sldChg>
      <pc:sldChg chg="del">
        <pc:chgData name="Paul Gilbert" userId="f7cbde25-c381-4bac-a93b-4c9b362e6bb3" providerId="ADAL" clId="{F2E77CCC-1964-4242-BE3F-EF70D7CBC137}" dt="2023-03-24T13:51:54.744" v="7820" actId="47"/>
        <pc:sldMkLst>
          <pc:docMk/>
          <pc:sldMk cId="2130544052" sldId="323"/>
        </pc:sldMkLst>
      </pc:sldChg>
      <pc:sldChg chg="del">
        <pc:chgData name="Paul Gilbert" userId="f7cbde25-c381-4bac-a93b-4c9b362e6bb3" providerId="ADAL" clId="{F2E77CCC-1964-4242-BE3F-EF70D7CBC137}" dt="2023-03-24T13:51:57.836" v="7824" actId="47"/>
        <pc:sldMkLst>
          <pc:docMk/>
          <pc:sldMk cId="2744098144" sldId="324"/>
        </pc:sldMkLst>
      </pc:sldChg>
      <pc:sldChg chg="del">
        <pc:chgData name="Paul Gilbert" userId="f7cbde25-c381-4bac-a93b-4c9b362e6bb3" providerId="ADAL" clId="{F2E77CCC-1964-4242-BE3F-EF70D7CBC137}" dt="2023-03-24T13:51:56.022" v="7822" actId="47"/>
        <pc:sldMkLst>
          <pc:docMk/>
          <pc:sldMk cId="2936923340" sldId="325"/>
        </pc:sldMkLst>
      </pc:sldChg>
      <pc:sldChg chg="addSp delSp modSp new mod modClrScheme chgLayout">
        <pc:chgData name="Paul Gilbert" userId="f7cbde25-c381-4bac-a93b-4c9b362e6bb3" providerId="ADAL" clId="{F2E77CCC-1964-4242-BE3F-EF70D7CBC137}" dt="2023-03-24T08:34:32.137" v="6623" actId="20577"/>
        <pc:sldMkLst>
          <pc:docMk/>
          <pc:sldMk cId="421343380" sldId="326"/>
        </pc:sldMkLst>
        <pc:spChg chg="del mod ord">
          <ac:chgData name="Paul Gilbert" userId="f7cbde25-c381-4bac-a93b-4c9b362e6bb3" providerId="ADAL" clId="{F2E77CCC-1964-4242-BE3F-EF70D7CBC137}" dt="2023-03-22T11:11:48.394" v="3729" actId="700"/>
          <ac:spMkLst>
            <pc:docMk/>
            <pc:sldMk cId="421343380" sldId="326"/>
            <ac:spMk id="2" creationId="{CC7672BF-960C-E82B-B416-6B5E086A9FAD}"/>
          </ac:spMkLst>
        </pc:spChg>
        <pc:spChg chg="del mod ord">
          <ac:chgData name="Paul Gilbert" userId="f7cbde25-c381-4bac-a93b-4c9b362e6bb3" providerId="ADAL" clId="{F2E77CCC-1964-4242-BE3F-EF70D7CBC137}" dt="2023-03-22T11:11:48.394" v="3729" actId="700"/>
          <ac:spMkLst>
            <pc:docMk/>
            <pc:sldMk cId="421343380" sldId="326"/>
            <ac:spMk id="3" creationId="{4F818AFC-33FF-319E-2565-904C87B80D46}"/>
          </ac:spMkLst>
        </pc:spChg>
        <pc:spChg chg="del mod ord">
          <ac:chgData name="Paul Gilbert" userId="f7cbde25-c381-4bac-a93b-4c9b362e6bb3" providerId="ADAL" clId="{F2E77CCC-1964-4242-BE3F-EF70D7CBC137}" dt="2023-03-22T11:11:48.394" v="3729" actId="700"/>
          <ac:spMkLst>
            <pc:docMk/>
            <pc:sldMk cId="421343380" sldId="326"/>
            <ac:spMk id="4" creationId="{616D249F-4811-57EB-14CE-98F12ADFCEDB}"/>
          </ac:spMkLst>
        </pc:spChg>
        <pc:spChg chg="add mod ord">
          <ac:chgData name="Paul Gilbert" userId="f7cbde25-c381-4bac-a93b-4c9b362e6bb3" providerId="ADAL" clId="{F2E77CCC-1964-4242-BE3F-EF70D7CBC137}" dt="2023-03-24T08:34:32.137" v="6623" actId="20577"/>
          <ac:spMkLst>
            <pc:docMk/>
            <pc:sldMk cId="421343380" sldId="326"/>
            <ac:spMk id="5" creationId="{FB274BF0-5DFE-9238-2592-71A5192D2BE8}"/>
          </ac:spMkLst>
        </pc:spChg>
        <pc:spChg chg="add del mod ord">
          <ac:chgData name="Paul Gilbert" userId="f7cbde25-c381-4bac-a93b-4c9b362e6bb3" providerId="ADAL" clId="{F2E77CCC-1964-4242-BE3F-EF70D7CBC137}" dt="2023-03-22T11:12:42.805" v="3793" actId="478"/>
          <ac:spMkLst>
            <pc:docMk/>
            <pc:sldMk cId="421343380" sldId="326"/>
            <ac:spMk id="6" creationId="{AB3E5C29-7890-4E3A-94EC-5AB25AC459DC}"/>
          </ac:spMkLst>
        </pc:spChg>
        <pc:spChg chg="add del mod ord">
          <ac:chgData name="Paul Gilbert" userId="f7cbde25-c381-4bac-a93b-4c9b362e6bb3" providerId="ADAL" clId="{F2E77CCC-1964-4242-BE3F-EF70D7CBC137}" dt="2023-03-22T11:12:48.943" v="3794" actId="478"/>
          <ac:spMkLst>
            <pc:docMk/>
            <pc:sldMk cId="421343380" sldId="326"/>
            <ac:spMk id="7" creationId="{D1688ACF-8764-8642-51EC-F10D9CC33BB3}"/>
          </ac:spMkLst>
        </pc:spChg>
        <pc:spChg chg="add del mod ord">
          <ac:chgData name="Paul Gilbert" userId="f7cbde25-c381-4bac-a93b-4c9b362e6bb3" providerId="ADAL" clId="{F2E77CCC-1964-4242-BE3F-EF70D7CBC137}" dt="2023-03-22T11:12:48.943" v="3794" actId="478"/>
          <ac:spMkLst>
            <pc:docMk/>
            <pc:sldMk cId="421343380" sldId="326"/>
            <ac:spMk id="8" creationId="{F42F5C4B-41DE-5D6B-413E-3F279C3ED2B9}"/>
          </ac:spMkLst>
        </pc:spChg>
      </pc:sldChg>
      <pc:sldChg chg="modSp add mod">
        <pc:chgData name="Paul Gilbert" userId="f7cbde25-c381-4bac-a93b-4c9b362e6bb3" providerId="ADAL" clId="{F2E77CCC-1964-4242-BE3F-EF70D7CBC137}" dt="2023-03-22T14:22:19.415" v="6203" actId="20577"/>
        <pc:sldMkLst>
          <pc:docMk/>
          <pc:sldMk cId="2919503526" sldId="327"/>
        </pc:sldMkLst>
        <pc:spChg chg="mod">
          <ac:chgData name="Paul Gilbert" userId="f7cbde25-c381-4bac-a93b-4c9b362e6bb3" providerId="ADAL" clId="{F2E77CCC-1964-4242-BE3F-EF70D7CBC137}" dt="2023-03-22T14:22:19.415" v="6203" actId="20577"/>
          <ac:spMkLst>
            <pc:docMk/>
            <pc:sldMk cId="2919503526" sldId="327"/>
            <ac:spMk id="5" creationId="{FB274BF0-5DFE-9238-2592-71A5192D2BE8}"/>
          </ac:spMkLst>
        </pc:spChg>
      </pc:sldChg>
    </pc:docChg>
  </pc:docChgLst>
  <pc:docChgLst>
    <pc:chgData name="Colin Bryans" userId="S::colin.bryans@arup.com::77d00421-cde6-4e65-856c-60bdfdb71af9" providerId="AD" clId="Web-{5FF6161A-49AE-F1F3-C3A4-8C6549ABA99E}"/>
    <pc:docChg chg="modSld">
      <pc:chgData name="Colin Bryans" userId="S::colin.bryans@arup.com::77d00421-cde6-4e65-856c-60bdfdb71af9" providerId="AD" clId="Web-{5FF6161A-49AE-F1F3-C3A4-8C6549ABA99E}" dt="2023-03-14T15:02:46.524" v="1" actId="1076"/>
      <pc:docMkLst>
        <pc:docMk/>
      </pc:docMkLst>
      <pc:sldChg chg="modSp">
        <pc:chgData name="Colin Bryans" userId="S::colin.bryans@arup.com::77d00421-cde6-4e65-856c-60bdfdb71af9" providerId="AD" clId="Web-{5FF6161A-49AE-F1F3-C3A4-8C6549ABA99E}" dt="2023-03-14T15:02:46.524" v="1" actId="1076"/>
        <pc:sldMkLst>
          <pc:docMk/>
          <pc:sldMk cId="2846680828" sldId="269"/>
        </pc:sldMkLst>
        <pc:spChg chg="mod">
          <ac:chgData name="Colin Bryans" userId="S::colin.bryans@arup.com::77d00421-cde6-4e65-856c-60bdfdb71af9" providerId="AD" clId="Web-{5FF6161A-49AE-F1F3-C3A4-8C6549ABA99E}" dt="2023-03-14T15:02:46.524" v="1" actId="1076"/>
          <ac:spMkLst>
            <pc:docMk/>
            <pc:sldMk cId="2846680828" sldId="269"/>
            <ac:spMk id="4" creationId="{D86C8877-7F80-4FF2-9527-36A270CE9633}"/>
          </ac:spMkLst>
        </pc:spChg>
      </pc:sldChg>
    </pc:docChg>
  </pc:docChgLst>
  <pc:docChgLst>
    <pc:chgData name="Colin Bryans" userId="77d00421-cde6-4e65-856c-60bdfdb71af9" providerId="ADAL" clId="{20DB838A-80A4-48B8-BF5B-AF21668BD359}"/>
    <pc:docChg chg="undo custSel addSld delSld modSld sldOrd delMainMaster">
      <pc:chgData name="Colin Bryans" userId="77d00421-cde6-4e65-856c-60bdfdb71af9" providerId="ADAL" clId="{20DB838A-80A4-48B8-BF5B-AF21668BD359}" dt="2023-03-22T10:07:56.065" v="928"/>
      <pc:docMkLst>
        <pc:docMk/>
      </pc:docMkLst>
      <pc:sldChg chg="modSp mod">
        <pc:chgData name="Colin Bryans" userId="77d00421-cde6-4e65-856c-60bdfdb71af9" providerId="ADAL" clId="{20DB838A-80A4-48B8-BF5B-AF21668BD359}" dt="2023-03-22T07:40:20.730" v="366" actId="20577"/>
        <pc:sldMkLst>
          <pc:docMk/>
          <pc:sldMk cId="3953177142" sldId="267"/>
        </pc:sldMkLst>
        <pc:spChg chg="mod">
          <ac:chgData name="Colin Bryans" userId="77d00421-cde6-4e65-856c-60bdfdb71af9" providerId="ADAL" clId="{20DB838A-80A4-48B8-BF5B-AF21668BD359}" dt="2023-03-22T07:40:20.730" v="366" actId="20577"/>
          <ac:spMkLst>
            <pc:docMk/>
            <pc:sldMk cId="3953177142" sldId="267"/>
            <ac:spMk id="4" creationId="{A09C232C-8944-946E-DB30-338913DB45AA}"/>
          </ac:spMkLst>
        </pc:spChg>
      </pc:sldChg>
      <pc:sldChg chg="modSp mod">
        <pc:chgData name="Colin Bryans" userId="77d00421-cde6-4e65-856c-60bdfdb71af9" providerId="ADAL" clId="{20DB838A-80A4-48B8-BF5B-AF21668BD359}" dt="2023-03-22T08:03:01.685" v="368" actId="20577"/>
        <pc:sldMkLst>
          <pc:docMk/>
          <pc:sldMk cId="2308060189" sldId="293"/>
        </pc:sldMkLst>
        <pc:spChg chg="mod">
          <ac:chgData name="Colin Bryans" userId="77d00421-cde6-4e65-856c-60bdfdb71af9" providerId="ADAL" clId="{20DB838A-80A4-48B8-BF5B-AF21668BD359}" dt="2023-03-22T08:03:01.685" v="368" actId="20577"/>
          <ac:spMkLst>
            <pc:docMk/>
            <pc:sldMk cId="2308060189" sldId="293"/>
            <ac:spMk id="4" creationId="{B8AF7674-5C99-DD27-9B06-91BA74A430BD}"/>
          </ac:spMkLst>
        </pc:spChg>
      </pc:sldChg>
      <pc:sldChg chg="addSp delSp modSp mod">
        <pc:chgData name="Colin Bryans" userId="77d00421-cde6-4e65-856c-60bdfdb71af9" providerId="ADAL" clId="{20DB838A-80A4-48B8-BF5B-AF21668BD359}" dt="2023-03-22T08:06:43.775" v="443" actId="6549"/>
        <pc:sldMkLst>
          <pc:docMk/>
          <pc:sldMk cId="2719351420" sldId="306"/>
        </pc:sldMkLst>
        <pc:spChg chg="add del mod">
          <ac:chgData name="Colin Bryans" userId="77d00421-cde6-4e65-856c-60bdfdb71af9" providerId="ADAL" clId="{20DB838A-80A4-48B8-BF5B-AF21668BD359}" dt="2023-03-22T08:04:29.828" v="370" actId="478"/>
          <ac:spMkLst>
            <pc:docMk/>
            <pc:sldMk cId="2719351420" sldId="306"/>
            <ac:spMk id="4" creationId="{08C1CC76-BD70-009A-3A25-6A8CCD358F8D}"/>
          </ac:spMkLst>
        </pc:spChg>
        <pc:spChg chg="add mod">
          <ac:chgData name="Colin Bryans" userId="77d00421-cde6-4e65-856c-60bdfdb71af9" providerId="ADAL" clId="{20DB838A-80A4-48B8-BF5B-AF21668BD359}" dt="2023-03-22T08:06:43.775" v="443" actId="6549"/>
          <ac:spMkLst>
            <pc:docMk/>
            <pc:sldMk cId="2719351420" sldId="306"/>
            <ac:spMk id="5" creationId="{8B87BF86-ECEB-F713-9339-159290BC2255}"/>
          </ac:spMkLst>
        </pc:spChg>
        <pc:spChg chg="del">
          <ac:chgData name="Colin Bryans" userId="77d00421-cde6-4e65-856c-60bdfdb71af9" providerId="ADAL" clId="{20DB838A-80A4-48B8-BF5B-AF21668BD359}" dt="2023-03-22T08:04:30.978" v="371" actId="478"/>
          <ac:spMkLst>
            <pc:docMk/>
            <pc:sldMk cId="2719351420" sldId="306"/>
            <ac:spMk id="6" creationId="{5F8EF806-F12F-3715-E865-91868B82AB54}"/>
          </ac:spMkLst>
        </pc:spChg>
        <pc:spChg chg="del">
          <ac:chgData name="Colin Bryans" userId="77d00421-cde6-4e65-856c-60bdfdb71af9" providerId="ADAL" clId="{20DB838A-80A4-48B8-BF5B-AF21668BD359}" dt="2023-03-22T08:04:18.033" v="369" actId="478"/>
          <ac:spMkLst>
            <pc:docMk/>
            <pc:sldMk cId="2719351420" sldId="306"/>
            <ac:spMk id="8" creationId="{68684188-FCC7-E1D8-DEFD-5280885962A6}"/>
          </ac:spMkLst>
        </pc:spChg>
      </pc:sldChg>
      <pc:sldChg chg="addSp delSp modSp mod">
        <pc:chgData name="Colin Bryans" userId="77d00421-cde6-4e65-856c-60bdfdb71af9" providerId="ADAL" clId="{20DB838A-80A4-48B8-BF5B-AF21668BD359}" dt="2023-03-22T08:06:53.661" v="444"/>
        <pc:sldMkLst>
          <pc:docMk/>
          <pc:sldMk cId="2914407984" sldId="307"/>
        </pc:sldMkLst>
        <pc:spChg chg="add del mod">
          <ac:chgData name="Colin Bryans" userId="77d00421-cde6-4e65-856c-60bdfdb71af9" providerId="ADAL" clId="{20DB838A-80A4-48B8-BF5B-AF21668BD359}" dt="2023-03-22T08:06:53.661" v="444"/>
          <ac:spMkLst>
            <pc:docMk/>
            <pc:sldMk cId="2914407984" sldId="307"/>
            <ac:spMk id="4" creationId="{16807A8B-AA58-E383-5B2A-2197C559935C}"/>
          </ac:spMkLst>
        </pc:spChg>
        <pc:spChg chg="add mod">
          <ac:chgData name="Colin Bryans" userId="77d00421-cde6-4e65-856c-60bdfdb71af9" providerId="ADAL" clId="{20DB838A-80A4-48B8-BF5B-AF21668BD359}" dt="2023-03-22T08:06:53.661" v="444"/>
          <ac:spMkLst>
            <pc:docMk/>
            <pc:sldMk cId="2914407984" sldId="307"/>
            <ac:spMk id="5" creationId="{AD4032C0-543B-6CA3-F148-2BEA5DC66B08}"/>
          </ac:spMkLst>
        </pc:spChg>
        <pc:spChg chg="del">
          <ac:chgData name="Colin Bryans" userId="77d00421-cde6-4e65-856c-60bdfdb71af9" providerId="ADAL" clId="{20DB838A-80A4-48B8-BF5B-AF21668BD359}" dt="2023-03-22T08:04:39.620" v="374" actId="478"/>
          <ac:spMkLst>
            <pc:docMk/>
            <pc:sldMk cId="2914407984" sldId="307"/>
            <ac:spMk id="6" creationId="{5F8EF806-F12F-3715-E865-91868B82AB54}"/>
          </ac:spMkLst>
        </pc:spChg>
        <pc:spChg chg="del">
          <ac:chgData name="Colin Bryans" userId="77d00421-cde6-4e65-856c-60bdfdb71af9" providerId="ADAL" clId="{20DB838A-80A4-48B8-BF5B-AF21668BD359}" dt="2023-03-22T08:04:37.694" v="373" actId="478"/>
          <ac:spMkLst>
            <pc:docMk/>
            <pc:sldMk cId="2914407984" sldId="307"/>
            <ac:spMk id="8" creationId="{68684188-FCC7-E1D8-DEFD-5280885962A6}"/>
          </ac:spMkLst>
        </pc:spChg>
      </pc:sldChg>
      <pc:sldChg chg="addSp delSp modSp mod">
        <pc:chgData name="Colin Bryans" userId="77d00421-cde6-4e65-856c-60bdfdb71af9" providerId="ADAL" clId="{20DB838A-80A4-48B8-BF5B-AF21668BD359}" dt="2023-03-22T08:06:56.758" v="445"/>
        <pc:sldMkLst>
          <pc:docMk/>
          <pc:sldMk cId="2062075979" sldId="308"/>
        </pc:sldMkLst>
        <pc:spChg chg="add del mod">
          <ac:chgData name="Colin Bryans" userId="77d00421-cde6-4e65-856c-60bdfdb71af9" providerId="ADAL" clId="{20DB838A-80A4-48B8-BF5B-AF21668BD359}" dt="2023-03-22T08:04:45.691" v="376" actId="478"/>
          <ac:spMkLst>
            <pc:docMk/>
            <pc:sldMk cId="2062075979" sldId="308"/>
            <ac:spMk id="4" creationId="{BEEBC059-EE0E-A4D4-185D-0B0090FC885B}"/>
          </ac:spMkLst>
        </pc:spChg>
        <pc:spChg chg="add mod">
          <ac:chgData name="Colin Bryans" userId="77d00421-cde6-4e65-856c-60bdfdb71af9" providerId="ADAL" clId="{20DB838A-80A4-48B8-BF5B-AF21668BD359}" dt="2023-03-22T08:06:56.758" v="445"/>
          <ac:spMkLst>
            <pc:docMk/>
            <pc:sldMk cId="2062075979" sldId="308"/>
            <ac:spMk id="5" creationId="{D4DD98BC-E02F-E30B-C562-C83AC7319A74}"/>
          </ac:spMkLst>
        </pc:spChg>
        <pc:spChg chg="del">
          <ac:chgData name="Colin Bryans" userId="77d00421-cde6-4e65-856c-60bdfdb71af9" providerId="ADAL" clId="{20DB838A-80A4-48B8-BF5B-AF21668BD359}" dt="2023-03-22T08:04:49.419" v="377" actId="478"/>
          <ac:spMkLst>
            <pc:docMk/>
            <pc:sldMk cId="2062075979" sldId="308"/>
            <ac:spMk id="6" creationId="{5F8EF806-F12F-3715-E865-91868B82AB54}"/>
          </ac:spMkLst>
        </pc:spChg>
        <pc:spChg chg="del">
          <ac:chgData name="Colin Bryans" userId="77d00421-cde6-4e65-856c-60bdfdb71af9" providerId="ADAL" clId="{20DB838A-80A4-48B8-BF5B-AF21668BD359}" dt="2023-03-22T08:04:42.678" v="375" actId="478"/>
          <ac:spMkLst>
            <pc:docMk/>
            <pc:sldMk cId="2062075979" sldId="308"/>
            <ac:spMk id="8" creationId="{68684188-FCC7-E1D8-DEFD-5280885962A6}"/>
          </ac:spMkLst>
        </pc:spChg>
      </pc:sldChg>
      <pc:sldChg chg="addSp delSp modSp mod">
        <pc:chgData name="Colin Bryans" userId="77d00421-cde6-4e65-856c-60bdfdb71af9" providerId="ADAL" clId="{20DB838A-80A4-48B8-BF5B-AF21668BD359}" dt="2023-03-22T08:07:01.327" v="446"/>
        <pc:sldMkLst>
          <pc:docMk/>
          <pc:sldMk cId="218459253" sldId="309"/>
        </pc:sldMkLst>
        <pc:spChg chg="add del mod">
          <ac:chgData name="Colin Bryans" userId="77d00421-cde6-4e65-856c-60bdfdb71af9" providerId="ADAL" clId="{20DB838A-80A4-48B8-BF5B-AF21668BD359}" dt="2023-03-22T08:04:55.895" v="379" actId="478"/>
          <ac:spMkLst>
            <pc:docMk/>
            <pc:sldMk cId="218459253" sldId="309"/>
            <ac:spMk id="4" creationId="{00604E6E-054D-9180-EB34-4878B9EE5084}"/>
          </ac:spMkLst>
        </pc:spChg>
        <pc:spChg chg="add mod">
          <ac:chgData name="Colin Bryans" userId="77d00421-cde6-4e65-856c-60bdfdb71af9" providerId="ADAL" clId="{20DB838A-80A4-48B8-BF5B-AF21668BD359}" dt="2023-03-22T08:07:01.327" v="446"/>
          <ac:spMkLst>
            <pc:docMk/>
            <pc:sldMk cId="218459253" sldId="309"/>
            <ac:spMk id="5" creationId="{B2D32C7B-A4B8-B85D-3CD7-02AB141E2B95}"/>
          </ac:spMkLst>
        </pc:spChg>
        <pc:spChg chg="del">
          <ac:chgData name="Colin Bryans" userId="77d00421-cde6-4e65-856c-60bdfdb71af9" providerId="ADAL" clId="{20DB838A-80A4-48B8-BF5B-AF21668BD359}" dt="2023-03-22T08:05:00.095" v="380" actId="478"/>
          <ac:spMkLst>
            <pc:docMk/>
            <pc:sldMk cId="218459253" sldId="309"/>
            <ac:spMk id="6" creationId="{5F8EF806-F12F-3715-E865-91868B82AB54}"/>
          </ac:spMkLst>
        </pc:spChg>
        <pc:spChg chg="del">
          <ac:chgData name="Colin Bryans" userId="77d00421-cde6-4e65-856c-60bdfdb71af9" providerId="ADAL" clId="{20DB838A-80A4-48B8-BF5B-AF21668BD359}" dt="2023-03-22T08:04:53.687" v="378" actId="478"/>
          <ac:spMkLst>
            <pc:docMk/>
            <pc:sldMk cId="218459253" sldId="309"/>
            <ac:spMk id="8" creationId="{68684188-FCC7-E1D8-DEFD-5280885962A6}"/>
          </ac:spMkLst>
        </pc:spChg>
      </pc:sldChg>
      <pc:sldChg chg="addSp delSp modSp mod">
        <pc:chgData name="Colin Bryans" userId="77d00421-cde6-4e65-856c-60bdfdb71af9" providerId="ADAL" clId="{20DB838A-80A4-48B8-BF5B-AF21668BD359}" dt="2023-03-22T08:07:04.294" v="447"/>
        <pc:sldMkLst>
          <pc:docMk/>
          <pc:sldMk cId="3104195842" sldId="310"/>
        </pc:sldMkLst>
        <pc:spChg chg="add del mod">
          <ac:chgData name="Colin Bryans" userId="77d00421-cde6-4e65-856c-60bdfdb71af9" providerId="ADAL" clId="{20DB838A-80A4-48B8-BF5B-AF21668BD359}" dt="2023-03-22T08:05:07.423" v="382" actId="478"/>
          <ac:spMkLst>
            <pc:docMk/>
            <pc:sldMk cId="3104195842" sldId="310"/>
            <ac:spMk id="4" creationId="{01859258-8EC0-0888-8118-D75B500F6D8C}"/>
          </ac:spMkLst>
        </pc:spChg>
        <pc:spChg chg="add mod">
          <ac:chgData name="Colin Bryans" userId="77d00421-cde6-4e65-856c-60bdfdb71af9" providerId="ADAL" clId="{20DB838A-80A4-48B8-BF5B-AF21668BD359}" dt="2023-03-22T08:07:04.294" v="447"/>
          <ac:spMkLst>
            <pc:docMk/>
            <pc:sldMk cId="3104195842" sldId="310"/>
            <ac:spMk id="5" creationId="{E56742EE-B0F4-DF6A-8DBF-B764CC8E7BC1}"/>
          </ac:spMkLst>
        </pc:spChg>
        <pc:spChg chg="del">
          <ac:chgData name="Colin Bryans" userId="77d00421-cde6-4e65-856c-60bdfdb71af9" providerId="ADAL" clId="{20DB838A-80A4-48B8-BF5B-AF21668BD359}" dt="2023-03-22T08:05:18.940" v="386" actId="478"/>
          <ac:spMkLst>
            <pc:docMk/>
            <pc:sldMk cId="3104195842" sldId="310"/>
            <ac:spMk id="6" creationId="{5F8EF806-F12F-3715-E865-91868B82AB54}"/>
          </ac:spMkLst>
        </pc:spChg>
        <pc:spChg chg="del">
          <ac:chgData name="Colin Bryans" userId="77d00421-cde6-4e65-856c-60bdfdb71af9" providerId="ADAL" clId="{20DB838A-80A4-48B8-BF5B-AF21668BD359}" dt="2023-03-22T08:05:05.255" v="381" actId="478"/>
          <ac:spMkLst>
            <pc:docMk/>
            <pc:sldMk cId="3104195842" sldId="310"/>
            <ac:spMk id="8" creationId="{68684188-FCC7-E1D8-DEFD-5280885962A6}"/>
          </ac:spMkLst>
        </pc:spChg>
      </pc:sldChg>
      <pc:sldChg chg="addSp delSp modSp mod">
        <pc:chgData name="Colin Bryans" userId="77d00421-cde6-4e65-856c-60bdfdb71af9" providerId="ADAL" clId="{20DB838A-80A4-48B8-BF5B-AF21668BD359}" dt="2023-03-22T08:07:06.654" v="448"/>
        <pc:sldMkLst>
          <pc:docMk/>
          <pc:sldMk cId="388880813" sldId="311"/>
        </pc:sldMkLst>
        <pc:spChg chg="add del mod">
          <ac:chgData name="Colin Bryans" userId="77d00421-cde6-4e65-856c-60bdfdb71af9" providerId="ADAL" clId="{20DB838A-80A4-48B8-BF5B-AF21668BD359}" dt="2023-03-22T08:05:12.060" v="384" actId="478"/>
          <ac:spMkLst>
            <pc:docMk/>
            <pc:sldMk cId="388880813" sldId="311"/>
            <ac:spMk id="4" creationId="{D47326B9-8603-87DB-B50E-293D7456580E}"/>
          </ac:spMkLst>
        </pc:spChg>
        <pc:spChg chg="add mod">
          <ac:chgData name="Colin Bryans" userId="77d00421-cde6-4e65-856c-60bdfdb71af9" providerId="ADAL" clId="{20DB838A-80A4-48B8-BF5B-AF21668BD359}" dt="2023-03-22T08:07:06.654" v="448"/>
          <ac:spMkLst>
            <pc:docMk/>
            <pc:sldMk cId="388880813" sldId="311"/>
            <ac:spMk id="5" creationId="{D2BEEEC2-2DA2-203B-AF99-1719E68B41FD}"/>
          </ac:spMkLst>
        </pc:spChg>
        <pc:spChg chg="del">
          <ac:chgData name="Colin Bryans" userId="77d00421-cde6-4e65-856c-60bdfdb71af9" providerId="ADAL" clId="{20DB838A-80A4-48B8-BF5B-AF21668BD359}" dt="2023-03-22T08:05:15.772" v="385" actId="478"/>
          <ac:spMkLst>
            <pc:docMk/>
            <pc:sldMk cId="388880813" sldId="311"/>
            <ac:spMk id="6" creationId="{5F8EF806-F12F-3715-E865-91868B82AB54}"/>
          </ac:spMkLst>
        </pc:spChg>
        <pc:spChg chg="del">
          <ac:chgData name="Colin Bryans" userId="77d00421-cde6-4e65-856c-60bdfdb71af9" providerId="ADAL" clId="{20DB838A-80A4-48B8-BF5B-AF21668BD359}" dt="2023-03-22T08:05:10.430" v="383" actId="478"/>
          <ac:spMkLst>
            <pc:docMk/>
            <pc:sldMk cId="388880813" sldId="311"/>
            <ac:spMk id="8" creationId="{68684188-FCC7-E1D8-DEFD-5280885962A6}"/>
          </ac:spMkLst>
        </pc:spChg>
      </pc:sldChg>
      <pc:sldChg chg="modSp mod">
        <pc:chgData name="Colin Bryans" userId="77d00421-cde6-4e65-856c-60bdfdb71af9" providerId="ADAL" clId="{20DB838A-80A4-48B8-BF5B-AF21668BD359}" dt="2023-03-21T15:01:46.393" v="76" actId="20577"/>
        <pc:sldMkLst>
          <pc:docMk/>
          <pc:sldMk cId="3931463764" sldId="312"/>
        </pc:sldMkLst>
        <pc:spChg chg="mod">
          <ac:chgData name="Colin Bryans" userId="77d00421-cde6-4e65-856c-60bdfdb71af9" providerId="ADAL" clId="{20DB838A-80A4-48B8-BF5B-AF21668BD359}" dt="2023-03-21T15:01:46.393" v="76" actId="20577"/>
          <ac:spMkLst>
            <pc:docMk/>
            <pc:sldMk cId="3931463764" sldId="312"/>
            <ac:spMk id="7" creationId="{523B70E0-20E0-4FC7-AEAB-2E7A4D3BACE0}"/>
          </ac:spMkLst>
        </pc:spChg>
      </pc:sldChg>
      <pc:sldChg chg="modSp mod">
        <pc:chgData name="Colin Bryans" userId="77d00421-cde6-4e65-856c-60bdfdb71af9" providerId="ADAL" clId="{20DB838A-80A4-48B8-BF5B-AF21668BD359}" dt="2023-03-22T10:07:13.846" v="917" actId="14100"/>
        <pc:sldMkLst>
          <pc:docMk/>
          <pc:sldMk cId="1808505806" sldId="313"/>
        </pc:sldMkLst>
        <pc:spChg chg="mod">
          <ac:chgData name="Colin Bryans" userId="77d00421-cde6-4e65-856c-60bdfdb71af9" providerId="ADAL" clId="{20DB838A-80A4-48B8-BF5B-AF21668BD359}" dt="2023-03-21T15:15:15.107" v="254" actId="20577"/>
          <ac:spMkLst>
            <pc:docMk/>
            <pc:sldMk cId="1808505806" sldId="313"/>
            <ac:spMk id="2" creationId="{BEF22C89-1FF8-E058-F08A-9026F2158FC3}"/>
          </ac:spMkLst>
        </pc:spChg>
        <pc:spChg chg="mod">
          <ac:chgData name="Colin Bryans" userId="77d00421-cde6-4e65-856c-60bdfdb71af9" providerId="ADAL" clId="{20DB838A-80A4-48B8-BF5B-AF21668BD359}" dt="2023-03-22T10:07:13.846" v="917" actId="14100"/>
          <ac:spMkLst>
            <pc:docMk/>
            <pc:sldMk cId="1808505806" sldId="313"/>
            <ac:spMk id="3" creationId="{50C5262A-A551-A2BE-89D1-06B55FCED0A8}"/>
          </ac:spMkLst>
        </pc:spChg>
      </pc:sldChg>
      <pc:sldChg chg="modSp mod">
        <pc:chgData name="Colin Bryans" userId="77d00421-cde6-4e65-856c-60bdfdb71af9" providerId="ADAL" clId="{20DB838A-80A4-48B8-BF5B-AF21668BD359}" dt="2023-03-22T10:04:21.706" v="795" actId="20577"/>
        <pc:sldMkLst>
          <pc:docMk/>
          <pc:sldMk cId="2666910684" sldId="314"/>
        </pc:sldMkLst>
        <pc:spChg chg="mod">
          <ac:chgData name="Colin Bryans" userId="77d00421-cde6-4e65-856c-60bdfdb71af9" providerId="ADAL" clId="{20DB838A-80A4-48B8-BF5B-AF21668BD359}" dt="2023-03-22T10:04:21.706" v="795" actId="20577"/>
          <ac:spMkLst>
            <pc:docMk/>
            <pc:sldMk cId="2666910684" sldId="314"/>
            <ac:spMk id="2" creationId="{BEF22C89-1FF8-E058-F08A-9026F2158FC3}"/>
          </ac:spMkLst>
        </pc:spChg>
      </pc:sldChg>
      <pc:sldChg chg="modSp mod">
        <pc:chgData name="Colin Bryans" userId="77d00421-cde6-4e65-856c-60bdfdb71af9" providerId="ADAL" clId="{20DB838A-80A4-48B8-BF5B-AF21668BD359}" dt="2023-03-22T10:04:29.162" v="811" actId="20577"/>
        <pc:sldMkLst>
          <pc:docMk/>
          <pc:sldMk cId="1112433258" sldId="315"/>
        </pc:sldMkLst>
        <pc:spChg chg="mod">
          <ac:chgData name="Colin Bryans" userId="77d00421-cde6-4e65-856c-60bdfdb71af9" providerId="ADAL" clId="{20DB838A-80A4-48B8-BF5B-AF21668BD359}" dt="2023-03-22T10:04:29.162" v="811" actId="20577"/>
          <ac:spMkLst>
            <pc:docMk/>
            <pc:sldMk cId="1112433258" sldId="315"/>
            <ac:spMk id="2" creationId="{3DA9092C-C8C5-C5EE-2897-BEEB4844E0D8}"/>
          </ac:spMkLst>
        </pc:spChg>
      </pc:sldChg>
      <pc:sldChg chg="addSp delSp modSp add del mod ord">
        <pc:chgData name="Colin Bryans" userId="77d00421-cde6-4e65-856c-60bdfdb71af9" providerId="ADAL" clId="{20DB838A-80A4-48B8-BF5B-AF21668BD359}" dt="2023-03-21T15:40:04.799" v="270" actId="207"/>
        <pc:sldMkLst>
          <pc:docMk/>
          <pc:sldMk cId="919333547" sldId="319"/>
        </pc:sldMkLst>
        <pc:spChg chg="mod">
          <ac:chgData name="Colin Bryans" userId="77d00421-cde6-4e65-856c-60bdfdb71af9" providerId="ADAL" clId="{20DB838A-80A4-48B8-BF5B-AF21668BD359}" dt="2023-03-21T14:10:24.219" v="15" actId="20577"/>
          <ac:spMkLst>
            <pc:docMk/>
            <pc:sldMk cId="919333547" sldId="319"/>
            <ac:spMk id="2" creationId="{BEF22C89-1FF8-E058-F08A-9026F2158FC3}"/>
          </ac:spMkLst>
        </pc:spChg>
        <pc:spChg chg="mod">
          <ac:chgData name="Colin Bryans" userId="77d00421-cde6-4e65-856c-60bdfdb71af9" providerId="ADAL" clId="{20DB838A-80A4-48B8-BF5B-AF21668BD359}" dt="2023-03-21T15:39:58.483" v="269" actId="207"/>
          <ac:spMkLst>
            <pc:docMk/>
            <pc:sldMk cId="919333547" sldId="319"/>
            <ac:spMk id="3" creationId="{50C5262A-A551-A2BE-89D1-06B55FCED0A8}"/>
          </ac:spMkLst>
        </pc:spChg>
        <pc:spChg chg="add mod">
          <ac:chgData name="Colin Bryans" userId="77d00421-cde6-4e65-856c-60bdfdb71af9" providerId="ADAL" clId="{20DB838A-80A4-48B8-BF5B-AF21668BD359}" dt="2023-03-21T15:40:04.799" v="270" actId="207"/>
          <ac:spMkLst>
            <pc:docMk/>
            <pc:sldMk cId="919333547" sldId="319"/>
            <ac:spMk id="5" creationId="{27713563-774D-F1AD-3DC2-3D9752C9F9D6}"/>
          </ac:spMkLst>
        </pc:spChg>
        <pc:graphicFrameChg chg="del">
          <ac:chgData name="Colin Bryans" userId="77d00421-cde6-4e65-856c-60bdfdb71af9" providerId="ADAL" clId="{20DB838A-80A4-48B8-BF5B-AF21668BD359}" dt="2023-03-21T14:10:33.057" v="24" actId="478"/>
          <ac:graphicFrameMkLst>
            <pc:docMk/>
            <pc:sldMk cId="919333547" sldId="319"/>
            <ac:graphicFrameMk id="10" creationId="{255BE29B-15C6-9E52-3F9F-CC1A9ABB8248}"/>
          </ac:graphicFrameMkLst>
        </pc:graphicFrameChg>
      </pc:sldChg>
      <pc:sldChg chg="new add del">
        <pc:chgData name="Colin Bryans" userId="77d00421-cde6-4e65-856c-60bdfdb71af9" providerId="ADAL" clId="{20DB838A-80A4-48B8-BF5B-AF21668BD359}" dt="2023-03-21T15:00:33.969" v="32" actId="47"/>
        <pc:sldMkLst>
          <pc:docMk/>
          <pc:sldMk cId="107553152" sldId="320"/>
        </pc:sldMkLst>
      </pc:sldChg>
      <pc:sldChg chg="modSp add mod">
        <pc:chgData name="Colin Bryans" userId="77d00421-cde6-4e65-856c-60bdfdb71af9" providerId="ADAL" clId="{20DB838A-80A4-48B8-BF5B-AF21668BD359}" dt="2023-03-21T15:58:37.224" v="364" actId="113"/>
        <pc:sldMkLst>
          <pc:docMk/>
          <pc:sldMk cId="864879648" sldId="320"/>
        </pc:sldMkLst>
        <pc:spChg chg="mod">
          <ac:chgData name="Colin Bryans" userId="77d00421-cde6-4e65-856c-60bdfdb71af9" providerId="ADAL" clId="{20DB838A-80A4-48B8-BF5B-AF21668BD359}" dt="2023-03-21T15:58:37.224" v="364" actId="113"/>
          <ac:spMkLst>
            <pc:docMk/>
            <pc:sldMk cId="864879648" sldId="320"/>
            <ac:spMk id="5" creationId="{27713563-774D-F1AD-3DC2-3D9752C9F9D6}"/>
          </ac:spMkLst>
        </pc:spChg>
      </pc:sldChg>
      <pc:sldChg chg="add del">
        <pc:chgData name="Colin Bryans" userId="77d00421-cde6-4e65-856c-60bdfdb71af9" providerId="ADAL" clId="{20DB838A-80A4-48B8-BF5B-AF21668BD359}" dt="2023-03-21T15:00:35.196" v="33" actId="47"/>
        <pc:sldMkLst>
          <pc:docMk/>
          <pc:sldMk cId="2021485087" sldId="321"/>
        </pc:sldMkLst>
      </pc:sldChg>
      <pc:sldChg chg="addSp delSp modSp add mod">
        <pc:chgData name="Colin Bryans" userId="77d00421-cde6-4e65-856c-60bdfdb71af9" providerId="ADAL" clId="{20DB838A-80A4-48B8-BF5B-AF21668BD359}" dt="2023-03-22T10:05:57.365" v="889" actId="20577"/>
        <pc:sldMkLst>
          <pc:docMk/>
          <pc:sldMk cId="49935025" sldId="322"/>
        </pc:sldMkLst>
        <pc:spChg chg="mod">
          <ac:chgData name="Colin Bryans" userId="77d00421-cde6-4e65-856c-60bdfdb71af9" providerId="ADAL" clId="{20DB838A-80A4-48B8-BF5B-AF21668BD359}" dt="2023-03-22T09:53:23.534" v="478" actId="20577"/>
          <ac:spMkLst>
            <pc:docMk/>
            <pc:sldMk cId="49935025" sldId="322"/>
            <ac:spMk id="3" creationId="{50C5262A-A551-A2BE-89D1-06B55FCED0A8}"/>
          </ac:spMkLst>
        </pc:spChg>
        <pc:spChg chg="mod">
          <ac:chgData name="Colin Bryans" userId="77d00421-cde6-4e65-856c-60bdfdb71af9" providerId="ADAL" clId="{20DB838A-80A4-48B8-BF5B-AF21668BD359}" dt="2023-03-22T10:05:57.365" v="889" actId="20577"/>
          <ac:spMkLst>
            <pc:docMk/>
            <pc:sldMk cId="49935025" sldId="322"/>
            <ac:spMk id="5" creationId="{27713563-774D-F1AD-3DC2-3D9752C9F9D6}"/>
          </ac:spMkLst>
        </pc:spChg>
        <pc:spChg chg="add mod">
          <ac:chgData name="Colin Bryans" userId="77d00421-cde6-4e65-856c-60bdfdb71af9" providerId="ADAL" clId="{20DB838A-80A4-48B8-BF5B-AF21668BD359}" dt="2023-03-22T10:02:14.923" v="631" actId="20577"/>
          <ac:spMkLst>
            <pc:docMk/>
            <pc:sldMk cId="49935025" sldId="322"/>
            <ac:spMk id="6" creationId="{E4918651-E00B-FD00-369E-D70A25727C0A}"/>
          </ac:spMkLst>
        </pc:spChg>
        <pc:spChg chg="add mod">
          <ac:chgData name="Colin Bryans" userId="77d00421-cde6-4e65-856c-60bdfdb71af9" providerId="ADAL" clId="{20DB838A-80A4-48B8-BF5B-AF21668BD359}" dt="2023-03-22T10:02:10.005" v="628" actId="20577"/>
          <ac:spMkLst>
            <pc:docMk/>
            <pc:sldMk cId="49935025" sldId="322"/>
            <ac:spMk id="7" creationId="{08D4395A-7E45-63CF-130B-2BA7D399CFAD}"/>
          </ac:spMkLst>
        </pc:spChg>
        <pc:spChg chg="add del mod">
          <ac:chgData name="Colin Bryans" userId="77d00421-cde6-4e65-856c-60bdfdb71af9" providerId="ADAL" clId="{20DB838A-80A4-48B8-BF5B-AF21668BD359}" dt="2023-03-22T10:01:23.402" v="601" actId="478"/>
          <ac:spMkLst>
            <pc:docMk/>
            <pc:sldMk cId="49935025" sldId="322"/>
            <ac:spMk id="8" creationId="{B440DDA0-966B-A544-6397-921977DC9F2D}"/>
          </ac:spMkLst>
        </pc:spChg>
        <pc:spChg chg="add mod">
          <ac:chgData name="Colin Bryans" userId="77d00421-cde6-4e65-856c-60bdfdb71af9" providerId="ADAL" clId="{20DB838A-80A4-48B8-BF5B-AF21668BD359}" dt="2023-03-22T10:01:29.385" v="603" actId="1076"/>
          <ac:spMkLst>
            <pc:docMk/>
            <pc:sldMk cId="49935025" sldId="322"/>
            <ac:spMk id="9" creationId="{46CB3F55-3C31-791E-1CD6-EDE656978656}"/>
          </ac:spMkLst>
        </pc:spChg>
        <pc:grpChg chg="add mod">
          <ac:chgData name="Colin Bryans" userId="77d00421-cde6-4e65-856c-60bdfdb71af9" providerId="ADAL" clId="{20DB838A-80A4-48B8-BF5B-AF21668BD359}" dt="2023-03-22T10:05:24.145" v="867" actId="1076"/>
          <ac:grpSpMkLst>
            <pc:docMk/>
            <pc:sldMk cId="49935025" sldId="322"/>
            <ac:grpSpMk id="4" creationId="{4E4B4996-FC84-12D6-F907-FD3FA3E0B035}"/>
          </ac:grpSpMkLst>
        </pc:grpChg>
      </pc:sldChg>
      <pc:sldChg chg="modSp add mod ord">
        <pc:chgData name="Colin Bryans" userId="77d00421-cde6-4e65-856c-60bdfdb71af9" providerId="ADAL" clId="{20DB838A-80A4-48B8-BF5B-AF21668BD359}" dt="2023-03-22T10:07:09.592" v="916" actId="14100"/>
        <pc:sldMkLst>
          <pc:docMk/>
          <pc:sldMk cId="2130544052" sldId="323"/>
        </pc:sldMkLst>
        <pc:spChg chg="mod">
          <ac:chgData name="Colin Bryans" userId="77d00421-cde6-4e65-856c-60bdfdb71af9" providerId="ADAL" clId="{20DB838A-80A4-48B8-BF5B-AF21668BD359}" dt="2023-03-22T10:06:45.414" v="911" actId="20577"/>
          <ac:spMkLst>
            <pc:docMk/>
            <pc:sldMk cId="2130544052" sldId="323"/>
            <ac:spMk id="2" creationId="{BEF22C89-1FF8-E058-F08A-9026F2158FC3}"/>
          </ac:spMkLst>
        </pc:spChg>
        <pc:spChg chg="mod">
          <ac:chgData name="Colin Bryans" userId="77d00421-cde6-4e65-856c-60bdfdb71af9" providerId="ADAL" clId="{20DB838A-80A4-48B8-BF5B-AF21668BD359}" dt="2023-03-22T10:07:09.592" v="916" actId="14100"/>
          <ac:spMkLst>
            <pc:docMk/>
            <pc:sldMk cId="2130544052" sldId="323"/>
            <ac:spMk id="3" creationId="{50C5262A-A551-A2BE-89D1-06B55FCED0A8}"/>
          </ac:spMkLst>
        </pc:spChg>
        <pc:spChg chg="mod">
          <ac:chgData name="Colin Bryans" userId="77d00421-cde6-4e65-856c-60bdfdb71af9" providerId="ADAL" clId="{20DB838A-80A4-48B8-BF5B-AF21668BD359}" dt="2023-03-22T10:07:01.962" v="913" actId="6549"/>
          <ac:spMkLst>
            <pc:docMk/>
            <pc:sldMk cId="2130544052" sldId="323"/>
            <ac:spMk id="5" creationId="{27713563-774D-F1AD-3DC2-3D9752C9F9D6}"/>
          </ac:spMkLst>
        </pc:spChg>
      </pc:sldChg>
      <pc:sldChg chg="modSp add mod ord">
        <pc:chgData name="Colin Bryans" userId="77d00421-cde6-4e65-856c-60bdfdb71af9" providerId="ADAL" clId="{20DB838A-80A4-48B8-BF5B-AF21668BD359}" dt="2023-03-22T10:07:56.065" v="928"/>
        <pc:sldMkLst>
          <pc:docMk/>
          <pc:sldMk cId="2744098144" sldId="324"/>
        </pc:sldMkLst>
        <pc:spChg chg="mod">
          <ac:chgData name="Colin Bryans" userId="77d00421-cde6-4e65-856c-60bdfdb71af9" providerId="ADAL" clId="{20DB838A-80A4-48B8-BF5B-AF21668BD359}" dt="2023-03-22T10:07:43.927" v="927" actId="20577"/>
          <ac:spMkLst>
            <pc:docMk/>
            <pc:sldMk cId="2744098144" sldId="324"/>
            <ac:spMk id="2" creationId="{BEF22C89-1FF8-E058-F08A-9026F2158FC3}"/>
          </ac:spMkLst>
        </pc:spChg>
        <pc:spChg chg="mod">
          <ac:chgData name="Colin Bryans" userId="77d00421-cde6-4e65-856c-60bdfdb71af9" providerId="ADAL" clId="{20DB838A-80A4-48B8-BF5B-AF21668BD359}" dt="2023-03-22T10:07:56.065" v="928"/>
          <ac:spMkLst>
            <pc:docMk/>
            <pc:sldMk cId="2744098144" sldId="324"/>
            <ac:spMk id="3" creationId="{50C5262A-A551-A2BE-89D1-06B55FCED0A8}"/>
          </ac:spMkLst>
        </pc:spChg>
      </pc:sldChg>
      <pc:sldChg chg="modSp add mod ord">
        <pc:chgData name="Colin Bryans" userId="77d00421-cde6-4e65-856c-60bdfdb71af9" providerId="ADAL" clId="{20DB838A-80A4-48B8-BF5B-AF21668BD359}" dt="2023-03-22T10:07:39.220" v="925"/>
        <pc:sldMkLst>
          <pc:docMk/>
          <pc:sldMk cId="2936923340" sldId="325"/>
        </pc:sldMkLst>
        <pc:spChg chg="mod">
          <ac:chgData name="Colin Bryans" userId="77d00421-cde6-4e65-856c-60bdfdb71af9" providerId="ADAL" clId="{20DB838A-80A4-48B8-BF5B-AF21668BD359}" dt="2023-03-22T10:07:28.483" v="924" actId="20577"/>
          <ac:spMkLst>
            <pc:docMk/>
            <pc:sldMk cId="2936923340" sldId="325"/>
            <ac:spMk id="2" creationId="{BEF22C89-1FF8-E058-F08A-9026F2158FC3}"/>
          </ac:spMkLst>
        </pc:spChg>
        <pc:spChg chg="mod">
          <ac:chgData name="Colin Bryans" userId="77d00421-cde6-4e65-856c-60bdfdb71af9" providerId="ADAL" clId="{20DB838A-80A4-48B8-BF5B-AF21668BD359}" dt="2023-03-22T10:07:39.220" v="925"/>
          <ac:spMkLst>
            <pc:docMk/>
            <pc:sldMk cId="2936923340" sldId="325"/>
            <ac:spMk id="3" creationId="{50C5262A-A551-A2BE-89D1-06B55FCED0A8}"/>
          </ac:spMkLst>
        </pc:spChg>
      </pc:sldChg>
      <pc:sldMasterChg chg="del delSldLayout">
        <pc:chgData name="Colin Bryans" userId="77d00421-cde6-4e65-856c-60bdfdb71af9" providerId="ADAL" clId="{20DB838A-80A4-48B8-BF5B-AF21668BD359}" dt="2023-03-21T15:00:35.196" v="33" actId="47"/>
        <pc:sldMasterMkLst>
          <pc:docMk/>
          <pc:sldMasterMk cId="2912022562" sldId="2147483989"/>
        </pc:sldMasterMkLst>
        <pc:sldLayoutChg chg="del">
          <pc:chgData name="Colin Bryans" userId="77d00421-cde6-4e65-856c-60bdfdb71af9" providerId="ADAL" clId="{20DB838A-80A4-48B8-BF5B-AF21668BD359}" dt="2023-03-21T15:00:35.196" v="33" actId="47"/>
          <pc:sldLayoutMkLst>
            <pc:docMk/>
            <pc:sldMasterMk cId="2912022562" sldId="2147483989"/>
            <pc:sldLayoutMk cId="1641605203" sldId="2147483990"/>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3723875661" sldId="2147483991"/>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4088474334" sldId="2147483992"/>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2551005450" sldId="2147483993"/>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556881063" sldId="2147483994"/>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3358981166" sldId="2147483995"/>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2953961247" sldId="2147483996"/>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3984295216" sldId="2147483997"/>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673953426" sldId="2147483998"/>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2649360134" sldId="2147483999"/>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883654864" sldId="2147484000"/>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3588166204" sldId="2147484001"/>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2414277670" sldId="2147484002"/>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1099503905" sldId="2147484003"/>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343817621" sldId="2147484004"/>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358659462" sldId="2147484005"/>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831105023" sldId="2147484006"/>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2903220696" sldId="2147484007"/>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436721459" sldId="2147484008"/>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4244909327" sldId="2147484009"/>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513922187" sldId="2147484010"/>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857414472" sldId="2147484011"/>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3591401395" sldId="2147484012"/>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3131077619" sldId="2147484013"/>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122152894" sldId="2147484014"/>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2629013183" sldId="2147484015"/>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1733845418" sldId="2147484016"/>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369572026" sldId="2147484017"/>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2604822762" sldId="2147484018"/>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3631313348" sldId="2147484019"/>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822205479" sldId="2147484020"/>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2634210334" sldId="2147484021"/>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582640386" sldId="2147484022"/>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674003396" sldId="2147484023"/>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289175361" sldId="2147484024"/>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344565006" sldId="2147484025"/>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2551026999" sldId="2147484026"/>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2182617181" sldId="2147484027"/>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4081936603" sldId="2147484028"/>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3024898921" sldId="2147484029"/>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1354249358" sldId="2147484030"/>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4080684994" sldId="2147484031"/>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1638009828" sldId="2147484032"/>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877569161" sldId="2147484033"/>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4147375236" sldId="2147484034"/>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2314651467" sldId="2147484035"/>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1462024416" sldId="2147484036"/>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2800593948" sldId="2147484037"/>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3114788566" sldId="2147484038"/>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4043239130" sldId="2147484039"/>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265767175" sldId="2147484040"/>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2322932457" sldId="2147484041"/>
          </pc:sldLayoutMkLst>
        </pc:sldLayoutChg>
        <pc:sldLayoutChg chg="del">
          <pc:chgData name="Colin Bryans" userId="77d00421-cde6-4e65-856c-60bdfdb71af9" providerId="ADAL" clId="{20DB838A-80A4-48B8-BF5B-AF21668BD359}" dt="2023-03-21T15:00:35.196" v="33" actId="47"/>
          <pc:sldLayoutMkLst>
            <pc:docMk/>
            <pc:sldMasterMk cId="2912022562" sldId="2147483989"/>
            <pc:sldLayoutMk cId="3392576383" sldId="2147484042"/>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6F1C8E-0C38-4A9E-AB9F-221CEB49389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0D5CB376-F6BE-47FE-9ECC-F963BB1A53D4}">
      <dgm:prSet phldrT="[Text]" custT="1"/>
      <dgm:spPr/>
      <dgm:t>
        <a:bodyPr/>
        <a:lstStyle/>
        <a:p>
          <a:r>
            <a:rPr lang="en-GB" sz="1800" dirty="0"/>
            <a:t>Identify local authority plan/strategy/target</a:t>
          </a:r>
        </a:p>
      </dgm:t>
    </dgm:pt>
    <dgm:pt modelId="{80A3D96B-C47B-430D-9A1F-B449B5AF44E2}" type="parTrans" cxnId="{1B147ECC-72D8-46C9-BF36-656FF0DD5191}">
      <dgm:prSet/>
      <dgm:spPr/>
      <dgm:t>
        <a:bodyPr/>
        <a:lstStyle/>
        <a:p>
          <a:endParaRPr lang="en-GB"/>
        </a:p>
      </dgm:t>
    </dgm:pt>
    <dgm:pt modelId="{1688397E-B96D-4347-8F1A-AD8462D941FD}" type="sibTrans" cxnId="{1B147ECC-72D8-46C9-BF36-656FF0DD5191}">
      <dgm:prSet/>
      <dgm:spPr/>
      <dgm:t>
        <a:bodyPr/>
        <a:lstStyle/>
        <a:p>
          <a:endParaRPr lang="en-GB"/>
        </a:p>
      </dgm:t>
    </dgm:pt>
    <dgm:pt modelId="{B8396225-E07E-4476-A1B8-BAEBE7FCF287}" type="asst">
      <dgm:prSet phldrT="[Text]" custT="1"/>
      <dgm:spPr/>
      <dgm:t>
        <a:bodyPr/>
        <a:lstStyle/>
        <a:p>
          <a:r>
            <a:rPr lang="en-GB" sz="1800" dirty="0"/>
            <a:t>Appraise to determine relevance to LHEES outcomes</a:t>
          </a:r>
        </a:p>
      </dgm:t>
    </dgm:pt>
    <dgm:pt modelId="{527CAB0F-E5A3-46EA-B6AA-4D866AE01EDA}" type="parTrans" cxnId="{32C8A780-7B73-4450-8A5A-AC8ECA8A6717}">
      <dgm:prSet/>
      <dgm:spPr/>
      <dgm:t>
        <a:bodyPr/>
        <a:lstStyle/>
        <a:p>
          <a:endParaRPr lang="en-GB"/>
        </a:p>
      </dgm:t>
    </dgm:pt>
    <dgm:pt modelId="{0A599331-76DF-4C91-8D1D-D627184E9975}" type="sibTrans" cxnId="{32C8A780-7B73-4450-8A5A-AC8ECA8A6717}">
      <dgm:prSet/>
      <dgm:spPr/>
      <dgm:t>
        <a:bodyPr/>
        <a:lstStyle/>
        <a:p>
          <a:endParaRPr lang="en-GB"/>
        </a:p>
      </dgm:t>
    </dgm:pt>
    <dgm:pt modelId="{7056C023-2231-41D8-BE5F-0F6A25EE0175}">
      <dgm:prSet phldrT="[Text]" custT="1"/>
      <dgm:spPr/>
      <dgm:t>
        <a:bodyPr/>
        <a:lstStyle/>
        <a:p>
          <a:r>
            <a:rPr lang="en-GB" sz="1800" b="1" u="sng" dirty="0"/>
            <a:t>No</a:t>
          </a:r>
        </a:p>
        <a:p>
          <a:r>
            <a:rPr lang="en-GB" sz="1800" dirty="0"/>
            <a:t>Document removed from assessment process</a:t>
          </a:r>
        </a:p>
      </dgm:t>
    </dgm:pt>
    <dgm:pt modelId="{E06165F8-6982-45A7-A83F-EA96D6D6F4D0}" type="parTrans" cxnId="{93FE0D23-0278-49DE-9087-9D0B778F5BF4}">
      <dgm:prSet/>
      <dgm:spPr/>
      <dgm:t>
        <a:bodyPr/>
        <a:lstStyle/>
        <a:p>
          <a:endParaRPr lang="en-GB"/>
        </a:p>
      </dgm:t>
    </dgm:pt>
    <dgm:pt modelId="{6EBEC84A-07B1-4D33-9ECB-5BC5CB926F3A}" type="sibTrans" cxnId="{93FE0D23-0278-49DE-9087-9D0B778F5BF4}">
      <dgm:prSet/>
      <dgm:spPr/>
      <dgm:t>
        <a:bodyPr/>
        <a:lstStyle/>
        <a:p>
          <a:endParaRPr lang="en-GB"/>
        </a:p>
      </dgm:t>
    </dgm:pt>
    <dgm:pt modelId="{A8A931FC-AE52-465D-8066-D909AC083329}">
      <dgm:prSet phldrT="[Text]" custT="1"/>
      <dgm:spPr/>
      <dgm:t>
        <a:bodyPr/>
        <a:lstStyle/>
        <a:p>
          <a:r>
            <a:rPr lang="en-GB" sz="1800" b="1" u="sng" dirty="0"/>
            <a:t>Yes </a:t>
          </a:r>
        </a:p>
        <a:p>
          <a:r>
            <a:rPr lang="en-GB" sz="1800" dirty="0"/>
            <a:t>Progress to stage 2</a:t>
          </a:r>
        </a:p>
      </dgm:t>
    </dgm:pt>
    <dgm:pt modelId="{482FC450-DA76-485C-89B8-EDBA1510395E}" type="parTrans" cxnId="{5B7C5D23-3C41-4CE8-A5B6-7E6B73956433}">
      <dgm:prSet/>
      <dgm:spPr/>
      <dgm:t>
        <a:bodyPr/>
        <a:lstStyle/>
        <a:p>
          <a:endParaRPr lang="en-GB"/>
        </a:p>
      </dgm:t>
    </dgm:pt>
    <dgm:pt modelId="{34D4E5F1-D97F-4BF3-8FB4-BE55D4745D27}" type="sibTrans" cxnId="{5B7C5D23-3C41-4CE8-A5B6-7E6B73956433}">
      <dgm:prSet/>
      <dgm:spPr/>
      <dgm:t>
        <a:bodyPr/>
        <a:lstStyle/>
        <a:p>
          <a:endParaRPr lang="en-GB"/>
        </a:p>
      </dgm:t>
    </dgm:pt>
    <dgm:pt modelId="{7BF02204-7763-40B9-B43E-69F6C09E5FB9}">
      <dgm:prSet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path path="circle">
            <a:fillToRect l="50000" t="50000" r="50000" b="50000"/>
          </a:path>
          <a:tileRect/>
        </a:gradFill>
      </dgm:spPr>
      <dgm:t>
        <a:bodyPr/>
        <a:lstStyle/>
        <a:p>
          <a:r>
            <a:rPr lang="en-GB" sz="1800" dirty="0"/>
            <a:t>Guiding Principles for appraising policy documents</a:t>
          </a:r>
        </a:p>
      </dgm:t>
    </dgm:pt>
    <dgm:pt modelId="{1C202FEF-4427-41A9-BB2D-04CBB71DFB90}" type="parTrans" cxnId="{71E6B4A0-EC6E-45E4-BD2B-B4AA43EC64B2}">
      <dgm:prSet/>
      <dgm:spPr/>
      <dgm:t>
        <a:bodyPr/>
        <a:lstStyle/>
        <a:p>
          <a:endParaRPr lang="en-GB"/>
        </a:p>
      </dgm:t>
    </dgm:pt>
    <dgm:pt modelId="{50007612-0265-4A75-9083-6FBEA17773AF}" type="sibTrans" cxnId="{71E6B4A0-EC6E-45E4-BD2B-B4AA43EC64B2}">
      <dgm:prSet/>
      <dgm:spPr/>
      <dgm:t>
        <a:bodyPr/>
        <a:lstStyle/>
        <a:p>
          <a:endParaRPr lang="en-GB"/>
        </a:p>
      </dgm:t>
    </dgm:pt>
    <dgm:pt modelId="{213E59C1-BDCA-4C78-A92C-585DC1E6B804}">
      <dgm:prSet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path path="circle">
            <a:fillToRect l="50000" t="50000" r="50000" b="50000"/>
          </a:path>
          <a:tileRect/>
        </a:gradFill>
      </dgm:spPr>
      <dgm:t>
        <a:bodyPr/>
        <a:lstStyle/>
        <a:p>
          <a:r>
            <a:rPr lang="en-GB" sz="1800" dirty="0"/>
            <a:t>Stakeholder mapping including policy leads</a:t>
          </a:r>
        </a:p>
      </dgm:t>
    </dgm:pt>
    <dgm:pt modelId="{D1623A57-E854-4C15-A610-7271F397E3A5}" type="parTrans" cxnId="{55AD2B68-1BBB-40B1-B059-329D7171DBFB}">
      <dgm:prSet/>
      <dgm:spPr/>
      <dgm:t>
        <a:bodyPr/>
        <a:lstStyle/>
        <a:p>
          <a:endParaRPr lang="en-GB"/>
        </a:p>
      </dgm:t>
    </dgm:pt>
    <dgm:pt modelId="{55D41361-6DF5-4810-A479-E100C3FD3C0A}" type="sibTrans" cxnId="{55AD2B68-1BBB-40B1-B059-329D7171DBFB}">
      <dgm:prSet/>
      <dgm:spPr/>
      <dgm:t>
        <a:bodyPr/>
        <a:lstStyle/>
        <a:p>
          <a:endParaRPr lang="en-GB"/>
        </a:p>
      </dgm:t>
    </dgm:pt>
    <dgm:pt modelId="{B32397E6-3399-4A0E-9DC0-F0D1935D0019}" type="pres">
      <dgm:prSet presAssocID="{1A6F1C8E-0C38-4A9E-AB9F-221CEB493893}" presName="hierChild1" presStyleCnt="0">
        <dgm:presLayoutVars>
          <dgm:orgChart val="1"/>
          <dgm:chPref val="1"/>
          <dgm:dir/>
          <dgm:animOne val="branch"/>
          <dgm:animLvl val="lvl"/>
          <dgm:resizeHandles/>
        </dgm:presLayoutVars>
      </dgm:prSet>
      <dgm:spPr/>
    </dgm:pt>
    <dgm:pt modelId="{0F690BD9-A613-404E-9047-8DD16D237183}" type="pres">
      <dgm:prSet presAssocID="{7BF02204-7763-40B9-B43E-69F6C09E5FB9}" presName="hierRoot1" presStyleCnt="0">
        <dgm:presLayoutVars>
          <dgm:hierBranch val="init"/>
        </dgm:presLayoutVars>
      </dgm:prSet>
      <dgm:spPr/>
    </dgm:pt>
    <dgm:pt modelId="{9B38BD86-0ECB-486F-9DAB-90E9B1C170F0}" type="pres">
      <dgm:prSet presAssocID="{7BF02204-7763-40B9-B43E-69F6C09E5FB9}" presName="rootComposite1" presStyleCnt="0"/>
      <dgm:spPr/>
    </dgm:pt>
    <dgm:pt modelId="{5FC99FB9-D74F-45FD-A671-EF149EF2C999}" type="pres">
      <dgm:prSet presAssocID="{7BF02204-7763-40B9-B43E-69F6C09E5FB9}" presName="rootText1" presStyleLbl="node0" presStyleIdx="0" presStyleCnt="3" custLinFactNeighborX="1507">
        <dgm:presLayoutVars>
          <dgm:chPref val="3"/>
        </dgm:presLayoutVars>
      </dgm:prSet>
      <dgm:spPr/>
    </dgm:pt>
    <dgm:pt modelId="{678A5A2F-9EF1-4E0D-80E8-2142289F914C}" type="pres">
      <dgm:prSet presAssocID="{7BF02204-7763-40B9-B43E-69F6C09E5FB9}" presName="rootConnector1" presStyleLbl="node1" presStyleIdx="0" presStyleCnt="0"/>
      <dgm:spPr/>
    </dgm:pt>
    <dgm:pt modelId="{1E175820-30BB-498A-9FE6-CCDFA2F55029}" type="pres">
      <dgm:prSet presAssocID="{7BF02204-7763-40B9-B43E-69F6C09E5FB9}" presName="hierChild2" presStyleCnt="0"/>
      <dgm:spPr/>
    </dgm:pt>
    <dgm:pt modelId="{8A1436C2-FDD9-43CA-B803-166EB6FC7069}" type="pres">
      <dgm:prSet presAssocID="{7BF02204-7763-40B9-B43E-69F6C09E5FB9}" presName="hierChild3" presStyleCnt="0"/>
      <dgm:spPr/>
    </dgm:pt>
    <dgm:pt modelId="{7167ABFA-3E48-4AD6-BA27-A79A74C337DA}" type="pres">
      <dgm:prSet presAssocID="{0D5CB376-F6BE-47FE-9ECC-F963BB1A53D4}" presName="hierRoot1" presStyleCnt="0">
        <dgm:presLayoutVars>
          <dgm:hierBranch val="init"/>
        </dgm:presLayoutVars>
      </dgm:prSet>
      <dgm:spPr/>
    </dgm:pt>
    <dgm:pt modelId="{B1B580D7-AF81-466C-A5AC-3FF8B289378F}" type="pres">
      <dgm:prSet presAssocID="{0D5CB376-F6BE-47FE-9ECC-F963BB1A53D4}" presName="rootComposite1" presStyleCnt="0"/>
      <dgm:spPr/>
    </dgm:pt>
    <dgm:pt modelId="{2A7947D9-1306-470E-9243-EDF8D4722C02}" type="pres">
      <dgm:prSet presAssocID="{0D5CB376-F6BE-47FE-9ECC-F963BB1A53D4}" presName="rootText1" presStyleLbl="node0" presStyleIdx="1" presStyleCnt="3">
        <dgm:presLayoutVars>
          <dgm:chPref val="3"/>
        </dgm:presLayoutVars>
      </dgm:prSet>
      <dgm:spPr/>
    </dgm:pt>
    <dgm:pt modelId="{EA452553-D86D-46F8-B010-BC0A5FE45530}" type="pres">
      <dgm:prSet presAssocID="{0D5CB376-F6BE-47FE-9ECC-F963BB1A53D4}" presName="rootConnector1" presStyleLbl="node1" presStyleIdx="0" presStyleCnt="0"/>
      <dgm:spPr/>
    </dgm:pt>
    <dgm:pt modelId="{81CF811E-9686-48A3-B7B1-149F11340695}" type="pres">
      <dgm:prSet presAssocID="{0D5CB376-F6BE-47FE-9ECC-F963BB1A53D4}" presName="hierChild2" presStyleCnt="0"/>
      <dgm:spPr/>
    </dgm:pt>
    <dgm:pt modelId="{DCF34C88-259E-41CD-AC35-79047CEAC923}" type="pres">
      <dgm:prSet presAssocID="{E06165F8-6982-45A7-A83F-EA96D6D6F4D0}" presName="Name37" presStyleLbl="parChTrans1D2" presStyleIdx="0" presStyleCnt="3"/>
      <dgm:spPr/>
    </dgm:pt>
    <dgm:pt modelId="{7EC5E5A0-7D17-4CBA-9FCF-E152E1133B58}" type="pres">
      <dgm:prSet presAssocID="{7056C023-2231-41D8-BE5F-0F6A25EE0175}" presName="hierRoot2" presStyleCnt="0">
        <dgm:presLayoutVars>
          <dgm:hierBranch val="init"/>
        </dgm:presLayoutVars>
      </dgm:prSet>
      <dgm:spPr/>
    </dgm:pt>
    <dgm:pt modelId="{84E81B34-E96F-4D58-9154-29626B893926}" type="pres">
      <dgm:prSet presAssocID="{7056C023-2231-41D8-BE5F-0F6A25EE0175}" presName="rootComposite" presStyleCnt="0"/>
      <dgm:spPr/>
    </dgm:pt>
    <dgm:pt modelId="{38ADBB34-FE84-47FF-AC0F-98EAAC2EEA61}" type="pres">
      <dgm:prSet presAssocID="{7056C023-2231-41D8-BE5F-0F6A25EE0175}" presName="rootText" presStyleLbl="node2" presStyleIdx="0" presStyleCnt="2">
        <dgm:presLayoutVars>
          <dgm:chPref val="3"/>
        </dgm:presLayoutVars>
      </dgm:prSet>
      <dgm:spPr/>
    </dgm:pt>
    <dgm:pt modelId="{56744ABD-0ABB-40FC-B711-0C02B713D0C8}" type="pres">
      <dgm:prSet presAssocID="{7056C023-2231-41D8-BE5F-0F6A25EE0175}" presName="rootConnector" presStyleLbl="node2" presStyleIdx="0" presStyleCnt="2"/>
      <dgm:spPr/>
    </dgm:pt>
    <dgm:pt modelId="{E3B84102-0570-4189-8FE4-7FEEE16DA45B}" type="pres">
      <dgm:prSet presAssocID="{7056C023-2231-41D8-BE5F-0F6A25EE0175}" presName="hierChild4" presStyleCnt="0"/>
      <dgm:spPr/>
    </dgm:pt>
    <dgm:pt modelId="{D91B1E3A-C038-4B41-82E7-BE58F4CCB0B1}" type="pres">
      <dgm:prSet presAssocID="{7056C023-2231-41D8-BE5F-0F6A25EE0175}" presName="hierChild5" presStyleCnt="0"/>
      <dgm:spPr/>
    </dgm:pt>
    <dgm:pt modelId="{966FFDF9-EA8B-4499-A68A-AD4E99B73FA7}" type="pres">
      <dgm:prSet presAssocID="{482FC450-DA76-485C-89B8-EDBA1510395E}" presName="Name37" presStyleLbl="parChTrans1D2" presStyleIdx="1" presStyleCnt="3"/>
      <dgm:spPr/>
    </dgm:pt>
    <dgm:pt modelId="{16267A8E-91E5-48FE-AB08-88C6DC8846B6}" type="pres">
      <dgm:prSet presAssocID="{A8A931FC-AE52-465D-8066-D909AC083329}" presName="hierRoot2" presStyleCnt="0">
        <dgm:presLayoutVars>
          <dgm:hierBranch val="init"/>
        </dgm:presLayoutVars>
      </dgm:prSet>
      <dgm:spPr/>
    </dgm:pt>
    <dgm:pt modelId="{9350D9E1-0259-4EE1-AFDB-1E19C218E098}" type="pres">
      <dgm:prSet presAssocID="{A8A931FC-AE52-465D-8066-D909AC083329}" presName="rootComposite" presStyleCnt="0"/>
      <dgm:spPr/>
    </dgm:pt>
    <dgm:pt modelId="{FB4E8BE4-0B67-4AD9-AB20-7B563D82D09C}" type="pres">
      <dgm:prSet presAssocID="{A8A931FC-AE52-465D-8066-D909AC083329}" presName="rootText" presStyleLbl="node2" presStyleIdx="1" presStyleCnt="2">
        <dgm:presLayoutVars>
          <dgm:chPref val="3"/>
        </dgm:presLayoutVars>
      </dgm:prSet>
      <dgm:spPr/>
    </dgm:pt>
    <dgm:pt modelId="{3FE7FAEB-E9E0-49D4-AF89-F99354F1F974}" type="pres">
      <dgm:prSet presAssocID="{A8A931FC-AE52-465D-8066-D909AC083329}" presName="rootConnector" presStyleLbl="node2" presStyleIdx="1" presStyleCnt="2"/>
      <dgm:spPr/>
    </dgm:pt>
    <dgm:pt modelId="{931B2808-C4A6-4877-AAD1-DA3DBBF23F33}" type="pres">
      <dgm:prSet presAssocID="{A8A931FC-AE52-465D-8066-D909AC083329}" presName="hierChild4" presStyleCnt="0"/>
      <dgm:spPr/>
    </dgm:pt>
    <dgm:pt modelId="{9B0821E2-A23A-46C5-B9A0-49B22DD276FF}" type="pres">
      <dgm:prSet presAssocID="{A8A931FC-AE52-465D-8066-D909AC083329}" presName="hierChild5" presStyleCnt="0"/>
      <dgm:spPr/>
    </dgm:pt>
    <dgm:pt modelId="{A61C277B-9749-4AC2-AFF2-CB72E39D241F}" type="pres">
      <dgm:prSet presAssocID="{0D5CB376-F6BE-47FE-9ECC-F963BB1A53D4}" presName="hierChild3" presStyleCnt="0"/>
      <dgm:spPr/>
    </dgm:pt>
    <dgm:pt modelId="{02A55B2E-376D-4E2B-9305-E608B691AF47}" type="pres">
      <dgm:prSet presAssocID="{527CAB0F-E5A3-46EA-B6AA-4D866AE01EDA}" presName="Name111" presStyleLbl="parChTrans1D2" presStyleIdx="2" presStyleCnt="3"/>
      <dgm:spPr/>
    </dgm:pt>
    <dgm:pt modelId="{0B618DDC-88A0-41FE-B19B-70E1DD171C1D}" type="pres">
      <dgm:prSet presAssocID="{B8396225-E07E-4476-A1B8-BAEBE7FCF287}" presName="hierRoot3" presStyleCnt="0">
        <dgm:presLayoutVars>
          <dgm:hierBranch val="init"/>
        </dgm:presLayoutVars>
      </dgm:prSet>
      <dgm:spPr/>
    </dgm:pt>
    <dgm:pt modelId="{3F3DB385-A4E3-4B4F-B660-7B07A3C3E6DB}" type="pres">
      <dgm:prSet presAssocID="{B8396225-E07E-4476-A1B8-BAEBE7FCF287}" presName="rootComposite3" presStyleCnt="0"/>
      <dgm:spPr/>
    </dgm:pt>
    <dgm:pt modelId="{528188E1-4B9A-4417-853E-733AD4F4CB44}" type="pres">
      <dgm:prSet presAssocID="{B8396225-E07E-4476-A1B8-BAEBE7FCF287}" presName="rootText3" presStyleLbl="asst1" presStyleIdx="0" presStyleCnt="1" custLinFactNeighborX="-4482" custLinFactNeighborY="-10853">
        <dgm:presLayoutVars>
          <dgm:chPref val="3"/>
        </dgm:presLayoutVars>
      </dgm:prSet>
      <dgm:spPr/>
    </dgm:pt>
    <dgm:pt modelId="{7F041E95-3683-4684-A6D7-3377171CC602}" type="pres">
      <dgm:prSet presAssocID="{B8396225-E07E-4476-A1B8-BAEBE7FCF287}" presName="rootConnector3" presStyleLbl="asst1" presStyleIdx="0" presStyleCnt="1"/>
      <dgm:spPr/>
    </dgm:pt>
    <dgm:pt modelId="{AB4F178F-71B0-4F3B-A1D3-B587C153A994}" type="pres">
      <dgm:prSet presAssocID="{B8396225-E07E-4476-A1B8-BAEBE7FCF287}" presName="hierChild6" presStyleCnt="0"/>
      <dgm:spPr/>
    </dgm:pt>
    <dgm:pt modelId="{8E63B099-3CA3-4C47-A6DD-FDD44FCD0A03}" type="pres">
      <dgm:prSet presAssocID="{B8396225-E07E-4476-A1B8-BAEBE7FCF287}" presName="hierChild7" presStyleCnt="0"/>
      <dgm:spPr/>
    </dgm:pt>
    <dgm:pt modelId="{9D144D0C-3A75-46CA-AB9D-5E021AECFA91}" type="pres">
      <dgm:prSet presAssocID="{213E59C1-BDCA-4C78-A92C-585DC1E6B804}" presName="hierRoot1" presStyleCnt="0">
        <dgm:presLayoutVars>
          <dgm:hierBranch val="init"/>
        </dgm:presLayoutVars>
      </dgm:prSet>
      <dgm:spPr/>
    </dgm:pt>
    <dgm:pt modelId="{4F5C95F7-661B-4480-80F9-4F5B7EFA2DA6}" type="pres">
      <dgm:prSet presAssocID="{213E59C1-BDCA-4C78-A92C-585DC1E6B804}" presName="rootComposite1" presStyleCnt="0"/>
      <dgm:spPr/>
    </dgm:pt>
    <dgm:pt modelId="{70D089C0-EBCD-4DCD-87B3-39FF3C46615F}" type="pres">
      <dgm:prSet presAssocID="{213E59C1-BDCA-4C78-A92C-585DC1E6B804}" presName="rootText1" presStyleLbl="node0" presStyleIdx="2" presStyleCnt="3">
        <dgm:presLayoutVars>
          <dgm:chPref val="3"/>
        </dgm:presLayoutVars>
      </dgm:prSet>
      <dgm:spPr/>
    </dgm:pt>
    <dgm:pt modelId="{D1E060DA-31CC-44E9-B408-15FCE31C24B1}" type="pres">
      <dgm:prSet presAssocID="{213E59C1-BDCA-4C78-A92C-585DC1E6B804}" presName="rootConnector1" presStyleLbl="node1" presStyleIdx="0" presStyleCnt="0"/>
      <dgm:spPr/>
    </dgm:pt>
    <dgm:pt modelId="{D790C2C1-7DA0-4456-BC52-A269A7F856E7}" type="pres">
      <dgm:prSet presAssocID="{213E59C1-BDCA-4C78-A92C-585DC1E6B804}" presName="hierChild2" presStyleCnt="0"/>
      <dgm:spPr/>
    </dgm:pt>
    <dgm:pt modelId="{C7E3A570-DF90-45AD-B4A9-F542F4702112}" type="pres">
      <dgm:prSet presAssocID="{213E59C1-BDCA-4C78-A92C-585DC1E6B804}" presName="hierChild3" presStyleCnt="0"/>
      <dgm:spPr/>
    </dgm:pt>
  </dgm:ptLst>
  <dgm:cxnLst>
    <dgm:cxn modelId="{E6870B06-32ED-4B4E-B8F5-75F449DF4737}" type="presOf" srcId="{213E59C1-BDCA-4C78-A92C-585DC1E6B804}" destId="{D1E060DA-31CC-44E9-B408-15FCE31C24B1}" srcOrd="1" destOrd="0" presId="urn:microsoft.com/office/officeart/2005/8/layout/orgChart1"/>
    <dgm:cxn modelId="{F0176F0A-E39A-4542-B243-9E850C71B9BF}" type="presOf" srcId="{1A6F1C8E-0C38-4A9E-AB9F-221CEB493893}" destId="{B32397E6-3399-4A0E-9DC0-F0D1935D0019}" srcOrd="0" destOrd="0" presId="urn:microsoft.com/office/officeart/2005/8/layout/orgChart1"/>
    <dgm:cxn modelId="{1E345D1E-59C3-43D1-B1E4-C65539C37124}" type="presOf" srcId="{213E59C1-BDCA-4C78-A92C-585DC1E6B804}" destId="{70D089C0-EBCD-4DCD-87B3-39FF3C46615F}" srcOrd="0" destOrd="0" presId="urn:microsoft.com/office/officeart/2005/8/layout/orgChart1"/>
    <dgm:cxn modelId="{717EC620-D7D1-4C37-984D-08F9515590FD}" type="presOf" srcId="{B8396225-E07E-4476-A1B8-BAEBE7FCF287}" destId="{528188E1-4B9A-4417-853E-733AD4F4CB44}" srcOrd="0" destOrd="0" presId="urn:microsoft.com/office/officeart/2005/8/layout/orgChart1"/>
    <dgm:cxn modelId="{93FE0D23-0278-49DE-9087-9D0B778F5BF4}" srcId="{0D5CB376-F6BE-47FE-9ECC-F963BB1A53D4}" destId="{7056C023-2231-41D8-BE5F-0F6A25EE0175}" srcOrd="1" destOrd="0" parTransId="{E06165F8-6982-45A7-A83F-EA96D6D6F4D0}" sibTransId="{6EBEC84A-07B1-4D33-9ECB-5BC5CB926F3A}"/>
    <dgm:cxn modelId="{5B7C5D23-3C41-4CE8-A5B6-7E6B73956433}" srcId="{0D5CB376-F6BE-47FE-9ECC-F963BB1A53D4}" destId="{A8A931FC-AE52-465D-8066-D909AC083329}" srcOrd="2" destOrd="0" parTransId="{482FC450-DA76-485C-89B8-EDBA1510395E}" sibTransId="{34D4E5F1-D97F-4BF3-8FB4-BE55D4745D27}"/>
    <dgm:cxn modelId="{DC71F824-D891-4B66-B31D-12A5EF2DCB55}" type="presOf" srcId="{527CAB0F-E5A3-46EA-B6AA-4D866AE01EDA}" destId="{02A55B2E-376D-4E2B-9305-E608B691AF47}" srcOrd="0" destOrd="0" presId="urn:microsoft.com/office/officeart/2005/8/layout/orgChart1"/>
    <dgm:cxn modelId="{840BC63C-819B-44C7-8B53-26B18F840F31}" type="presOf" srcId="{0D5CB376-F6BE-47FE-9ECC-F963BB1A53D4}" destId="{2A7947D9-1306-470E-9243-EDF8D4722C02}" srcOrd="0" destOrd="0" presId="urn:microsoft.com/office/officeart/2005/8/layout/orgChart1"/>
    <dgm:cxn modelId="{ECD5B83E-1CF2-4806-AB63-6492D471DF0F}" type="presOf" srcId="{7056C023-2231-41D8-BE5F-0F6A25EE0175}" destId="{38ADBB34-FE84-47FF-AC0F-98EAAC2EEA61}" srcOrd="0" destOrd="0" presId="urn:microsoft.com/office/officeart/2005/8/layout/orgChart1"/>
    <dgm:cxn modelId="{84C3A15B-EBA6-4F7D-816F-29322CE55C0F}" type="presOf" srcId="{7056C023-2231-41D8-BE5F-0F6A25EE0175}" destId="{56744ABD-0ABB-40FC-B711-0C02B713D0C8}" srcOrd="1" destOrd="0" presId="urn:microsoft.com/office/officeart/2005/8/layout/orgChart1"/>
    <dgm:cxn modelId="{8CEF2461-D503-4713-AFB1-6157F02EB26E}" type="presOf" srcId="{B8396225-E07E-4476-A1B8-BAEBE7FCF287}" destId="{7F041E95-3683-4684-A6D7-3377171CC602}" srcOrd="1" destOrd="0" presId="urn:microsoft.com/office/officeart/2005/8/layout/orgChart1"/>
    <dgm:cxn modelId="{55AD2B68-1BBB-40B1-B059-329D7171DBFB}" srcId="{1A6F1C8E-0C38-4A9E-AB9F-221CEB493893}" destId="{213E59C1-BDCA-4C78-A92C-585DC1E6B804}" srcOrd="2" destOrd="0" parTransId="{D1623A57-E854-4C15-A610-7271F397E3A5}" sibTransId="{55D41361-6DF5-4810-A479-E100C3FD3C0A}"/>
    <dgm:cxn modelId="{AEFDDE6D-3F00-488D-A3E3-3C44B26275E9}" type="presOf" srcId="{7BF02204-7763-40B9-B43E-69F6C09E5FB9}" destId="{678A5A2F-9EF1-4E0D-80E8-2142289F914C}" srcOrd="1" destOrd="0" presId="urn:microsoft.com/office/officeart/2005/8/layout/orgChart1"/>
    <dgm:cxn modelId="{32C8A780-7B73-4450-8A5A-AC8ECA8A6717}" srcId="{0D5CB376-F6BE-47FE-9ECC-F963BB1A53D4}" destId="{B8396225-E07E-4476-A1B8-BAEBE7FCF287}" srcOrd="0" destOrd="0" parTransId="{527CAB0F-E5A3-46EA-B6AA-4D866AE01EDA}" sibTransId="{0A599331-76DF-4C91-8D1D-D627184E9975}"/>
    <dgm:cxn modelId="{DF063E8D-E5CA-456C-9E29-EA1E2F08D0E1}" type="presOf" srcId="{A8A931FC-AE52-465D-8066-D909AC083329}" destId="{3FE7FAEB-E9E0-49D4-AF89-F99354F1F974}" srcOrd="1" destOrd="0" presId="urn:microsoft.com/office/officeart/2005/8/layout/orgChart1"/>
    <dgm:cxn modelId="{C8DD498F-18FB-4FE7-A7A3-CDD1390AEE74}" type="presOf" srcId="{7BF02204-7763-40B9-B43E-69F6C09E5FB9}" destId="{5FC99FB9-D74F-45FD-A671-EF149EF2C999}" srcOrd="0" destOrd="0" presId="urn:microsoft.com/office/officeart/2005/8/layout/orgChart1"/>
    <dgm:cxn modelId="{FF06C599-91F9-4A13-A266-661AEF116901}" type="presOf" srcId="{482FC450-DA76-485C-89B8-EDBA1510395E}" destId="{966FFDF9-EA8B-4499-A68A-AD4E99B73FA7}" srcOrd="0" destOrd="0" presId="urn:microsoft.com/office/officeart/2005/8/layout/orgChart1"/>
    <dgm:cxn modelId="{71E6B4A0-EC6E-45E4-BD2B-B4AA43EC64B2}" srcId="{1A6F1C8E-0C38-4A9E-AB9F-221CEB493893}" destId="{7BF02204-7763-40B9-B43E-69F6C09E5FB9}" srcOrd="0" destOrd="0" parTransId="{1C202FEF-4427-41A9-BB2D-04CBB71DFB90}" sibTransId="{50007612-0265-4A75-9083-6FBEA17773AF}"/>
    <dgm:cxn modelId="{1B147ECC-72D8-46C9-BF36-656FF0DD5191}" srcId="{1A6F1C8E-0C38-4A9E-AB9F-221CEB493893}" destId="{0D5CB376-F6BE-47FE-9ECC-F963BB1A53D4}" srcOrd="1" destOrd="0" parTransId="{80A3D96B-C47B-430D-9A1F-B449B5AF44E2}" sibTransId="{1688397E-B96D-4347-8F1A-AD8462D941FD}"/>
    <dgm:cxn modelId="{9670A8DE-27DE-479D-8280-C0CE7837E0EC}" type="presOf" srcId="{A8A931FC-AE52-465D-8066-D909AC083329}" destId="{FB4E8BE4-0B67-4AD9-AB20-7B563D82D09C}" srcOrd="0" destOrd="0" presId="urn:microsoft.com/office/officeart/2005/8/layout/orgChart1"/>
    <dgm:cxn modelId="{ADD858F1-1AD8-43BB-A6E2-01AB24966D80}" type="presOf" srcId="{0D5CB376-F6BE-47FE-9ECC-F963BB1A53D4}" destId="{EA452553-D86D-46F8-B010-BC0A5FE45530}" srcOrd="1" destOrd="0" presId="urn:microsoft.com/office/officeart/2005/8/layout/orgChart1"/>
    <dgm:cxn modelId="{6B7634F3-E282-4837-9219-7D925E78910E}" type="presOf" srcId="{E06165F8-6982-45A7-A83F-EA96D6D6F4D0}" destId="{DCF34C88-259E-41CD-AC35-79047CEAC923}" srcOrd="0" destOrd="0" presId="urn:microsoft.com/office/officeart/2005/8/layout/orgChart1"/>
    <dgm:cxn modelId="{789D55DC-F01E-42DC-8EAC-7C394699E8CE}" type="presParOf" srcId="{B32397E6-3399-4A0E-9DC0-F0D1935D0019}" destId="{0F690BD9-A613-404E-9047-8DD16D237183}" srcOrd="0" destOrd="0" presId="urn:microsoft.com/office/officeart/2005/8/layout/orgChart1"/>
    <dgm:cxn modelId="{F690B4C8-B09A-4B42-B297-499A5560F85C}" type="presParOf" srcId="{0F690BD9-A613-404E-9047-8DD16D237183}" destId="{9B38BD86-0ECB-486F-9DAB-90E9B1C170F0}" srcOrd="0" destOrd="0" presId="urn:microsoft.com/office/officeart/2005/8/layout/orgChart1"/>
    <dgm:cxn modelId="{A0D4E5D8-1FE9-4A16-BC87-391F544B19ED}" type="presParOf" srcId="{9B38BD86-0ECB-486F-9DAB-90E9B1C170F0}" destId="{5FC99FB9-D74F-45FD-A671-EF149EF2C999}" srcOrd="0" destOrd="0" presId="urn:microsoft.com/office/officeart/2005/8/layout/orgChart1"/>
    <dgm:cxn modelId="{A1F92639-6599-45F9-BA4A-4EDBA5EE8AC7}" type="presParOf" srcId="{9B38BD86-0ECB-486F-9DAB-90E9B1C170F0}" destId="{678A5A2F-9EF1-4E0D-80E8-2142289F914C}" srcOrd="1" destOrd="0" presId="urn:microsoft.com/office/officeart/2005/8/layout/orgChart1"/>
    <dgm:cxn modelId="{B42D3267-8AC4-48CE-B50C-763B7397C709}" type="presParOf" srcId="{0F690BD9-A613-404E-9047-8DD16D237183}" destId="{1E175820-30BB-498A-9FE6-CCDFA2F55029}" srcOrd="1" destOrd="0" presId="urn:microsoft.com/office/officeart/2005/8/layout/orgChart1"/>
    <dgm:cxn modelId="{BEDC7D4E-E2FB-42DC-B139-4B84F4FCA855}" type="presParOf" srcId="{0F690BD9-A613-404E-9047-8DD16D237183}" destId="{8A1436C2-FDD9-43CA-B803-166EB6FC7069}" srcOrd="2" destOrd="0" presId="urn:microsoft.com/office/officeart/2005/8/layout/orgChart1"/>
    <dgm:cxn modelId="{12E0B5BE-9D29-4CB1-934C-5E978FD476A4}" type="presParOf" srcId="{B32397E6-3399-4A0E-9DC0-F0D1935D0019}" destId="{7167ABFA-3E48-4AD6-BA27-A79A74C337DA}" srcOrd="1" destOrd="0" presId="urn:microsoft.com/office/officeart/2005/8/layout/orgChart1"/>
    <dgm:cxn modelId="{6982C009-FD29-4C3B-A883-E6D80E3629A3}" type="presParOf" srcId="{7167ABFA-3E48-4AD6-BA27-A79A74C337DA}" destId="{B1B580D7-AF81-466C-A5AC-3FF8B289378F}" srcOrd="0" destOrd="0" presId="urn:microsoft.com/office/officeart/2005/8/layout/orgChart1"/>
    <dgm:cxn modelId="{6CF19BA8-4FF4-4660-A9B6-7D56BDADF30A}" type="presParOf" srcId="{B1B580D7-AF81-466C-A5AC-3FF8B289378F}" destId="{2A7947D9-1306-470E-9243-EDF8D4722C02}" srcOrd="0" destOrd="0" presId="urn:microsoft.com/office/officeart/2005/8/layout/orgChart1"/>
    <dgm:cxn modelId="{21D1CF7E-AEBE-4A57-AFA3-8DDE744AE75D}" type="presParOf" srcId="{B1B580D7-AF81-466C-A5AC-3FF8B289378F}" destId="{EA452553-D86D-46F8-B010-BC0A5FE45530}" srcOrd="1" destOrd="0" presId="urn:microsoft.com/office/officeart/2005/8/layout/orgChart1"/>
    <dgm:cxn modelId="{03FE4034-8EE1-4DC8-A3C3-9B1E0F816045}" type="presParOf" srcId="{7167ABFA-3E48-4AD6-BA27-A79A74C337DA}" destId="{81CF811E-9686-48A3-B7B1-149F11340695}" srcOrd="1" destOrd="0" presId="urn:microsoft.com/office/officeart/2005/8/layout/orgChart1"/>
    <dgm:cxn modelId="{3F3E9496-8090-4F02-AAFE-D532814AF527}" type="presParOf" srcId="{81CF811E-9686-48A3-B7B1-149F11340695}" destId="{DCF34C88-259E-41CD-AC35-79047CEAC923}" srcOrd="0" destOrd="0" presId="urn:microsoft.com/office/officeart/2005/8/layout/orgChart1"/>
    <dgm:cxn modelId="{1E154F8D-7DE6-42F0-86C8-ED80FB7B3680}" type="presParOf" srcId="{81CF811E-9686-48A3-B7B1-149F11340695}" destId="{7EC5E5A0-7D17-4CBA-9FCF-E152E1133B58}" srcOrd="1" destOrd="0" presId="urn:microsoft.com/office/officeart/2005/8/layout/orgChart1"/>
    <dgm:cxn modelId="{D32287FF-BB28-486B-A8F3-9BE34130B8A7}" type="presParOf" srcId="{7EC5E5A0-7D17-4CBA-9FCF-E152E1133B58}" destId="{84E81B34-E96F-4D58-9154-29626B893926}" srcOrd="0" destOrd="0" presId="urn:microsoft.com/office/officeart/2005/8/layout/orgChart1"/>
    <dgm:cxn modelId="{56B9B725-DF1A-4E73-900D-CDAD13925730}" type="presParOf" srcId="{84E81B34-E96F-4D58-9154-29626B893926}" destId="{38ADBB34-FE84-47FF-AC0F-98EAAC2EEA61}" srcOrd="0" destOrd="0" presId="urn:microsoft.com/office/officeart/2005/8/layout/orgChart1"/>
    <dgm:cxn modelId="{63DE6CF6-9C64-4661-8B3F-E8A2937DC798}" type="presParOf" srcId="{84E81B34-E96F-4D58-9154-29626B893926}" destId="{56744ABD-0ABB-40FC-B711-0C02B713D0C8}" srcOrd="1" destOrd="0" presId="urn:microsoft.com/office/officeart/2005/8/layout/orgChart1"/>
    <dgm:cxn modelId="{EC23D2AC-920C-4126-A935-15870CE90642}" type="presParOf" srcId="{7EC5E5A0-7D17-4CBA-9FCF-E152E1133B58}" destId="{E3B84102-0570-4189-8FE4-7FEEE16DA45B}" srcOrd="1" destOrd="0" presId="urn:microsoft.com/office/officeart/2005/8/layout/orgChart1"/>
    <dgm:cxn modelId="{4FF551C2-10DE-4C89-A0F3-B84D61965CA5}" type="presParOf" srcId="{7EC5E5A0-7D17-4CBA-9FCF-E152E1133B58}" destId="{D91B1E3A-C038-4B41-82E7-BE58F4CCB0B1}" srcOrd="2" destOrd="0" presId="urn:microsoft.com/office/officeart/2005/8/layout/orgChart1"/>
    <dgm:cxn modelId="{401203ED-7A06-4532-9D56-6B32FC9D32A6}" type="presParOf" srcId="{81CF811E-9686-48A3-B7B1-149F11340695}" destId="{966FFDF9-EA8B-4499-A68A-AD4E99B73FA7}" srcOrd="2" destOrd="0" presId="urn:microsoft.com/office/officeart/2005/8/layout/orgChart1"/>
    <dgm:cxn modelId="{EFEC075E-4423-4B3A-8442-EEDA9796B232}" type="presParOf" srcId="{81CF811E-9686-48A3-B7B1-149F11340695}" destId="{16267A8E-91E5-48FE-AB08-88C6DC8846B6}" srcOrd="3" destOrd="0" presId="urn:microsoft.com/office/officeart/2005/8/layout/orgChart1"/>
    <dgm:cxn modelId="{094D9B78-3A94-4805-90E9-E8A85BC4E1AE}" type="presParOf" srcId="{16267A8E-91E5-48FE-AB08-88C6DC8846B6}" destId="{9350D9E1-0259-4EE1-AFDB-1E19C218E098}" srcOrd="0" destOrd="0" presId="urn:microsoft.com/office/officeart/2005/8/layout/orgChart1"/>
    <dgm:cxn modelId="{82624012-6868-44C6-B988-9F15089DC076}" type="presParOf" srcId="{9350D9E1-0259-4EE1-AFDB-1E19C218E098}" destId="{FB4E8BE4-0B67-4AD9-AB20-7B563D82D09C}" srcOrd="0" destOrd="0" presId="urn:microsoft.com/office/officeart/2005/8/layout/orgChart1"/>
    <dgm:cxn modelId="{06FC413B-C541-4256-9C4E-41F5A92F32B1}" type="presParOf" srcId="{9350D9E1-0259-4EE1-AFDB-1E19C218E098}" destId="{3FE7FAEB-E9E0-49D4-AF89-F99354F1F974}" srcOrd="1" destOrd="0" presId="urn:microsoft.com/office/officeart/2005/8/layout/orgChart1"/>
    <dgm:cxn modelId="{2D720DE0-A895-44EB-9C34-01841A489E2A}" type="presParOf" srcId="{16267A8E-91E5-48FE-AB08-88C6DC8846B6}" destId="{931B2808-C4A6-4877-AAD1-DA3DBBF23F33}" srcOrd="1" destOrd="0" presId="urn:microsoft.com/office/officeart/2005/8/layout/orgChart1"/>
    <dgm:cxn modelId="{867A4D3B-D87E-4EEB-8086-41ACF96F9D04}" type="presParOf" srcId="{16267A8E-91E5-48FE-AB08-88C6DC8846B6}" destId="{9B0821E2-A23A-46C5-B9A0-49B22DD276FF}" srcOrd="2" destOrd="0" presId="urn:microsoft.com/office/officeart/2005/8/layout/orgChart1"/>
    <dgm:cxn modelId="{6641C617-A3A1-49C3-9910-5C3EF450C8FD}" type="presParOf" srcId="{7167ABFA-3E48-4AD6-BA27-A79A74C337DA}" destId="{A61C277B-9749-4AC2-AFF2-CB72E39D241F}" srcOrd="2" destOrd="0" presId="urn:microsoft.com/office/officeart/2005/8/layout/orgChart1"/>
    <dgm:cxn modelId="{DF4E5848-AD6A-417B-B517-E33FA2431ED9}" type="presParOf" srcId="{A61C277B-9749-4AC2-AFF2-CB72E39D241F}" destId="{02A55B2E-376D-4E2B-9305-E608B691AF47}" srcOrd="0" destOrd="0" presId="urn:microsoft.com/office/officeart/2005/8/layout/orgChart1"/>
    <dgm:cxn modelId="{BD6793F8-C697-4147-973B-7D2293693F16}" type="presParOf" srcId="{A61C277B-9749-4AC2-AFF2-CB72E39D241F}" destId="{0B618DDC-88A0-41FE-B19B-70E1DD171C1D}" srcOrd="1" destOrd="0" presId="urn:microsoft.com/office/officeart/2005/8/layout/orgChart1"/>
    <dgm:cxn modelId="{C8C1C559-35A5-49C8-9E8B-FC11E6A65174}" type="presParOf" srcId="{0B618DDC-88A0-41FE-B19B-70E1DD171C1D}" destId="{3F3DB385-A4E3-4B4F-B660-7B07A3C3E6DB}" srcOrd="0" destOrd="0" presId="urn:microsoft.com/office/officeart/2005/8/layout/orgChart1"/>
    <dgm:cxn modelId="{03349812-FF92-433B-B779-79F55354A157}" type="presParOf" srcId="{3F3DB385-A4E3-4B4F-B660-7B07A3C3E6DB}" destId="{528188E1-4B9A-4417-853E-733AD4F4CB44}" srcOrd="0" destOrd="0" presId="urn:microsoft.com/office/officeart/2005/8/layout/orgChart1"/>
    <dgm:cxn modelId="{E666A9D8-C3C4-4782-B1F6-161D62DD634E}" type="presParOf" srcId="{3F3DB385-A4E3-4B4F-B660-7B07A3C3E6DB}" destId="{7F041E95-3683-4684-A6D7-3377171CC602}" srcOrd="1" destOrd="0" presId="urn:microsoft.com/office/officeart/2005/8/layout/orgChart1"/>
    <dgm:cxn modelId="{FD45F093-ED2B-4142-B744-924AC1D08DA0}" type="presParOf" srcId="{0B618DDC-88A0-41FE-B19B-70E1DD171C1D}" destId="{AB4F178F-71B0-4F3B-A1D3-B587C153A994}" srcOrd="1" destOrd="0" presId="urn:microsoft.com/office/officeart/2005/8/layout/orgChart1"/>
    <dgm:cxn modelId="{61B62127-7ED1-4B6D-A6DE-61BD37B3C5A8}" type="presParOf" srcId="{0B618DDC-88A0-41FE-B19B-70E1DD171C1D}" destId="{8E63B099-3CA3-4C47-A6DD-FDD44FCD0A03}" srcOrd="2" destOrd="0" presId="urn:microsoft.com/office/officeart/2005/8/layout/orgChart1"/>
    <dgm:cxn modelId="{A170EC98-9AD4-421C-A2BF-5DBBA970CD2E}" type="presParOf" srcId="{B32397E6-3399-4A0E-9DC0-F0D1935D0019}" destId="{9D144D0C-3A75-46CA-AB9D-5E021AECFA91}" srcOrd="2" destOrd="0" presId="urn:microsoft.com/office/officeart/2005/8/layout/orgChart1"/>
    <dgm:cxn modelId="{1FB544AD-F63A-477C-94A4-5D78C4CB0F26}" type="presParOf" srcId="{9D144D0C-3A75-46CA-AB9D-5E021AECFA91}" destId="{4F5C95F7-661B-4480-80F9-4F5B7EFA2DA6}" srcOrd="0" destOrd="0" presId="urn:microsoft.com/office/officeart/2005/8/layout/orgChart1"/>
    <dgm:cxn modelId="{33ED13DF-F711-4C94-B938-0A84AAFC4C1A}" type="presParOf" srcId="{4F5C95F7-661B-4480-80F9-4F5B7EFA2DA6}" destId="{70D089C0-EBCD-4DCD-87B3-39FF3C46615F}" srcOrd="0" destOrd="0" presId="urn:microsoft.com/office/officeart/2005/8/layout/orgChart1"/>
    <dgm:cxn modelId="{588095A3-DF22-4472-B54A-A1435E5C3AEB}" type="presParOf" srcId="{4F5C95F7-661B-4480-80F9-4F5B7EFA2DA6}" destId="{D1E060DA-31CC-44E9-B408-15FCE31C24B1}" srcOrd="1" destOrd="0" presId="urn:microsoft.com/office/officeart/2005/8/layout/orgChart1"/>
    <dgm:cxn modelId="{DB7CE449-1CB8-4226-8D60-C50C06AC1459}" type="presParOf" srcId="{9D144D0C-3A75-46CA-AB9D-5E021AECFA91}" destId="{D790C2C1-7DA0-4456-BC52-A269A7F856E7}" srcOrd="1" destOrd="0" presId="urn:microsoft.com/office/officeart/2005/8/layout/orgChart1"/>
    <dgm:cxn modelId="{FCBEAF88-F4FE-4ED0-8837-41EA449B9303}" type="presParOf" srcId="{9D144D0C-3A75-46CA-AB9D-5E021AECFA91}" destId="{C7E3A570-DF90-45AD-B4A9-F542F4702112}"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6F1C8E-0C38-4A9E-AB9F-221CEB49389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0D5CB376-F6BE-47FE-9ECC-F963BB1A53D4}">
      <dgm:prSet phldrT="[Text]" custT="1"/>
      <dgm:spPr/>
      <dgm:t>
        <a:bodyPr/>
        <a:lstStyle/>
        <a:p>
          <a:r>
            <a:rPr lang="en-GB" sz="1800"/>
            <a:t>Identify, summarise and assess key information</a:t>
          </a:r>
          <a:endParaRPr lang="en-GB" sz="1800" dirty="0"/>
        </a:p>
      </dgm:t>
    </dgm:pt>
    <dgm:pt modelId="{80A3D96B-C47B-430D-9A1F-B449B5AF44E2}" type="parTrans" cxnId="{1B147ECC-72D8-46C9-BF36-656FF0DD5191}">
      <dgm:prSet/>
      <dgm:spPr/>
      <dgm:t>
        <a:bodyPr/>
        <a:lstStyle/>
        <a:p>
          <a:endParaRPr lang="en-GB"/>
        </a:p>
      </dgm:t>
    </dgm:pt>
    <dgm:pt modelId="{1688397E-B96D-4347-8F1A-AD8462D941FD}" type="sibTrans" cxnId="{1B147ECC-72D8-46C9-BF36-656FF0DD5191}">
      <dgm:prSet/>
      <dgm:spPr/>
      <dgm:t>
        <a:bodyPr/>
        <a:lstStyle/>
        <a:p>
          <a:endParaRPr lang="en-GB"/>
        </a:p>
      </dgm:t>
    </dgm:pt>
    <dgm:pt modelId="{B8396225-E07E-4476-A1B8-BAEBE7FCF287}" type="asst">
      <dgm:prSet phldrT="[Text]" custT="1"/>
      <dgm:spPr/>
      <dgm:t>
        <a:bodyPr/>
        <a:lstStyle/>
        <a:p>
          <a:r>
            <a:rPr lang="en-GB" sz="1800" dirty="0"/>
            <a:t>Regional policy summary template</a:t>
          </a:r>
        </a:p>
      </dgm:t>
    </dgm:pt>
    <dgm:pt modelId="{527CAB0F-E5A3-46EA-B6AA-4D866AE01EDA}" type="parTrans" cxnId="{32C8A780-7B73-4450-8A5A-AC8ECA8A6717}">
      <dgm:prSet/>
      <dgm:spPr/>
      <dgm:t>
        <a:bodyPr/>
        <a:lstStyle/>
        <a:p>
          <a:endParaRPr lang="en-GB"/>
        </a:p>
      </dgm:t>
    </dgm:pt>
    <dgm:pt modelId="{0A599331-76DF-4C91-8D1D-D627184E9975}" type="sibTrans" cxnId="{32C8A780-7B73-4450-8A5A-AC8ECA8A6717}">
      <dgm:prSet/>
      <dgm:spPr/>
      <dgm:t>
        <a:bodyPr/>
        <a:lstStyle/>
        <a:p>
          <a:endParaRPr lang="en-GB"/>
        </a:p>
      </dgm:t>
    </dgm:pt>
    <dgm:pt modelId="{DBC2D973-3AFE-43AD-9F9F-F787F49D68A6}">
      <dgm:prSet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path path="circle">
            <a:fillToRect l="50000" t="50000" r="50000" b="50000"/>
          </a:path>
          <a:tileRect/>
        </a:gradFill>
      </dgm:spPr>
      <dgm:t>
        <a:bodyPr/>
        <a:lstStyle/>
        <a:p>
          <a:r>
            <a:rPr lang="en-GB" sz="1800" dirty="0"/>
            <a:t>Guiding Principles for reviewing policy documents</a:t>
          </a:r>
        </a:p>
      </dgm:t>
    </dgm:pt>
    <dgm:pt modelId="{9A82EAB9-A19C-49A3-A911-D77F6B8D101A}" type="parTrans" cxnId="{E18A25BB-11A8-48A4-B19D-F0F9DF22F916}">
      <dgm:prSet/>
      <dgm:spPr/>
      <dgm:t>
        <a:bodyPr/>
        <a:lstStyle/>
        <a:p>
          <a:endParaRPr lang="en-GB"/>
        </a:p>
      </dgm:t>
    </dgm:pt>
    <dgm:pt modelId="{E03A41EB-BD67-4446-9038-7B5EA843DD5C}" type="sibTrans" cxnId="{E18A25BB-11A8-48A4-B19D-F0F9DF22F916}">
      <dgm:prSet/>
      <dgm:spPr/>
      <dgm:t>
        <a:bodyPr/>
        <a:lstStyle/>
        <a:p>
          <a:endParaRPr lang="en-GB"/>
        </a:p>
      </dgm:t>
    </dgm:pt>
    <dgm:pt modelId="{2AFC6813-F82B-4D48-AFE6-616BB7245314}">
      <dgm:prSet custT="1"/>
      <dgm:spPr/>
      <dgm:t>
        <a:bodyPr/>
        <a:lstStyle/>
        <a:p>
          <a:r>
            <a:rPr lang="en-GB" sz="1800" dirty="0"/>
            <a:t>Populate local and regional policy summary template</a:t>
          </a:r>
        </a:p>
      </dgm:t>
    </dgm:pt>
    <dgm:pt modelId="{61779AC0-D2E6-41E2-BA3C-96E8A1431CC3}" type="parTrans" cxnId="{224876F7-8BAE-48F5-8215-C185CC4F5B17}">
      <dgm:prSet/>
      <dgm:spPr/>
      <dgm:t>
        <a:bodyPr/>
        <a:lstStyle/>
        <a:p>
          <a:endParaRPr lang="en-GB"/>
        </a:p>
      </dgm:t>
    </dgm:pt>
    <dgm:pt modelId="{7AF4A137-3696-498F-97F8-4F7BFEBCE9F5}" type="sibTrans" cxnId="{224876F7-8BAE-48F5-8215-C185CC4F5B17}">
      <dgm:prSet/>
      <dgm:spPr/>
      <dgm:t>
        <a:bodyPr/>
        <a:lstStyle/>
        <a:p>
          <a:endParaRPr lang="en-GB"/>
        </a:p>
      </dgm:t>
    </dgm:pt>
    <dgm:pt modelId="{4E6E3959-BC8A-46AB-AEA3-000C5D9526E4}" type="pres">
      <dgm:prSet presAssocID="{1A6F1C8E-0C38-4A9E-AB9F-221CEB493893}" presName="hierChild1" presStyleCnt="0">
        <dgm:presLayoutVars>
          <dgm:orgChart val="1"/>
          <dgm:chPref val="1"/>
          <dgm:dir/>
          <dgm:animOne val="branch"/>
          <dgm:animLvl val="lvl"/>
          <dgm:resizeHandles/>
        </dgm:presLayoutVars>
      </dgm:prSet>
      <dgm:spPr/>
    </dgm:pt>
    <dgm:pt modelId="{6F4598D4-4A45-4A94-BF05-7E7DC2ECF6DB}" type="pres">
      <dgm:prSet presAssocID="{DBC2D973-3AFE-43AD-9F9F-F787F49D68A6}" presName="hierRoot1" presStyleCnt="0">
        <dgm:presLayoutVars>
          <dgm:hierBranch val="init"/>
        </dgm:presLayoutVars>
      </dgm:prSet>
      <dgm:spPr/>
    </dgm:pt>
    <dgm:pt modelId="{5AB73270-8249-4E1B-80E2-93E2DA49D761}" type="pres">
      <dgm:prSet presAssocID="{DBC2D973-3AFE-43AD-9F9F-F787F49D68A6}" presName="rootComposite1" presStyleCnt="0"/>
      <dgm:spPr/>
    </dgm:pt>
    <dgm:pt modelId="{1F605F4D-4985-418E-BBF3-80FAA9FD940C}" type="pres">
      <dgm:prSet presAssocID="{DBC2D973-3AFE-43AD-9F9F-F787F49D68A6}" presName="rootText1" presStyleLbl="node0" presStyleIdx="0" presStyleCnt="2" custLinFactNeighborX="1507">
        <dgm:presLayoutVars>
          <dgm:chPref val="3"/>
        </dgm:presLayoutVars>
      </dgm:prSet>
      <dgm:spPr/>
    </dgm:pt>
    <dgm:pt modelId="{DD78E35E-36A3-4866-B285-7792F4B71133}" type="pres">
      <dgm:prSet presAssocID="{DBC2D973-3AFE-43AD-9F9F-F787F49D68A6}" presName="rootConnector1" presStyleLbl="node1" presStyleIdx="0" presStyleCnt="0"/>
      <dgm:spPr/>
    </dgm:pt>
    <dgm:pt modelId="{018B2F79-C7A9-4486-949E-B051557A6501}" type="pres">
      <dgm:prSet presAssocID="{DBC2D973-3AFE-43AD-9F9F-F787F49D68A6}" presName="hierChild2" presStyleCnt="0"/>
      <dgm:spPr/>
    </dgm:pt>
    <dgm:pt modelId="{80B39D25-E13E-4B19-B4FD-4FB794B3602A}" type="pres">
      <dgm:prSet presAssocID="{DBC2D973-3AFE-43AD-9F9F-F787F49D68A6}" presName="hierChild3" presStyleCnt="0"/>
      <dgm:spPr/>
    </dgm:pt>
    <dgm:pt modelId="{F035FA9A-C1AA-492B-B746-34D0E9839F50}" type="pres">
      <dgm:prSet presAssocID="{0D5CB376-F6BE-47FE-9ECC-F963BB1A53D4}" presName="hierRoot1" presStyleCnt="0">
        <dgm:presLayoutVars>
          <dgm:hierBranch val="init"/>
        </dgm:presLayoutVars>
      </dgm:prSet>
      <dgm:spPr/>
    </dgm:pt>
    <dgm:pt modelId="{7822361B-9F6C-4032-8485-329CD3999C0B}" type="pres">
      <dgm:prSet presAssocID="{0D5CB376-F6BE-47FE-9ECC-F963BB1A53D4}" presName="rootComposite1" presStyleCnt="0"/>
      <dgm:spPr/>
    </dgm:pt>
    <dgm:pt modelId="{C5A6297D-A58D-43CC-BAF6-B8755EC42C1A}" type="pres">
      <dgm:prSet presAssocID="{0D5CB376-F6BE-47FE-9ECC-F963BB1A53D4}" presName="rootText1" presStyleLbl="node0" presStyleIdx="1" presStyleCnt="2">
        <dgm:presLayoutVars>
          <dgm:chPref val="3"/>
        </dgm:presLayoutVars>
      </dgm:prSet>
      <dgm:spPr/>
    </dgm:pt>
    <dgm:pt modelId="{D95DD6A9-CE40-4B00-B653-D7D89A1D4D55}" type="pres">
      <dgm:prSet presAssocID="{0D5CB376-F6BE-47FE-9ECC-F963BB1A53D4}" presName="rootConnector1" presStyleLbl="node1" presStyleIdx="0" presStyleCnt="0"/>
      <dgm:spPr/>
    </dgm:pt>
    <dgm:pt modelId="{8A0DC61F-2B46-4B3F-8C50-5DC5AC9B00EE}" type="pres">
      <dgm:prSet presAssocID="{0D5CB376-F6BE-47FE-9ECC-F963BB1A53D4}" presName="hierChild2" presStyleCnt="0"/>
      <dgm:spPr/>
    </dgm:pt>
    <dgm:pt modelId="{03D02765-6AC9-4759-8B5B-0D2F0CCAD811}" type="pres">
      <dgm:prSet presAssocID="{61779AC0-D2E6-41E2-BA3C-96E8A1431CC3}" presName="Name37" presStyleLbl="parChTrans1D2" presStyleIdx="0" presStyleCnt="2"/>
      <dgm:spPr/>
    </dgm:pt>
    <dgm:pt modelId="{B2EC662A-8EAB-448D-B6DE-39273B54A060}" type="pres">
      <dgm:prSet presAssocID="{2AFC6813-F82B-4D48-AFE6-616BB7245314}" presName="hierRoot2" presStyleCnt="0">
        <dgm:presLayoutVars>
          <dgm:hierBranch val="init"/>
        </dgm:presLayoutVars>
      </dgm:prSet>
      <dgm:spPr/>
    </dgm:pt>
    <dgm:pt modelId="{EFF8D1DD-4945-445B-8DB3-DED939FED1CF}" type="pres">
      <dgm:prSet presAssocID="{2AFC6813-F82B-4D48-AFE6-616BB7245314}" presName="rootComposite" presStyleCnt="0"/>
      <dgm:spPr/>
    </dgm:pt>
    <dgm:pt modelId="{7F5F5474-0763-4FB4-867B-FA48E6A06E10}" type="pres">
      <dgm:prSet presAssocID="{2AFC6813-F82B-4D48-AFE6-616BB7245314}" presName="rootText" presStyleLbl="node2" presStyleIdx="0" presStyleCnt="1">
        <dgm:presLayoutVars>
          <dgm:chPref val="3"/>
        </dgm:presLayoutVars>
      </dgm:prSet>
      <dgm:spPr/>
    </dgm:pt>
    <dgm:pt modelId="{9BE9778D-99AD-4C20-AEFB-D8279EAD6ED7}" type="pres">
      <dgm:prSet presAssocID="{2AFC6813-F82B-4D48-AFE6-616BB7245314}" presName="rootConnector" presStyleLbl="node2" presStyleIdx="0" presStyleCnt="1"/>
      <dgm:spPr/>
    </dgm:pt>
    <dgm:pt modelId="{E282D362-C358-412D-922A-F1B0403D330C}" type="pres">
      <dgm:prSet presAssocID="{2AFC6813-F82B-4D48-AFE6-616BB7245314}" presName="hierChild4" presStyleCnt="0"/>
      <dgm:spPr/>
    </dgm:pt>
    <dgm:pt modelId="{A1BD98D1-9D17-4506-A1F3-A3FE4BD83ECB}" type="pres">
      <dgm:prSet presAssocID="{2AFC6813-F82B-4D48-AFE6-616BB7245314}" presName="hierChild5" presStyleCnt="0"/>
      <dgm:spPr/>
    </dgm:pt>
    <dgm:pt modelId="{B6F050EE-44B1-45BF-AACD-54D0CEE01686}" type="pres">
      <dgm:prSet presAssocID="{0D5CB376-F6BE-47FE-9ECC-F963BB1A53D4}" presName="hierChild3" presStyleCnt="0"/>
      <dgm:spPr/>
    </dgm:pt>
    <dgm:pt modelId="{9D42E656-3A4D-4A04-8346-429836052038}" type="pres">
      <dgm:prSet presAssocID="{527CAB0F-E5A3-46EA-B6AA-4D866AE01EDA}" presName="Name111" presStyleLbl="parChTrans1D2" presStyleIdx="1" presStyleCnt="2"/>
      <dgm:spPr/>
    </dgm:pt>
    <dgm:pt modelId="{5F86E05E-4A39-4450-BD3E-37BE61E59936}" type="pres">
      <dgm:prSet presAssocID="{B8396225-E07E-4476-A1B8-BAEBE7FCF287}" presName="hierRoot3" presStyleCnt="0">
        <dgm:presLayoutVars>
          <dgm:hierBranch val="init"/>
        </dgm:presLayoutVars>
      </dgm:prSet>
      <dgm:spPr/>
    </dgm:pt>
    <dgm:pt modelId="{3BB589A6-1C82-4CB0-A081-825FAA05F005}" type="pres">
      <dgm:prSet presAssocID="{B8396225-E07E-4476-A1B8-BAEBE7FCF287}" presName="rootComposite3" presStyleCnt="0"/>
      <dgm:spPr/>
    </dgm:pt>
    <dgm:pt modelId="{0A8FF669-772B-466A-831F-7C09B461A2D8}" type="pres">
      <dgm:prSet presAssocID="{B8396225-E07E-4476-A1B8-BAEBE7FCF287}" presName="rootText3" presStyleLbl="asst1" presStyleIdx="0" presStyleCnt="1">
        <dgm:presLayoutVars>
          <dgm:chPref val="3"/>
        </dgm:presLayoutVars>
      </dgm:prSet>
      <dgm:spPr/>
    </dgm:pt>
    <dgm:pt modelId="{4D55D79D-786E-4664-911F-02FFBA4D9448}" type="pres">
      <dgm:prSet presAssocID="{B8396225-E07E-4476-A1B8-BAEBE7FCF287}" presName="rootConnector3" presStyleLbl="asst1" presStyleIdx="0" presStyleCnt="1"/>
      <dgm:spPr/>
    </dgm:pt>
    <dgm:pt modelId="{FD938DA3-909B-47D2-8C0A-F3BAA93EFABC}" type="pres">
      <dgm:prSet presAssocID="{B8396225-E07E-4476-A1B8-BAEBE7FCF287}" presName="hierChild6" presStyleCnt="0"/>
      <dgm:spPr/>
    </dgm:pt>
    <dgm:pt modelId="{33414C72-C4B8-4567-BBDF-D45B25639378}" type="pres">
      <dgm:prSet presAssocID="{B8396225-E07E-4476-A1B8-BAEBE7FCF287}" presName="hierChild7" presStyleCnt="0"/>
      <dgm:spPr/>
    </dgm:pt>
  </dgm:ptLst>
  <dgm:cxnLst>
    <dgm:cxn modelId="{5D27B920-B516-4ED5-8DAD-98D26415D6F6}" type="presOf" srcId="{0D5CB376-F6BE-47FE-9ECC-F963BB1A53D4}" destId="{C5A6297D-A58D-43CC-BAF6-B8755EC42C1A}" srcOrd="0" destOrd="0" presId="urn:microsoft.com/office/officeart/2005/8/layout/orgChart1"/>
    <dgm:cxn modelId="{E9223028-AE81-48DC-A154-DBCAC80908B1}" type="presOf" srcId="{2AFC6813-F82B-4D48-AFE6-616BB7245314}" destId="{7F5F5474-0763-4FB4-867B-FA48E6A06E10}" srcOrd="0" destOrd="0" presId="urn:microsoft.com/office/officeart/2005/8/layout/orgChart1"/>
    <dgm:cxn modelId="{BBC32048-5565-4BB1-8C48-967A07C7CC80}" type="presOf" srcId="{DBC2D973-3AFE-43AD-9F9F-F787F49D68A6}" destId="{1F605F4D-4985-418E-BBF3-80FAA9FD940C}" srcOrd="0" destOrd="0" presId="urn:microsoft.com/office/officeart/2005/8/layout/orgChart1"/>
    <dgm:cxn modelId="{88856755-114F-430A-A07D-28CF7228909A}" type="presOf" srcId="{B8396225-E07E-4476-A1B8-BAEBE7FCF287}" destId="{0A8FF669-772B-466A-831F-7C09B461A2D8}" srcOrd="0" destOrd="0" presId="urn:microsoft.com/office/officeart/2005/8/layout/orgChart1"/>
    <dgm:cxn modelId="{E1C97177-73BD-4114-A9F9-C1C32403DC17}" type="presOf" srcId="{2AFC6813-F82B-4D48-AFE6-616BB7245314}" destId="{9BE9778D-99AD-4C20-AEFB-D8279EAD6ED7}" srcOrd="1" destOrd="0" presId="urn:microsoft.com/office/officeart/2005/8/layout/orgChart1"/>
    <dgm:cxn modelId="{32C8A780-7B73-4450-8A5A-AC8ECA8A6717}" srcId="{0D5CB376-F6BE-47FE-9ECC-F963BB1A53D4}" destId="{B8396225-E07E-4476-A1B8-BAEBE7FCF287}" srcOrd="0" destOrd="0" parTransId="{527CAB0F-E5A3-46EA-B6AA-4D866AE01EDA}" sibTransId="{0A599331-76DF-4C91-8D1D-D627184E9975}"/>
    <dgm:cxn modelId="{F460B597-DADC-4930-9696-2ED56C386CDF}" type="presOf" srcId="{527CAB0F-E5A3-46EA-B6AA-4D866AE01EDA}" destId="{9D42E656-3A4D-4A04-8346-429836052038}" srcOrd="0" destOrd="0" presId="urn:microsoft.com/office/officeart/2005/8/layout/orgChart1"/>
    <dgm:cxn modelId="{076C579A-79EE-465E-8687-524D46B51F0E}" type="presOf" srcId="{DBC2D973-3AFE-43AD-9F9F-F787F49D68A6}" destId="{DD78E35E-36A3-4866-B285-7792F4B71133}" srcOrd="1" destOrd="0" presId="urn:microsoft.com/office/officeart/2005/8/layout/orgChart1"/>
    <dgm:cxn modelId="{78963AA7-D48C-47A0-A37B-5018DC10D35B}" type="presOf" srcId="{0D5CB376-F6BE-47FE-9ECC-F963BB1A53D4}" destId="{D95DD6A9-CE40-4B00-B653-D7D89A1D4D55}" srcOrd="1" destOrd="0" presId="urn:microsoft.com/office/officeart/2005/8/layout/orgChart1"/>
    <dgm:cxn modelId="{6020D8B8-84E7-405A-9E32-B717F679A679}" type="presOf" srcId="{B8396225-E07E-4476-A1B8-BAEBE7FCF287}" destId="{4D55D79D-786E-4664-911F-02FFBA4D9448}" srcOrd="1" destOrd="0" presId="urn:microsoft.com/office/officeart/2005/8/layout/orgChart1"/>
    <dgm:cxn modelId="{E18A25BB-11A8-48A4-B19D-F0F9DF22F916}" srcId="{1A6F1C8E-0C38-4A9E-AB9F-221CEB493893}" destId="{DBC2D973-3AFE-43AD-9F9F-F787F49D68A6}" srcOrd="0" destOrd="0" parTransId="{9A82EAB9-A19C-49A3-A911-D77F6B8D101A}" sibTransId="{E03A41EB-BD67-4446-9038-7B5EA843DD5C}"/>
    <dgm:cxn modelId="{1B147ECC-72D8-46C9-BF36-656FF0DD5191}" srcId="{1A6F1C8E-0C38-4A9E-AB9F-221CEB493893}" destId="{0D5CB376-F6BE-47FE-9ECC-F963BB1A53D4}" srcOrd="1" destOrd="0" parTransId="{80A3D96B-C47B-430D-9A1F-B449B5AF44E2}" sibTransId="{1688397E-B96D-4347-8F1A-AD8462D941FD}"/>
    <dgm:cxn modelId="{B46F07DC-44FF-4E22-80EF-FC9D6B62CE9B}" type="presOf" srcId="{1A6F1C8E-0C38-4A9E-AB9F-221CEB493893}" destId="{4E6E3959-BC8A-46AB-AEA3-000C5D9526E4}" srcOrd="0" destOrd="0" presId="urn:microsoft.com/office/officeart/2005/8/layout/orgChart1"/>
    <dgm:cxn modelId="{224876F7-8BAE-48F5-8215-C185CC4F5B17}" srcId="{0D5CB376-F6BE-47FE-9ECC-F963BB1A53D4}" destId="{2AFC6813-F82B-4D48-AFE6-616BB7245314}" srcOrd="1" destOrd="0" parTransId="{61779AC0-D2E6-41E2-BA3C-96E8A1431CC3}" sibTransId="{7AF4A137-3696-498F-97F8-4F7BFEBCE9F5}"/>
    <dgm:cxn modelId="{E2EFD0F8-CC1B-4438-9E2F-E90DE75AECC6}" type="presOf" srcId="{61779AC0-D2E6-41E2-BA3C-96E8A1431CC3}" destId="{03D02765-6AC9-4759-8B5B-0D2F0CCAD811}" srcOrd="0" destOrd="0" presId="urn:microsoft.com/office/officeart/2005/8/layout/orgChart1"/>
    <dgm:cxn modelId="{FB2BCA8C-EBDD-4A6E-BCEE-1563AB667949}" type="presParOf" srcId="{4E6E3959-BC8A-46AB-AEA3-000C5D9526E4}" destId="{6F4598D4-4A45-4A94-BF05-7E7DC2ECF6DB}" srcOrd="0" destOrd="0" presId="urn:microsoft.com/office/officeart/2005/8/layout/orgChart1"/>
    <dgm:cxn modelId="{9C911B29-406E-4D1D-B595-62949601A380}" type="presParOf" srcId="{6F4598D4-4A45-4A94-BF05-7E7DC2ECF6DB}" destId="{5AB73270-8249-4E1B-80E2-93E2DA49D761}" srcOrd="0" destOrd="0" presId="urn:microsoft.com/office/officeart/2005/8/layout/orgChart1"/>
    <dgm:cxn modelId="{2A124493-E9D1-4EC2-9DE2-D5070F674288}" type="presParOf" srcId="{5AB73270-8249-4E1B-80E2-93E2DA49D761}" destId="{1F605F4D-4985-418E-BBF3-80FAA9FD940C}" srcOrd="0" destOrd="0" presId="urn:microsoft.com/office/officeart/2005/8/layout/orgChart1"/>
    <dgm:cxn modelId="{21C4E043-ECEF-4893-B7AD-0E92C0FAE11D}" type="presParOf" srcId="{5AB73270-8249-4E1B-80E2-93E2DA49D761}" destId="{DD78E35E-36A3-4866-B285-7792F4B71133}" srcOrd="1" destOrd="0" presId="urn:microsoft.com/office/officeart/2005/8/layout/orgChart1"/>
    <dgm:cxn modelId="{47880590-B465-47E4-87EC-DDA6E7B37A9B}" type="presParOf" srcId="{6F4598D4-4A45-4A94-BF05-7E7DC2ECF6DB}" destId="{018B2F79-C7A9-4486-949E-B051557A6501}" srcOrd="1" destOrd="0" presId="urn:microsoft.com/office/officeart/2005/8/layout/orgChart1"/>
    <dgm:cxn modelId="{820E56DA-A333-4240-8924-37B50250691C}" type="presParOf" srcId="{6F4598D4-4A45-4A94-BF05-7E7DC2ECF6DB}" destId="{80B39D25-E13E-4B19-B4FD-4FB794B3602A}" srcOrd="2" destOrd="0" presId="urn:microsoft.com/office/officeart/2005/8/layout/orgChart1"/>
    <dgm:cxn modelId="{CB592360-8102-47F0-ADD7-F4D38E6456FE}" type="presParOf" srcId="{4E6E3959-BC8A-46AB-AEA3-000C5D9526E4}" destId="{F035FA9A-C1AA-492B-B746-34D0E9839F50}" srcOrd="1" destOrd="0" presId="urn:microsoft.com/office/officeart/2005/8/layout/orgChart1"/>
    <dgm:cxn modelId="{52EF7D43-D7CE-4094-9247-4CE4D7128B18}" type="presParOf" srcId="{F035FA9A-C1AA-492B-B746-34D0E9839F50}" destId="{7822361B-9F6C-4032-8485-329CD3999C0B}" srcOrd="0" destOrd="0" presId="urn:microsoft.com/office/officeart/2005/8/layout/orgChart1"/>
    <dgm:cxn modelId="{9FD09AC2-B8AE-4846-B675-8F84DCA8C6EC}" type="presParOf" srcId="{7822361B-9F6C-4032-8485-329CD3999C0B}" destId="{C5A6297D-A58D-43CC-BAF6-B8755EC42C1A}" srcOrd="0" destOrd="0" presId="urn:microsoft.com/office/officeart/2005/8/layout/orgChart1"/>
    <dgm:cxn modelId="{8639B6BB-E167-40F3-AD5E-329C7C469D7D}" type="presParOf" srcId="{7822361B-9F6C-4032-8485-329CD3999C0B}" destId="{D95DD6A9-CE40-4B00-B653-D7D89A1D4D55}" srcOrd="1" destOrd="0" presId="urn:microsoft.com/office/officeart/2005/8/layout/orgChart1"/>
    <dgm:cxn modelId="{69946BF1-59B6-401A-BE07-DFF389CB3C85}" type="presParOf" srcId="{F035FA9A-C1AA-492B-B746-34D0E9839F50}" destId="{8A0DC61F-2B46-4B3F-8C50-5DC5AC9B00EE}" srcOrd="1" destOrd="0" presId="urn:microsoft.com/office/officeart/2005/8/layout/orgChart1"/>
    <dgm:cxn modelId="{57DF0E62-BB51-4515-A8FA-5ADE4FBB8664}" type="presParOf" srcId="{8A0DC61F-2B46-4B3F-8C50-5DC5AC9B00EE}" destId="{03D02765-6AC9-4759-8B5B-0D2F0CCAD811}" srcOrd="0" destOrd="0" presId="urn:microsoft.com/office/officeart/2005/8/layout/orgChart1"/>
    <dgm:cxn modelId="{ADD4FB83-D3E6-48C3-9D09-FB5B268A55F8}" type="presParOf" srcId="{8A0DC61F-2B46-4B3F-8C50-5DC5AC9B00EE}" destId="{B2EC662A-8EAB-448D-B6DE-39273B54A060}" srcOrd="1" destOrd="0" presId="urn:microsoft.com/office/officeart/2005/8/layout/orgChart1"/>
    <dgm:cxn modelId="{223DDB49-7FB1-4A72-AEA8-ECA824AD72F1}" type="presParOf" srcId="{B2EC662A-8EAB-448D-B6DE-39273B54A060}" destId="{EFF8D1DD-4945-445B-8DB3-DED939FED1CF}" srcOrd="0" destOrd="0" presId="urn:microsoft.com/office/officeart/2005/8/layout/orgChart1"/>
    <dgm:cxn modelId="{2DB00621-0462-4B68-A79C-C58B5792058B}" type="presParOf" srcId="{EFF8D1DD-4945-445B-8DB3-DED939FED1CF}" destId="{7F5F5474-0763-4FB4-867B-FA48E6A06E10}" srcOrd="0" destOrd="0" presId="urn:microsoft.com/office/officeart/2005/8/layout/orgChart1"/>
    <dgm:cxn modelId="{94DBDB75-6ED5-4636-84E3-461579E142C5}" type="presParOf" srcId="{EFF8D1DD-4945-445B-8DB3-DED939FED1CF}" destId="{9BE9778D-99AD-4C20-AEFB-D8279EAD6ED7}" srcOrd="1" destOrd="0" presId="urn:microsoft.com/office/officeart/2005/8/layout/orgChart1"/>
    <dgm:cxn modelId="{B7DDA137-37ED-4C92-AC4F-B9C578108913}" type="presParOf" srcId="{B2EC662A-8EAB-448D-B6DE-39273B54A060}" destId="{E282D362-C358-412D-922A-F1B0403D330C}" srcOrd="1" destOrd="0" presId="urn:microsoft.com/office/officeart/2005/8/layout/orgChart1"/>
    <dgm:cxn modelId="{26302479-DF2A-4B7B-AB09-15E3B209551B}" type="presParOf" srcId="{B2EC662A-8EAB-448D-B6DE-39273B54A060}" destId="{A1BD98D1-9D17-4506-A1F3-A3FE4BD83ECB}" srcOrd="2" destOrd="0" presId="urn:microsoft.com/office/officeart/2005/8/layout/orgChart1"/>
    <dgm:cxn modelId="{3D29C560-843B-4B51-9BA0-5D234B4CD8B8}" type="presParOf" srcId="{F035FA9A-C1AA-492B-B746-34D0E9839F50}" destId="{B6F050EE-44B1-45BF-AACD-54D0CEE01686}" srcOrd="2" destOrd="0" presId="urn:microsoft.com/office/officeart/2005/8/layout/orgChart1"/>
    <dgm:cxn modelId="{DA21389A-D804-4E76-A8D2-E2E2B4F6475E}" type="presParOf" srcId="{B6F050EE-44B1-45BF-AACD-54D0CEE01686}" destId="{9D42E656-3A4D-4A04-8346-429836052038}" srcOrd="0" destOrd="0" presId="urn:microsoft.com/office/officeart/2005/8/layout/orgChart1"/>
    <dgm:cxn modelId="{951566FC-4B3C-4750-A7B0-2AC3E30A4F32}" type="presParOf" srcId="{B6F050EE-44B1-45BF-AACD-54D0CEE01686}" destId="{5F86E05E-4A39-4450-BD3E-37BE61E59936}" srcOrd="1" destOrd="0" presId="urn:microsoft.com/office/officeart/2005/8/layout/orgChart1"/>
    <dgm:cxn modelId="{DC0B21BE-5634-40E5-B91E-67F0755F4326}" type="presParOf" srcId="{5F86E05E-4A39-4450-BD3E-37BE61E59936}" destId="{3BB589A6-1C82-4CB0-A081-825FAA05F005}" srcOrd="0" destOrd="0" presId="urn:microsoft.com/office/officeart/2005/8/layout/orgChart1"/>
    <dgm:cxn modelId="{0BC46FEB-7E4F-43D1-860C-6868A97AA6E9}" type="presParOf" srcId="{3BB589A6-1C82-4CB0-A081-825FAA05F005}" destId="{0A8FF669-772B-466A-831F-7C09B461A2D8}" srcOrd="0" destOrd="0" presId="urn:microsoft.com/office/officeart/2005/8/layout/orgChart1"/>
    <dgm:cxn modelId="{E83337CB-AA15-4FC3-8918-5A9CBB4E0C84}" type="presParOf" srcId="{3BB589A6-1C82-4CB0-A081-825FAA05F005}" destId="{4D55D79D-786E-4664-911F-02FFBA4D9448}" srcOrd="1" destOrd="0" presId="urn:microsoft.com/office/officeart/2005/8/layout/orgChart1"/>
    <dgm:cxn modelId="{85E47396-BC20-4FF7-9330-42741FB41E05}" type="presParOf" srcId="{5F86E05E-4A39-4450-BD3E-37BE61E59936}" destId="{FD938DA3-909B-47D2-8C0A-F3BAA93EFABC}" srcOrd="1" destOrd="0" presId="urn:microsoft.com/office/officeart/2005/8/layout/orgChart1"/>
    <dgm:cxn modelId="{CB8636D6-0412-4164-9D08-B4C7B0319E61}" type="presParOf" srcId="{5F86E05E-4A39-4450-BD3E-37BE61E59936}" destId="{33414C72-C4B8-4567-BBDF-D45B25639378}"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7B7CD6-51B7-43BF-B440-5B6145EA284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99346246-E6FE-4E77-999C-56F2D410F800}">
      <dgm:prSet phldrT="[Text]"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path path="circle">
            <a:fillToRect l="50000" t="50000" r="50000" b="50000"/>
          </a:path>
          <a:tileRect/>
        </a:gradFill>
      </dgm:spPr>
      <dgm:t>
        <a:bodyPr/>
        <a:lstStyle/>
        <a:p>
          <a:r>
            <a:rPr lang="en-GB" sz="2000" dirty="0"/>
            <a:t>Guidance to support categorisation</a:t>
          </a:r>
        </a:p>
      </dgm:t>
    </dgm:pt>
    <dgm:pt modelId="{49A0B9EC-117F-4275-B8B9-F66682C1D55F}" type="parTrans" cxnId="{FE80DDA7-C056-45DA-9574-A9846AAE4501}">
      <dgm:prSet/>
      <dgm:spPr/>
      <dgm:t>
        <a:bodyPr/>
        <a:lstStyle/>
        <a:p>
          <a:endParaRPr lang="en-GB"/>
        </a:p>
      </dgm:t>
    </dgm:pt>
    <dgm:pt modelId="{00AE7415-9343-426A-9CB8-7389A1524F9E}" type="sibTrans" cxnId="{FE80DDA7-C056-45DA-9574-A9846AAE4501}">
      <dgm:prSet/>
      <dgm:spPr/>
      <dgm:t>
        <a:bodyPr/>
        <a:lstStyle/>
        <a:p>
          <a:endParaRPr lang="en-GB"/>
        </a:p>
      </dgm:t>
    </dgm:pt>
    <dgm:pt modelId="{620205D7-5204-41D6-89B6-8DD6DA81DF0B}">
      <dgm:prSet phldrT="[Text]" custT="1"/>
      <dgm:spPr/>
      <dgm:t>
        <a:bodyPr/>
        <a:lstStyle/>
        <a:p>
          <a:r>
            <a:rPr lang="en-GB" sz="2000" dirty="0"/>
            <a:t>Hierarchical structure and linkages to LHEES defined</a:t>
          </a:r>
        </a:p>
      </dgm:t>
    </dgm:pt>
    <dgm:pt modelId="{DF49BD38-2E3E-4D55-800E-CFCD2A9827C2}" type="parTrans" cxnId="{DAFF288A-66F1-437B-8FE8-EC940B77204A}">
      <dgm:prSet/>
      <dgm:spPr/>
      <dgm:t>
        <a:bodyPr/>
        <a:lstStyle/>
        <a:p>
          <a:endParaRPr lang="en-GB"/>
        </a:p>
      </dgm:t>
    </dgm:pt>
    <dgm:pt modelId="{78FA1B6D-9D60-46C2-AADE-C6B7B59D95FA}" type="sibTrans" cxnId="{DAFF288A-66F1-437B-8FE8-EC940B77204A}">
      <dgm:prSet/>
      <dgm:spPr/>
      <dgm:t>
        <a:bodyPr/>
        <a:lstStyle/>
        <a:p>
          <a:endParaRPr lang="en-GB"/>
        </a:p>
      </dgm:t>
    </dgm:pt>
    <dgm:pt modelId="{75F517CB-F73F-42A2-9E1E-AE89DFDE545C}">
      <dgm:prSet phldrT="[Text]" custT="1"/>
      <dgm:spPr/>
      <dgm:t>
        <a:bodyPr/>
        <a:lstStyle/>
        <a:p>
          <a:r>
            <a:rPr lang="en-GB" sz="2000" dirty="0"/>
            <a:t>Categorise policy</a:t>
          </a:r>
        </a:p>
      </dgm:t>
    </dgm:pt>
    <dgm:pt modelId="{5E269331-D816-4700-8E67-B8455F4C58B8}" type="parTrans" cxnId="{B527435E-7CCF-45DC-9117-0FF0C119BABF}">
      <dgm:prSet/>
      <dgm:spPr/>
      <dgm:t>
        <a:bodyPr/>
        <a:lstStyle/>
        <a:p>
          <a:endParaRPr lang="en-GB"/>
        </a:p>
      </dgm:t>
    </dgm:pt>
    <dgm:pt modelId="{D3405746-686E-4A5F-B67F-9334416637F2}" type="sibTrans" cxnId="{B527435E-7CCF-45DC-9117-0FF0C119BABF}">
      <dgm:prSet/>
      <dgm:spPr/>
      <dgm:t>
        <a:bodyPr/>
        <a:lstStyle/>
        <a:p>
          <a:endParaRPr lang="en-GB"/>
        </a:p>
      </dgm:t>
    </dgm:pt>
    <dgm:pt modelId="{4E8CAFD0-E59D-4C49-9772-B56D43FAF7D2}">
      <dgm:prSet phldrT="[Text]" custT="1"/>
      <dgm:spPr>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path path="circle">
            <a:fillToRect l="50000" t="50000" r="50000" b="50000"/>
          </a:path>
          <a:tileRect/>
        </a:gradFill>
      </dgm:spPr>
      <dgm:t>
        <a:bodyPr/>
        <a:lstStyle/>
        <a:p>
          <a:r>
            <a:rPr lang="en-GB" sz="2000" dirty="0"/>
            <a:t>Ongoing LHEES engagement</a:t>
          </a:r>
        </a:p>
      </dgm:t>
    </dgm:pt>
    <dgm:pt modelId="{9E62770F-9E0E-4606-8FC1-4605DE876724}" type="parTrans" cxnId="{974FDE82-2CFB-4AF9-9E9A-D911065F7266}">
      <dgm:prSet/>
      <dgm:spPr/>
      <dgm:t>
        <a:bodyPr/>
        <a:lstStyle/>
        <a:p>
          <a:endParaRPr lang="en-GB"/>
        </a:p>
      </dgm:t>
    </dgm:pt>
    <dgm:pt modelId="{C1BD3A78-D3AD-4EAA-AA01-8F8D4284C2DD}" type="sibTrans" cxnId="{974FDE82-2CFB-4AF9-9E9A-D911065F7266}">
      <dgm:prSet/>
      <dgm:spPr/>
      <dgm:t>
        <a:bodyPr/>
        <a:lstStyle/>
        <a:p>
          <a:endParaRPr lang="en-GB"/>
        </a:p>
      </dgm:t>
    </dgm:pt>
    <dgm:pt modelId="{E0A4B01F-194B-4027-8649-9CA1566DC2B2}" type="pres">
      <dgm:prSet presAssocID="{3C7B7CD6-51B7-43BF-B440-5B6145EA284E}" presName="hierChild1" presStyleCnt="0">
        <dgm:presLayoutVars>
          <dgm:orgChart val="1"/>
          <dgm:chPref val="1"/>
          <dgm:dir/>
          <dgm:animOne val="branch"/>
          <dgm:animLvl val="lvl"/>
          <dgm:resizeHandles/>
        </dgm:presLayoutVars>
      </dgm:prSet>
      <dgm:spPr/>
    </dgm:pt>
    <dgm:pt modelId="{A79DD845-6919-440E-B675-AF109AA9DFF9}" type="pres">
      <dgm:prSet presAssocID="{99346246-E6FE-4E77-999C-56F2D410F800}" presName="hierRoot1" presStyleCnt="0">
        <dgm:presLayoutVars>
          <dgm:hierBranch val="init"/>
        </dgm:presLayoutVars>
      </dgm:prSet>
      <dgm:spPr/>
    </dgm:pt>
    <dgm:pt modelId="{252FBE9E-57CC-4DCA-906F-AE250CA38962}" type="pres">
      <dgm:prSet presAssocID="{99346246-E6FE-4E77-999C-56F2D410F800}" presName="rootComposite1" presStyleCnt="0"/>
      <dgm:spPr/>
    </dgm:pt>
    <dgm:pt modelId="{FFCF2447-B0C5-48DD-9A34-3BC87F71AD74}" type="pres">
      <dgm:prSet presAssocID="{99346246-E6FE-4E77-999C-56F2D410F800}" presName="rootText1" presStyleLbl="node0" presStyleIdx="0" presStyleCnt="3">
        <dgm:presLayoutVars>
          <dgm:chPref val="3"/>
        </dgm:presLayoutVars>
      </dgm:prSet>
      <dgm:spPr/>
    </dgm:pt>
    <dgm:pt modelId="{4DC07C4A-FA89-4B50-96A4-6729BE13E2D5}" type="pres">
      <dgm:prSet presAssocID="{99346246-E6FE-4E77-999C-56F2D410F800}" presName="rootConnector1" presStyleLbl="node1" presStyleIdx="0" presStyleCnt="0"/>
      <dgm:spPr/>
    </dgm:pt>
    <dgm:pt modelId="{F084AFB1-45F5-45D6-999A-14F86545B9C4}" type="pres">
      <dgm:prSet presAssocID="{99346246-E6FE-4E77-999C-56F2D410F800}" presName="hierChild2" presStyleCnt="0"/>
      <dgm:spPr/>
    </dgm:pt>
    <dgm:pt modelId="{EC757F8B-76C4-47D8-BD95-2776D7A533B9}" type="pres">
      <dgm:prSet presAssocID="{99346246-E6FE-4E77-999C-56F2D410F800}" presName="hierChild3" presStyleCnt="0"/>
      <dgm:spPr/>
    </dgm:pt>
    <dgm:pt modelId="{C5EB3330-6B39-43A0-89A8-5968BA45718F}" type="pres">
      <dgm:prSet presAssocID="{75F517CB-F73F-42A2-9E1E-AE89DFDE545C}" presName="hierRoot1" presStyleCnt="0">
        <dgm:presLayoutVars>
          <dgm:hierBranch val="init"/>
        </dgm:presLayoutVars>
      </dgm:prSet>
      <dgm:spPr/>
    </dgm:pt>
    <dgm:pt modelId="{E92D9E8A-CD99-438A-A2E1-991A545F1148}" type="pres">
      <dgm:prSet presAssocID="{75F517CB-F73F-42A2-9E1E-AE89DFDE545C}" presName="rootComposite1" presStyleCnt="0"/>
      <dgm:spPr/>
    </dgm:pt>
    <dgm:pt modelId="{A3694328-D8F6-41D9-B3FE-621C07218EFD}" type="pres">
      <dgm:prSet presAssocID="{75F517CB-F73F-42A2-9E1E-AE89DFDE545C}" presName="rootText1" presStyleLbl="node0" presStyleIdx="1" presStyleCnt="3">
        <dgm:presLayoutVars>
          <dgm:chPref val="3"/>
        </dgm:presLayoutVars>
      </dgm:prSet>
      <dgm:spPr/>
    </dgm:pt>
    <dgm:pt modelId="{247C98DF-5CF8-4470-AE14-79975DD9CF78}" type="pres">
      <dgm:prSet presAssocID="{75F517CB-F73F-42A2-9E1E-AE89DFDE545C}" presName="rootConnector1" presStyleLbl="node1" presStyleIdx="0" presStyleCnt="0"/>
      <dgm:spPr/>
    </dgm:pt>
    <dgm:pt modelId="{FD192F7F-A7B1-4665-BC07-7A1EB221D57C}" type="pres">
      <dgm:prSet presAssocID="{75F517CB-F73F-42A2-9E1E-AE89DFDE545C}" presName="hierChild2" presStyleCnt="0"/>
      <dgm:spPr/>
    </dgm:pt>
    <dgm:pt modelId="{28E937BD-EE3E-47CE-AEA2-212AB173CDB3}" type="pres">
      <dgm:prSet presAssocID="{DF49BD38-2E3E-4D55-800E-CFCD2A9827C2}" presName="Name37" presStyleLbl="parChTrans1D2" presStyleIdx="0" presStyleCnt="1"/>
      <dgm:spPr/>
    </dgm:pt>
    <dgm:pt modelId="{92D75460-124C-488C-873E-BBB27B4EC924}" type="pres">
      <dgm:prSet presAssocID="{620205D7-5204-41D6-89B6-8DD6DA81DF0B}" presName="hierRoot2" presStyleCnt="0">
        <dgm:presLayoutVars>
          <dgm:hierBranch val="init"/>
        </dgm:presLayoutVars>
      </dgm:prSet>
      <dgm:spPr/>
    </dgm:pt>
    <dgm:pt modelId="{29920335-AAF6-4EDC-A0B8-E52806069082}" type="pres">
      <dgm:prSet presAssocID="{620205D7-5204-41D6-89B6-8DD6DA81DF0B}" presName="rootComposite" presStyleCnt="0"/>
      <dgm:spPr/>
    </dgm:pt>
    <dgm:pt modelId="{A558A378-7F8C-4E7F-AF33-7E043ADC299D}" type="pres">
      <dgm:prSet presAssocID="{620205D7-5204-41D6-89B6-8DD6DA81DF0B}" presName="rootText" presStyleLbl="node2" presStyleIdx="0" presStyleCnt="1">
        <dgm:presLayoutVars>
          <dgm:chPref val="3"/>
        </dgm:presLayoutVars>
      </dgm:prSet>
      <dgm:spPr/>
    </dgm:pt>
    <dgm:pt modelId="{AAA165EE-1A82-42C4-85E6-8662C8B8B732}" type="pres">
      <dgm:prSet presAssocID="{620205D7-5204-41D6-89B6-8DD6DA81DF0B}" presName="rootConnector" presStyleLbl="node2" presStyleIdx="0" presStyleCnt="1"/>
      <dgm:spPr/>
    </dgm:pt>
    <dgm:pt modelId="{C1EA2655-D77D-4389-92CB-3EFB54AC5E68}" type="pres">
      <dgm:prSet presAssocID="{620205D7-5204-41D6-89B6-8DD6DA81DF0B}" presName="hierChild4" presStyleCnt="0"/>
      <dgm:spPr/>
    </dgm:pt>
    <dgm:pt modelId="{1D190EBF-96F3-4E2D-AE45-FAFF6C2D7ACB}" type="pres">
      <dgm:prSet presAssocID="{620205D7-5204-41D6-89B6-8DD6DA81DF0B}" presName="hierChild5" presStyleCnt="0"/>
      <dgm:spPr/>
    </dgm:pt>
    <dgm:pt modelId="{516AA10E-F6E7-4D6F-B8F0-9EF44A66F4C2}" type="pres">
      <dgm:prSet presAssocID="{75F517CB-F73F-42A2-9E1E-AE89DFDE545C}" presName="hierChild3" presStyleCnt="0"/>
      <dgm:spPr/>
    </dgm:pt>
    <dgm:pt modelId="{80825A55-A358-46CB-95DE-7A17D9C99FD9}" type="pres">
      <dgm:prSet presAssocID="{4E8CAFD0-E59D-4C49-9772-B56D43FAF7D2}" presName="hierRoot1" presStyleCnt="0">
        <dgm:presLayoutVars>
          <dgm:hierBranch val="init"/>
        </dgm:presLayoutVars>
      </dgm:prSet>
      <dgm:spPr/>
    </dgm:pt>
    <dgm:pt modelId="{5A78D92F-720E-4CDA-B6C3-864FEB831ED3}" type="pres">
      <dgm:prSet presAssocID="{4E8CAFD0-E59D-4C49-9772-B56D43FAF7D2}" presName="rootComposite1" presStyleCnt="0"/>
      <dgm:spPr/>
    </dgm:pt>
    <dgm:pt modelId="{4B295D12-2C54-42E3-9BF3-3C9DFBAC625C}" type="pres">
      <dgm:prSet presAssocID="{4E8CAFD0-E59D-4C49-9772-B56D43FAF7D2}" presName="rootText1" presStyleLbl="node0" presStyleIdx="2" presStyleCnt="3">
        <dgm:presLayoutVars>
          <dgm:chPref val="3"/>
        </dgm:presLayoutVars>
      </dgm:prSet>
      <dgm:spPr/>
    </dgm:pt>
    <dgm:pt modelId="{D9478C1B-22C7-4D53-A3F7-5C1C184CE688}" type="pres">
      <dgm:prSet presAssocID="{4E8CAFD0-E59D-4C49-9772-B56D43FAF7D2}" presName="rootConnector1" presStyleLbl="node1" presStyleIdx="0" presStyleCnt="0"/>
      <dgm:spPr/>
    </dgm:pt>
    <dgm:pt modelId="{9791FDFD-0FC8-4CB0-9099-9EDAC7BA3450}" type="pres">
      <dgm:prSet presAssocID="{4E8CAFD0-E59D-4C49-9772-B56D43FAF7D2}" presName="hierChild2" presStyleCnt="0"/>
      <dgm:spPr/>
    </dgm:pt>
    <dgm:pt modelId="{74B92E67-00BC-4600-8908-A45CFD85B44F}" type="pres">
      <dgm:prSet presAssocID="{4E8CAFD0-E59D-4C49-9772-B56D43FAF7D2}" presName="hierChild3" presStyleCnt="0"/>
      <dgm:spPr/>
    </dgm:pt>
  </dgm:ptLst>
  <dgm:cxnLst>
    <dgm:cxn modelId="{41761C0A-786D-4015-A5C0-DD5CD624D912}" type="presOf" srcId="{4E8CAFD0-E59D-4C49-9772-B56D43FAF7D2}" destId="{D9478C1B-22C7-4D53-A3F7-5C1C184CE688}" srcOrd="1" destOrd="0" presId="urn:microsoft.com/office/officeart/2005/8/layout/orgChart1"/>
    <dgm:cxn modelId="{583B701D-5ABA-4411-BAAC-6A791CF839C8}" type="presOf" srcId="{3C7B7CD6-51B7-43BF-B440-5B6145EA284E}" destId="{E0A4B01F-194B-4027-8649-9CA1566DC2B2}" srcOrd="0" destOrd="0" presId="urn:microsoft.com/office/officeart/2005/8/layout/orgChart1"/>
    <dgm:cxn modelId="{B527435E-7CCF-45DC-9117-0FF0C119BABF}" srcId="{3C7B7CD6-51B7-43BF-B440-5B6145EA284E}" destId="{75F517CB-F73F-42A2-9E1E-AE89DFDE545C}" srcOrd="1" destOrd="0" parTransId="{5E269331-D816-4700-8E67-B8455F4C58B8}" sibTransId="{D3405746-686E-4A5F-B67F-9334416637F2}"/>
    <dgm:cxn modelId="{D4CA4F69-19E9-4A97-88F5-9AA6D2056F1E}" type="presOf" srcId="{99346246-E6FE-4E77-999C-56F2D410F800}" destId="{4DC07C4A-FA89-4B50-96A4-6729BE13E2D5}" srcOrd="1" destOrd="0" presId="urn:microsoft.com/office/officeart/2005/8/layout/orgChart1"/>
    <dgm:cxn modelId="{D7689F6B-8A86-4AA7-B247-E90049785B5B}" type="presOf" srcId="{75F517CB-F73F-42A2-9E1E-AE89DFDE545C}" destId="{247C98DF-5CF8-4470-AE14-79975DD9CF78}" srcOrd="1" destOrd="0" presId="urn:microsoft.com/office/officeart/2005/8/layout/orgChart1"/>
    <dgm:cxn modelId="{2E255755-DE2E-40AC-A850-23F08DD7A2E6}" type="presOf" srcId="{620205D7-5204-41D6-89B6-8DD6DA81DF0B}" destId="{A558A378-7F8C-4E7F-AF33-7E043ADC299D}" srcOrd="0" destOrd="0" presId="urn:microsoft.com/office/officeart/2005/8/layout/orgChart1"/>
    <dgm:cxn modelId="{C436807B-3C4E-4FEF-8CFD-090C301832BF}" type="presOf" srcId="{75F517CB-F73F-42A2-9E1E-AE89DFDE545C}" destId="{A3694328-D8F6-41D9-B3FE-621C07218EFD}" srcOrd="0" destOrd="0" presId="urn:microsoft.com/office/officeart/2005/8/layout/orgChart1"/>
    <dgm:cxn modelId="{974FDE82-2CFB-4AF9-9E9A-D911065F7266}" srcId="{3C7B7CD6-51B7-43BF-B440-5B6145EA284E}" destId="{4E8CAFD0-E59D-4C49-9772-B56D43FAF7D2}" srcOrd="2" destOrd="0" parTransId="{9E62770F-9E0E-4606-8FC1-4605DE876724}" sibTransId="{C1BD3A78-D3AD-4EAA-AA01-8F8D4284C2DD}"/>
    <dgm:cxn modelId="{DAFF288A-66F1-437B-8FE8-EC940B77204A}" srcId="{75F517CB-F73F-42A2-9E1E-AE89DFDE545C}" destId="{620205D7-5204-41D6-89B6-8DD6DA81DF0B}" srcOrd="0" destOrd="0" parTransId="{DF49BD38-2E3E-4D55-800E-CFCD2A9827C2}" sibTransId="{78FA1B6D-9D60-46C2-AADE-C6B7B59D95FA}"/>
    <dgm:cxn modelId="{CCDB859F-38F6-4430-8435-FB9DF9ACF066}" type="presOf" srcId="{99346246-E6FE-4E77-999C-56F2D410F800}" destId="{FFCF2447-B0C5-48DD-9A34-3BC87F71AD74}" srcOrd="0" destOrd="0" presId="urn:microsoft.com/office/officeart/2005/8/layout/orgChart1"/>
    <dgm:cxn modelId="{FE80DDA7-C056-45DA-9574-A9846AAE4501}" srcId="{3C7B7CD6-51B7-43BF-B440-5B6145EA284E}" destId="{99346246-E6FE-4E77-999C-56F2D410F800}" srcOrd="0" destOrd="0" parTransId="{49A0B9EC-117F-4275-B8B9-F66682C1D55F}" sibTransId="{00AE7415-9343-426A-9CB8-7389A1524F9E}"/>
    <dgm:cxn modelId="{78A310B9-136E-4EA4-9198-4B965BD00A8E}" type="presOf" srcId="{DF49BD38-2E3E-4D55-800E-CFCD2A9827C2}" destId="{28E937BD-EE3E-47CE-AEA2-212AB173CDB3}" srcOrd="0" destOrd="0" presId="urn:microsoft.com/office/officeart/2005/8/layout/orgChart1"/>
    <dgm:cxn modelId="{34DDB4C4-69BC-43A1-8FBB-5BFC459D48AF}" type="presOf" srcId="{620205D7-5204-41D6-89B6-8DD6DA81DF0B}" destId="{AAA165EE-1A82-42C4-85E6-8662C8B8B732}" srcOrd="1" destOrd="0" presId="urn:microsoft.com/office/officeart/2005/8/layout/orgChart1"/>
    <dgm:cxn modelId="{0F1DABD3-B7BB-4783-B111-171833F28FCD}" type="presOf" srcId="{4E8CAFD0-E59D-4C49-9772-B56D43FAF7D2}" destId="{4B295D12-2C54-42E3-9BF3-3C9DFBAC625C}" srcOrd="0" destOrd="0" presId="urn:microsoft.com/office/officeart/2005/8/layout/orgChart1"/>
    <dgm:cxn modelId="{B9A8B523-4A58-48BF-83D7-DBC7C573BC70}" type="presParOf" srcId="{E0A4B01F-194B-4027-8649-9CA1566DC2B2}" destId="{A79DD845-6919-440E-B675-AF109AA9DFF9}" srcOrd="0" destOrd="0" presId="urn:microsoft.com/office/officeart/2005/8/layout/orgChart1"/>
    <dgm:cxn modelId="{626E82A2-E0D3-4118-AED2-E078ED17AFD8}" type="presParOf" srcId="{A79DD845-6919-440E-B675-AF109AA9DFF9}" destId="{252FBE9E-57CC-4DCA-906F-AE250CA38962}" srcOrd="0" destOrd="0" presId="urn:microsoft.com/office/officeart/2005/8/layout/orgChart1"/>
    <dgm:cxn modelId="{1086A14B-69A2-43B8-A665-DF8CE00B6B7C}" type="presParOf" srcId="{252FBE9E-57CC-4DCA-906F-AE250CA38962}" destId="{FFCF2447-B0C5-48DD-9A34-3BC87F71AD74}" srcOrd="0" destOrd="0" presId="urn:microsoft.com/office/officeart/2005/8/layout/orgChart1"/>
    <dgm:cxn modelId="{753C3554-F863-474A-9221-F2C774DFED36}" type="presParOf" srcId="{252FBE9E-57CC-4DCA-906F-AE250CA38962}" destId="{4DC07C4A-FA89-4B50-96A4-6729BE13E2D5}" srcOrd="1" destOrd="0" presId="urn:microsoft.com/office/officeart/2005/8/layout/orgChart1"/>
    <dgm:cxn modelId="{BC16F231-9539-4A36-A5B9-4129BD3D306D}" type="presParOf" srcId="{A79DD845-6919-440E-B675-AF109AA9DFF9}" destId="{F084AFB1-45F5-45D6-999A-14F86545B9C4}" srcOrd="1" destOrd="0" presId="urn:microsoft.com/office/officeart/2005/8/layout/orgChart1"/>
    <dgm:cxn modelId="{7C3368D6-F9F3-4D8B-9CDC-1E35BF196149}" type="presParOf" srcId="{A79DD845-6919-440E-B675-AF109AA9DFF9}" destId="{EC757F8B-76C4-47D8-BD95-2776D7A533B9}" srcOrd="2" destOrd="0" presId="urn:microsoft.com/office/officeart/2005/8/layout/orgChart1"/>
    <dgm:cxn modelId="{70177549-9C49-4CFD-9123-60708838755B}" type="presParOf" srcId="{E0A4B01F-194B-4027-8649-9CA1566DC2B2}" destId="{C5EB3330-6B39-43A0-89A8-5968BA45718F}" srcOrd="1" destOrd="0" presId="urn:microsoft.com/office/officeart/2005/8/layout/orgChart1"/>
    <dgm:cxn modelId="{D85711F4-9C37-43DC-A1F8-CC622239768A}" type="presParOf" srcId="{C5EB3330-6B39-43A0-89A8-5968BA45718F}" destId="{E92D9E8A-CD99-438A-A2E1-991A545F1148}" srcOrd="0" destOrd="0" presId="urn:microsoft.com/office/officeart/2005/8/layout/orgChart1"/>
    <dgm:cxn modelId="{C9B48F0D-390E-47D5-B5EA-EF7570020EF4}" type="presParOf" srcId="{E92D9E8A-CD99-438A-A2E1-991A545F1148}" destId="{A3694328-D8F6-41D9-B3FE-621C07218EFD}" srcOrd="0" destOrd="0" presId="urn:microsoft.com/office/officeart/2005/8/layout/orgChart1"/>
    <dgm:cxn modelId="{3956D185-C4A7-4533-9020-0EB3319219F8}" type="presParOf" srcId="{E92D9E8A-CD99-438A-A2E1-991A545F1148}" destId="{247C98DF-5CF8-4470-AE14-79975DD9CF78}" srcOrd="1" destOrd="0" presId="urn:microsoft.com/office/officeart/2005/8/layout/orgChart1"/>
    <dgm:cxn modelId="{14C9ED55-6785-4AAE-A165-E2055B7B9FC5}" type="presParOf" srcId="{C5EB3330-6B39-43A0-89A8-5968BA45718F}" destId="{FD192F7F-A7B1-4665-BC07-7A1EB221D57C}" srcOrd="1" destOrd="0" presId="urn:microsoft.com/office/officeart/2005/8/layout/orgChart1"/>
    <dgm:cxn modelId="{D0F1113E-8420-4D8C-8885-529FA703EA25}" type="presParOf" srcId="{FD192F7F-A7B1-4665-BC07-7A1EB221D57C}" destId="{28E937BD-EE3E-47CE-AEA2-212AB173CDB3}" srcOrd="0" destOrd="0" presId="urn:microsoft.com/office/officeart/2005/8/layout/orgChart1"/>
    <dgm:cxn modelId="{8F0B098E-16C5-416B-89CF-4379CFED7872}" type="presParOf" srcId="{FD192F7F-A7B1-4665-BC07-7A1EB221D57C}" destId="{92D75460-124C-488C-873E-BBB27B4EC924}" srcOrd="1" destOrd="0" presId="urn:microsoft.com/office/officeart/2005/8/layout/orgChart1"/>
    <dgm:cxn modelId="{C488EFC3-962A-4C19-BBFA-7F4A2BF102D8}" type="presParOf" srcId="{92D75460-124C-488C-873E-BBB27B4EC924}" destId="{29920335-AAF6-4EDC-A0B8-E52806069082}" srcOrd="0" destOrd="0" presId="urn:microsoft.com/office/officeart/2005/8/layout/orgChart1"/>
    <dgm:cxn modelId="{09832C69-4C52-4D79-9B1E-FAF8E6795019}" type="presParOf" srcId="{29920335-AAF6-4EDC-A0B8-E52806069082}" destId="{A558A378-7F8C-4E7F-AF33-7E043ADC299D}" srcOrd="0" destOrd="0" presId="urn:microsoft.com/office/officeart/2005/8/layout/orgChart1"/>
    <dgm:cxn modelId="{608E1144-9367-4B3C-9ADC-7E3E6AC40B26}" type="presParOf" srcId="{29920335-AAF6-4EDC-A0B8-E52806069082}" destId="{AAA165EE-1A82-42C4-85E6-8662C8B8B732}" srcOrd="1" destOrd="0" presId="urn:microsoft.com/office/officeart/2005/8/layout/orgChart1"/>
    <dgm:cxn modelId="{516660AE-376C-42AD-913C-FC4F557AE7E6}" type="presParOf" srcId="{92D75460-124C-488C-873E-BBB27B4EC924}" destId="{C1EA2655-D77D-4389-92CB-3EFB54AC5E68}" srcOrd="1" destOrd="0" presId="urn:microsoft.com/office/officeart/2005/8/layout/orgChart1"/>
    <dgm:cxn modelId="{D260126F-0448-4A58-9226-3F5EE1545844}" type="presParOf" srcId="{92D75460-124C-488C-873E-BBB27B4EC924}" destId="{1D190EBF-96F3-4E2D-AE45-FAFF6C2D7ACB}" srcOrd="2" destOrd="0" presId="urn:microsoft.com/office/officeart/2005/8/layout/orgChart1"/>
    <dgm:cxn modelId="{99814A4F-7B99-4C99-89F2-7A40CB566F1B}" type="presParOf" srcId="{C5EB3330-6B39-43A0-89A8-5968BA45718F}" destId="{516AA10E-F6E7-4D6F-B8F0-9EF44A66F4C2}" srcOrd="2" destOrd="0" presId="urn:microsoft.com/office/officeart/2005/8/layout/orgChart1"/>
    <dgm:cxn modelId="{E46DD484-683B-4C92-AA11-56277CA9C457}" type="presParOf" srcId="{E0A4B01F-194B-4027-8649-9CA1566DC2B2}" destId="{80825A55-A358-46CB-95DE-7A17D9C99FD9}" srcOrd="2" destOrd="0" presId="urn:microsoft.com/office/officeart/2005/8/layout/orgChart1"/>
    <dgm:cxn modelId="{89B17BA2-5CB5-434A-B65F-490E87A0B004}" type="presParOf" srcId="{80825A55-A358-46CB-95DE-7A17D9C99FD9}" destId="{5A78D92F-720E-4CDA-B6C3-864FEB831ED3}" srcOrd="0" destOrd="0" presId="urn:microsoft.com/office/officeart/2005/8/layout/orgChart1"/>
    <dgm:cxn modelId="{FA6DEC0C-9761-4CB3-9C76-926B9D2234BB}" type="presParOf" srcId="{5A78D92F-720E-4CDA-B6C3-864FEB831ED3}" destId="{4B295D12-2C54-42E3-9BF3-3C9DFBAC625C}" srcOrd="0" destOrd="0" presId="urn:microsoft.com/office/officeart/2005/8/layout/orgChart1"/>
    <dgm:cxn modelId="{D01A7CB5-0C91-4B21-BCAC-081370F95FA5}" type="presParOf" srcId="{5A78D92F-720E-4CDA-B6C3-864FEB831ED3}" destId="{D9478C1B-22C7-4D53-A3F7-5C1C184CE688}" srcOrd="1" destOrd="0" presId="urn:microsoft.com/office/officeart/2005/8/layout/orgChart1"/>
    <dgm:cxn modelId="{C06A6537-2697-407D-AD8B-70649FC98FCE}" type="presParOf" srcId="{80825A55-A358-46CB-95DE-7A17D9C99FD9}" destId="{9791FDFD-0FC8-4CB0-9099-9EDAC7BA3450}" srcOrd="1" destOrd="0" presId="urn:microsoft.com/office/officeart/2005/8/layout/orgChart1"/>
    <dgm:cxn modelId="{53637A73-018F-4A05-A60E-199B48AC828F}" type="presParOf" srcId="{80825A55-A358-46CB-95DE-7A17D9C99FD9}" destId="{74B92E67-00BC-4600-8908-A45CFD85B44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A55B2E-376D-4E2B-9305-E608B691AF47}">
      <dsp:nvSpPr>
        <dsp:cNvPr id="0" name=""/>
        <dsp:cNvSpPr/>
      </dsp:nvSpPr>
      <dsp:spPr>
        <a:xfrm>
          <a:off x="5097605" y="1134619"/>
          <a:ext cx="339582" cy="919639"/>
        </a:xfrm>
        <a:custGeom>
          <a:avLst/>
          <a:gdLst/>
          <a:ahLst/>
          <a:cxnLst/>
          <a:rect l="0" t="0" r="0" b="0"/>
          <a:pathLst>
            <a:path>
              <a:moveTo>
                <a:pt x="339582" y="0"/>
              </a:moveTo>
              <a:lnTo>
                <a:pt x="339582" y="919639"/>
              </a:lnTo>
              <a:lnTo>
                <a:pt x="0" y="9196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6FFDF9-EA8B-4499-A68A-AD4E99B73FA7}">
      <dsp:nvSpPr>
        <dsp:cNvPr id="0" name=""/>
        <dsp:cNvSpPr/>
      </dsp:nvSpPr>
      <dsp:spPr>
        <a:xfrm>
          <a:off x="5437187" y="1134619"/>
          <a:ext cx="1371293" cy="2085272"/>
        </a:xfrm>
        <a:custGeom>
          <a:avLst/>
          <a:gdLst/>
          <a:ahLst/>
          <a:cxnLst/>
          <a:rect l="0" t="0" r="0" b="0"/>
          <a:pathLst>
            <a:path>
              <a:moveTo>
                <a:pt x="0" y="0"/>
              </a:moveTo>
              <a:lnTo>
                <a:pt x="0" y="1847279"/>
              </a:lnTo>
              <a:lnTo>
                <a:pt x="1371293" y="1847279"/>
              </a:lnTo>
              <a:lnTo>
                <a:pt x="1371293" y="20852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F34C88-259E-41CD-AC35-79047CEAC923}">
      <dsp:nvSpPr>
        <dsp:cNvPr id="0" name=""/>
        <dsp:cNvSpPr/>
      </dsp:nvSpPr>
      <dsp:spPr>
        <a:xfrm>
          <a:off x="4065893" y="1134619"/>
          <a:ext cx="1371293" cy="2085272"/>
        </a:xfrm>
        <a:custGeom>
          <a:avLst/>
          <a:gdLst/>
          <a:ahLst/>
          <a:cxnLst/>
          <a:rect l="0" t="0" r="0" b="0"/>
          <a:pathLst>
            <a:path>
              <a:moveTo>
                <a:pt x="1371293" y="0"/>
              </a:moveTo>
              <a:lnTo>
                <a:pt x="1371293" y="1847279"/>
              </a:lnTo>
              <a:lnTo>
                <a:pt x="0" y="1847279"/>
              </a:lnTo>
              <a:lnTo>
                <a:pt x="0" y="20852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C99FB9-D74F-45FD-A671-EF149EF2C999}">
      <dsp:nvSpPr>
        <dsp:cNvPr id="0" name=""/>
        <dsp:cNvSpPr/>
      </dsp:nvSpPr>
      <dsp:spPr>
        <a:xfrm>
          <a:off x="1595457" y="1319"/>
          <a:ext cx="2266600" cy="1133300"/>
        </a:xfrm>
        <a:prstGeom prst="rect">
          <a:avLst/>
        </a:pr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path path="circle">
            <a:fillToRect l="50000" t="50000" r="50000" b="50000"/>
          </a:path>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Guiding Principles for appraising policy documents</a:t>
          </a:r>
        </a:p>
      </dsp:txBody>
      <dsp:txXfrm>
        <a:off x="1595457" y="1319"/>
        <a:ext cx="2266600" cy="1133300"/>
      </dsp:txXfrm>
    </dsp:sp>
    <dsp:sp modelId="{2A7947D9-1306-470E-9243-EDF8D4722C02}">
      <dsp:nvSpPr>
        <dsp:cNvPr id="0" name=""/>
        <dsp:cNvSpPr/>
      </dsp:nvSpPr>
      <dsp:spPr>
        <a:xfrm>
          <a:off x="4303887" y="1319"/>
          <a:ext cx="2266600" cy="11333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Identify local authority plan/strategy/target</a:t>
          </a:r>
        </a:p>
      </dsp:txBody>
      <dsp:txXfrm>
        <a:off x="4303887" y="1319"/>
        <a:ext cx="2266600" cy="1133300"/>
      </dsp:txXfrm>
    </dsp:sp>
    <dsp:sp modelId="{38ADBB34-FE84-47FF-AC0F-98EAAC2EEA61}">
      <dsp:nvSpPr>
        <dsp:cNvPr id="0" name=""/>
        <dsp:cNvSpPr/>
      </dsp:nvSpPr>
      <dsp:spPr>
        <a:xfrm>
          <a:off x="2932593" y="3219892"/>
          <a:ext cx="2266600" cy="11333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b="1" u="sng" kern="1200" dirty="0"/>
            <a:t>No</a:t>
          </a:r>
        </a:p>
        <a:p>
          <a:pPr marL="0" lvl="0" indent="0" algn="ctr" defTabSz="800100">
            <a:lnSpc>
              <a:spcPct val="90000"/>
            </a:lnSpc>
            <a:spcBef>
              <a:spcPct val="0"/>
            </a:spcBef>
            <a:spcAft>
              <a:spcPct val="35000"/>
            </a:spcAft>
            <a:buNone/>
          </a:pPr>
          <a:r>
            <a:rPr lang="en-GB" sz="1800" kern="1200" dirty="0"/>
            <a:t>Document removed from assessment process</a:t>
          </a:r>
        </a:p>
      </dsp:txBody>
      <dsp:txXfrm>
        <a:off x="2932593" y="3219892"/>
        <a:ext cx="2266600" cy="1133300"/>
      </dsp:txXfrm>
    </dsp:sp>
    <dsp:sp modelId="{FB4E8BE4-0B67-4AD9-AB20-7B563D82D09C}">
      <dsp:nvSpPr>
        <dsp:cNvPr id="0" name=""/>
        <dsp:cNvSpPr/>
      </dsp:nvSpPr>
      <dsp:spPr>
        <a:xfrm>
          <a:off x="5675180" y="3219892"/>
          <a:ext cx="2266600" cy="11333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b="1" u="sng" kern="1200" dirty="0"/>
            <a:t>Yes </a:t>
          </a:r>
        </a:p>
        <a:p>
          <a:pPr marL="0" lvl="0" indent="0" algn="ctr" defTabSz="800100">
            <a:lnSpc>
              <a:spcPct val="90000"/>
            </a:lnSpc>
            <a:spcBef>
              <a:spcPct val="0"/>
            </a:spcBef>
            <a:spcAft>
              <a:spcPct val="35000"/>
            </a:spcAft>
            <a:buNone/>
          </a:pPr>
          <a:r>
            <a:rPr lang="en-GB" sz="1800" kern="1200" dirty="0"/>
            <a:t>Progress to stage 2</a:t>
          </a:r>
        </a:p>
      </dsp:txBody>
      <dsp:txXfrm>
        <a:off x="5675180" y="3219892"/>
        <a:ext cx="2266600" cy="1133300"/>
      </dsp:txXfrm>
    </dsp:sp>
    <dsp:sp modelId="{528188E1-4B9A-4417-853E-733AD4F4CB44}">
      <dsp:nvSpPr>
        <dsp:cNvPr id="0" name=""/>
        <dsp:cNvSpPr/>
      </dsp:nvSpPr>
      <dsp:spPr>
        <a:xfrm>
          <a:off x="2831004" y="1487608"/>
          <a:ext cx="2266600" cy="11333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Appraise to determine relevance to LHEES outcomes</a:t>
          </a:r>
        </a:p>
      </dsp:txBody>
      <dsp:txXfrm>
        <a:off x="2831004" y="1487608"/>
        <a:ext cx="2266600" cy="1133300"/>
      </dsp:txXfrm>
    </dsp:sp>
    <dsp:sp modelId="{70D089C0-EBCD-4DCD-87B3-39FF3C46615F}">
      <dsp:nvSpPr>
        <dsp:cNvPr id="0" name=""/>
        <dsp:cNvSpPr/>
      </dsp:nvSpPr>
      <dsp:spPr>
        <a:xfrm>
          <a:off x="7046474" y="1319"/>
          <a:ext cx="2266600" cy="1133300"/>
        </a:xfrm>
        <a:prstGeom prst="rect">
          <a:avLst/>
        </a:pr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path path="circle">
            <a:fillToRect l="50000" t="50000" r="50000" b="50000"/>
          </a:path>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Stakeholder mapping including policy leads</a:t>
          </a:r>
        </a:p>
      </dsp:txBody>
      <dsp:txXfrm>
        <a:off x="7046474" y="1319"/>
        <a:ext cx="2266600" cy="11333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42E656-3A4D-4A04-8346-429836052038}">
      <dsp:nvSpPr>
        <dsp:cNvPr id="0" name=""/>
        <dsp:cNvSpPr/>
      </dsp:nvSpPr>
      <dsp:spPr>
        <a:xfrm>
          <a:off x="6570487" y="1134619"/>
          <a:ext cx="237993" cy="1042636"/>
        </a:xfrm>
        <a:custGeom>
          <a:avLst/>
          <a:gdLst/>
          <a:ahLst/>
          <a:cxnLst/>
          <a:rect l="0" t="0" r="0" b="0"/>
          <a:pathLst>
            <a:path>
              <a:moveTo>
                <a:pt x="237993" y="0"/>
              </a:moveTo>
              <a:lnTo>
                <a:pt x="237993" y="1042636"/>
              </a:lnTo>
              <a:lnTo>
                <a:pt x="0" y="104263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D02765-6AC9-4759-8B5B-0D2F0CCAD811}">
      <dsp:nvSpPr>
        <dsp:cNvPr id="0" name=""/>
        <dsp:cNvSpPr/>
      </dsp:nvSpPr>
      <dsp:spPr>
        <a:xfrm>
          <a:off x="6762761" y="1134619"/>
          <a:ext cx="91440" cy="2085272"/>
        </a:xfrm>
        <a:custGeom>
          <a:avLst/>
          <a:gdLst/>
          <a:ahLst/>
          <a:cxnLst/>
          <a:rect l="0" t="0" r="0" b="0"/>
          <a:pathLst>
            <a:path>
              <a:moveTo>
                <a:pt x="45720" y="0"/>
              </a:moveTo>
              <a:lnTo>
                <a:pt x="45720" y="208527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605F4D-4985-418E-BBF3-80FAA9FD940C}">
      <dsp:nvSpPr>
        <dsp:cNvPr id="0" name=""/>
        <dsp:cNvSpPr/>
      </dsp:nvSpPr>
      <dsp:spPr>
        <a:xfrm>
          <a:off x="2966751" y="1319"/>
          <a:ext cx="2266600" cy="1133300"/>
        </a:xfrm>
        <a:prstGeom prst="rect">
          <a:avLst/>
        </a:pr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path path="circle">
            <a:fillToRect l="50000" t="50000" r="50000" b="50000"/>
          </a:path>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Guiding Principles for reviewing policy documents</a:t>
          </a:r>
        </a:p>
      </dsp:txBody>
      <dsp:txXfrm>
        <a:off x="2966751" y="1319"/>
        <a:ext cx="2266600" cy="1133300"/>
      </dsp:txXfrm>
    </dsp:sp>
    <dsp:sp modelId="{C5A6297D-A58D-43CC-BAF6-B8755EC42C1A}">
      <dsp:nvSpPr>
        <dsp:cNvPr id="0" name=""/>
        <dsp:cNvSpPr/>
      </dsp:nvSpPr>
      <dsp:spPr>
        <a:xfrm>
          <a:off x="5675180" y="1319"/>
          <a:ext cx="2266600" cy="11333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a:t>Identify, summarise and assess key information</a:t>
          </a:r>
          <a:endParaRPr lang="en-GB" sz="1800" kern="1200" dirty="0"/>
        </a:p>
      </dsp:txBody>
      <dsp:txXfrm>
        <a:off x="5675180" y="1319"/>
        <a:ext cx="2266600" cy="1133300"/>
      </dsp:txXfrm>
    </dsp:sp>
    <dsp:sp modelId="{7F5F5474-0763-4FB4-867B-FA48E6A06E10}">
      <dsp:nvSpPr>
        <dsp:cNvPr id="0" name=""/>
        <dsp:cNvSpPr/>
      </dsp:nvSpPr>
      <dsp:spPr>
        <a:xfrm>
          <a:off x="5675180" y="3219892"/>
          <a:ext cx="2266600" cy="11333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Populate local and regional policy summary template</a:t>
          </a:r>
        </a:p>
      </dsp:txBody>
      <dsp:txXfrm>
        <a:off x="5675180" y="3219892"/>
        <a:ext cx="2266600" cy="1133300"/>
      </dsp:txXfrm>
    </dsp:sp>
    <dsp:sp modelId="{0A8FF669-772B-466A-831F-7C09B461A2D8}">
      <dsp:nvSpPr>
        <dsp:cNvPr id="0" name=""/>
        <dsp:cNvSpPr/>
      </dsp:nvSpPr>
      <dsp:spPr>
        <a:xfrm>
          <a:off x="4303887" y="1610605"/>
          <a:ext cx="2266600" cy="11333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Regional policy summary template</a:t>
          </a:r>
        </a:p>
      </dsp:txBody>
      <dsp:txXfrm>
        <a:off x="4303887" y="1610605"/>
        <a:ext cx="2266600" cy="11333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E937BD-EE3E-47CE-AEA2-212AB173CDB3}">
      <dsp:nvSpPr>
        <dsp:cNvPr id="0" name=""/>
        <dsp:cNvSpPr/>
      </dsp:nvSpPr>
      <dsp:spPr>
        <a:xfrm>
          <a:off x="5391467" y="1843438"/>
          <a:ext cx="91440" cy="667635"/>
        </a:xfrm>
        <a:custGeom>
          <a:avLst/>
          <a:gdLst/>
          <a:ahLst/>
          <a:cxnLst/>
          <a:rect l="0" t="0" r="0" b="0"/>
          <a:pathLst>
            <a:path>
              <a:moveTo>
                <a:pt x="45720" y="0"/>
              </a:moveTo>
              <a:lnTo>
                <a:pt x="45720" y="66763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CF2447-B0C5-48DD-9A34-3BC87F71AD74}">
      <dsp:nvSpPr>
        <dsp:cNvPr id="0" name=""/>
        <dsp:cNvSpPr/>
      </dsp:nvSpPr>
      <dsp:spPr>
        <a:xfrm>
          <a:off x="730" y="253831"/>
          <a:ext cx="3179214" cy="1589607"/>
        </a:xfrm>
        <a:prstGeom prst="rect">
          <a:avLst/>
        </a:pr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path path="circle">
            <a:fillToRect l="50000" t="50000" r="50000" b="50000"/>
          </a:path>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Guidance to support categorisation</a:t>
          </a:r>
        </a:p>
      </dsp:txBody>
      <dsp:txXfrm>
        <a:off x="730" y="253831"/>
        <a:ext cx="3179214" cy="1589607"/>
      </dsp:txXfrm>
    </dsp:sp>
    <dsp:sp modelId="{A3694328-D8F6-41D9-B3FE-621C07218EFD}">
      <dsp:nvSpPr>
        <dsp:cNvPr id="0" name=""/>
        <dsp:cNvSpPr/>
      </dsp:nvSpPr>
      <dsp:spPr>
        <a:xfrm>
          <a:off x="3847580" y="253831"/>
          <a:ext cx="3179214" cy="15896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Categorise policy</a:t>
          </a:r>
        </a:p>
      </dsp:txBody>
      <dsp:txXfrm>
        <a:off x="3847580" y="253831"/>
        <a:ext cx="3179214" cy="1589607"/>
      </dsp:txXfrm>
    </dsp:sp>
    <dsp:sp modelId="{A558A378-7F8C-4E7F-AF33-7E043ADC299D}">
      <dsp:nvSpPr>
        <dsp:cNvPr id="0" name=""/>
        <dsp:cNvSpPr/>
      </dsp:nvSpPr>
      <dsp:spPr>
        <a:xfrm>
          <a:off x="3847580" y="2511073"/>
          <a:ext cx="3179214" cy="15896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Hierarchical structure and linkages to LHEES defined</a:t>
          </a:r>
        </a:p>
      </dsp:txBody>
      <dsp:txXfrm>
        <a:off x="3847580" y="2511073"/>
        <a:ext cx="3179214" cy="1589607"/>
      </dsp:txXfrm>
    </dsp:sp>
    <dsp:sp modelId="{4B295D12-2C54-42E3-9BF3-3C9DFBAC625C}">
      <dsp:nvSpPr>
        <dsp:cNvPr id="0" name=""/>
        <dsp:cNvSpPr/>
      </dsp:nvSpPr>
      <dsp:spPr>
        <a:xfrm>
          <a:off x="7694430" y="253831"/>
          <a:ext cx="3179214" cy="1589607"/>
        </a:xfrm>
        <a:prstGeom prst="rect">
          <a:avLst/>
        </a:pr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path path="circle">
            <a:fillToRect l="50000" t="50000" r="50000" b="50000"/>
          </a:path>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t>Ongoing LHEES engagement</a:t>
          </a:r>
        </a:p>
      </dsp:txBody>
      <dsp:txXfrm>
        <a:off x="7694430" y="253831"/>
        <a:ext cx="3179214" cy="158960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9F99CCA-40E6-431B-8A92-39168E1B6F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C655A9DA-E7A2-4041-A43D-791D4F82AC3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4BC724-08D5-4755-BFD4-882F76444BB5}" type="datetimeFigureOut">
              <a:rPr lang="en-AU" smtClean="0"/>
              <a:t>4/05/2023</a:t>
            </a:fld>
            <a:endParaRPr lang="en-AU"/>
          </a:p>
        </p:txBody>
      </p:sp>
      <p:sp>
        <p:nvSpPr>
          <p:cNvPr id="4" name="Footer Placeholder 3">
            <a:extLst>
              <a:ext uri="{FF2B5EF4-FFF2-40B4-BE49-F238E27FC236}">
                <a16:creationId xmlns:a16="http://schemas.microsoft.com/office/drawing/2014/main" id="{5D4CC105-5CA8-4EEA-9108-0E6522E6A36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Tree>
    <p:extLst>
      <p:ext uri="{BB962C8B-B14F-4D97-AF65-F5344CB8AC3E}">
        <p14:creationId xmlns:p14="http://schemas.microsoft.com/office/powerpoint/2010/main" val="292559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68A60-4B59-40F1-B726-D956429C5C9E}" type="datetimeFigureOut">
              <a:rPr lang="en-AU" smtClean="0"/>
              <a:t>4/05/2023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745C1-A773-4D9E-8475-6026C7DD6504}" type="slidenum">
              <a:rPr lang="en-AU" smtClean="0"/>
              <a:t>‹#›</a:t>
            </a:fld>
            <a:endParaRPr lang="en-AU"/>
          </a:p>
        </p:txBody>
      </p:sp>
    </p:spTree>
    <p:extLst>
      <p:ext uri="{BB962C8B-B14F-4D97-AF65-F5344CB8AC3E}">
        <p14:creationId xmlns:p14="http://schemas.microsoft.com/office/powerpoint/2010/main" val="936041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8E745C1-A773-4D9E-8475-6026C7DD6504}" type="slidenum">
              <a:rPr lang="en-AU" smtClean="0"/>
              <a:t>2</a:t>
            </a:fld>
            <a:endParaRPr lang="en-AU"/>
          </a:p>
        </p:txBody>
      </p:sp>
    </p:spTree>
    <p:extLst>
      <p:ext uri="{BB962C8B-B14F-4D97-AF65-F5344CB8AC3E}">
        <p14:creationId xmlns:p14="http://schemas.microsoft.com/office/powerpoint/2010/main" val="591113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21</a:t>
            </a:fld>
            <a:endParaRPr lang="en-AU"/>
          </a:p>
        </p:txBody>
      </p:sp>
    </p:spTree>
    <p:extLst>
      <p:ext uri="{BB962C8B-B14F-4D97-AF65-F5344CB8AC3E}">
        <p14:creationId xmlns:p14="http://schemas.microsoft.com/office/powerpoint/2010/main" val="2283163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22</a:t>
            </a:fld>
            <a:endParaRPr lang="en-AU"/>
          </a:p>
        </p:txBody>
      </p:sp>
    </p:spTree>
    <p:extLst>
      <p:ext uri="{BB962C8B-B14F-4D97-AF65-F5344CB8AC3E}">
        <p14:creationId xmlns:p14="http://schemas.microsoft.com/office/powerpoint/2010/main" val="3225779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23</a:t>
            </a:fld>
            <a:endParaRPr lang="en-AU"/>
          </a:p>
        </p:txBody>
      </p:sp>
    </p:spTree>
    <p:extLst>
      <p:ext uri="{BB962C8B-B14F-4D97-AF65-F5344CB8AC3E}">
        <p14:creationId xmlns:p14="http://schemas.microsoft.com/office/powerpoint/2010/main" val="2091192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24</a:t>
            </a:fld>
            <a:endParaRPr lang="en-AU"/>
          </a:p>
        </p:txBody>
      </p:sp>
    </p:spTree>
    <p:extLst>
      <p:ext uri="{BB962C8B-B14F-4D97-AF65-F5344CB8AC3E}">
        <p14:creationId xmlns:p14="http://schemas.microsoft.com/office/powerpoint/2010/main" val="2789082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4</a:t>
            </a:fld>
            <a:endParaRPr lang="en-AU"/>
          </a:p>
        </p:txBody>
      </p:sp>
    </p:spTree>
    <p:extLst>
      <p:ext uri="{BB962C8B-B14F-4D97-AF65-F5344CB8AC3E}">
        <p14:creationId xmlns:p14="http://schemas.microsoft.com/office/powerpoint/2010/main" val="2386389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12</a:t>
            </a:fld>
            <a:endParaRPr lang="en-AU"/>
          </a:p>
        </p:txBody>
      </p:sp>
    </p:spTree>
    <p:extLst>
      <p:ext uri="{BB962C8B-B14F-4D97-AF65-F5344CB8AC3E}">
        <p14:creationId xmlns:p14="http://schemas.microsoft.com/office/powerpoint/2010/main" val="3050896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endParaRPr lang="en-GB" sz="1200" dirty="0"/>
          </a:p>
          <a:p>
            <a:pPr marL="0" lvl="0" indent="0">
              <a:buNone/>
            </a:pPr>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13</a:t>
            </a:fld>
            <a:endParaRPr lang="en-AU"/>
          </a:p>
        </p:txBody>
      </p:sp>
    </p:spTree>
    <p:extLst>
      <p:ext uri="{BB962C8B-B14F-4D97-AF65-F5344CB8AC3E}">
        <p14:creationId xmlns:p14="http://schemas.microsoft.com/office/powerpoint/2010/main" val="2899199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 of how the policy should be recorded in the policy and strategy review template</a:t>
            </a:r>
          </a:p>
        </p:txBody>
      </p:sp>
      <p:sp>
        <p:nvSpPr>
          <p:cNvPr id="4" name="Slide Number Placeholder 3"/>
          <p:cNvSpPr>
            <a:spLocks noGrp="1"/>
          </p:cNvSpPr>
          <p:nvPr>
            <p:ph type="sldNum" sz="quarter" idx="5"/>
          </p:nvPr>
        </p:nvSpPr>
        <p:spPr/>
        <p:txBody>
          <a:bodyPr/>
          <a:lstStyle/>
          <a:p>
            <a:fld id="{18E745C1-A773-4D9E-8475-6026C7DD6504}" type="slidenum">
              <a:rPr lang="en-AU" smtClean="0"/>
              <a:t>14</a:t>
            </a:fld>
            <a:endParaRPr lang="en-AU"/>
          </a:p>
        </p:txBody>
      </p:sp>
    </p:spTree>
    <p:extLst>
      <p:ext uri="{BB962C8B-B14F-4D97-AF65-F5344CB8AC3E}">
        <p14:creationId xmlns:p14="http://schemas.microsoft.com/office/powerpoint/2010/main" val="4193041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15</a:t>
            </a:fld>
            <a:endParaRPr lang="en-AU"/>
          </a:p>
        </p:txBody>
      </p:sp>
    </p:spTree>
    <p:extLst>
      <p:ext uri="{BB962C8B-B14F-4D97-AF65-F5344CB8AC3E}">
        <p14:creationId xmlns:p14="http://schemas.microsoft.com/office/powerpoint/2010/main" val="2149815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18</a:t>
            </a:fld>
            <a:endParaRPr lang="en-AU"/>
          </a:p>
        </p:txBody>
      </p:sp>
    </p:spTree>
    <p:extLst>
      <p:ext uri="{BB962C8B-B14F-4D97-AF65-F5344CB8AC3E}">
        <p14:creationId xmlns:p14="http://schemas.microsoft.com/office/powerpoint/2010/main" val="2418039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5"/>
          </p:nvPr>
        </p:nvSpPr>
        <p:spPr/>
        <p:txBody>
          <a:bodyPr/>
          <a:lstStyle/>
          <a:p>
            <a:fld id="{18E745C1-A773-4D9E-8475-6026C7DD6504}" type="slidenum">
              <a:rPr lang="en-AU" smtClean="0"/>
              <a:t>19</a:t>
            </a:fld>
            <a:endParaRPr lang="en-AU"/>
          </a:p>
        </p:txBody>
      </p:sp>
    </p:spTree>
    <p:extLst>
      <p:ext uri="{BB962C8B-B14F-4D97-AF65-F5344CB8AC3E}">
        <p14:creationId xmlns:p14="http://schemas.microsoft.com/office/powerpoint/2010/main" val="4217526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20</a:t>
            </a:fld>
            <a:endParaRPr lang="en-AU"/>
          </a:p>
        </p:txBody>
      </p:sp>
    </p:spTree>
    <p:extLst>
      <p:ext uri="{BB962C8B-B14F-4D97-AF65-F5344CB8AC3E}">
        <p14:creationId xmlns:p14="http://schemas.microsoft.com/office/powerpoint/2010/main" val="10424483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Master" Target="../slideMasters/slideMaster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bg>
      <p:bgPr>
        <a:solidFill>
          <a:schemeClr val="bg2"/>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1DBA67-30CE-4624-801A-8583EFA459C8}"/>
              </a:ext>
            </a:extLst>
          </p:cNvPr>
          <p:cNvSpPr>
            <a:spLocks noGrp="1"/>
          </p:cNvSpPr>
          <p:nvPr>
            <p:ph type="title" hasCustomPrompt="1"/>
          </p:nvPr>
        </p:nvSpPr>
        <p:spPr>
          <a:xfrm>
            <a:off x="658811" y="2411999"/>
            <a:ext cx="9021764" cy="615553"/>
          </a:xfrm>
        </p:spPr>
        <p:txBody>
          <a:bodyPr anchor="b"/>
          <a:lstStyle>
            <a:lvl1pPr>
              <a:lnSpc>
                <a:spcPct val="100000"/>
              </a:lnSpc>
              <a:defRPr/>
            </a:lvl1pPr>
          </a:lstStyle>
          <a:p>
            <a:r>
              <a:rPr lang="en-GB"/>
              <a:t>Cover title</a:t>
            </a:r>
          </a:p>
        </p:txBody>
      </p:sp>
      <p:sp>
        <p:nvSpPr>
          <p:cNvPr id="8" name="Subtitle 2">
            <a:extLst>
              <a:ext uri="{FF2B5EF4-FFF2-40B4-BE49-F238E27FC236}">
                <a16:creationId xmlns:a16="http://schemas.microsoft.com/office/drawing/2014/main" id="{B555C0D5-EC80-4CCA-8270-4CE47862E64B}"/>
              </a:ext>
            </a:extLst>
          </p:cNvPr>
          <p:cNvSpPr>
            <a:spLocks noGrp="1"/>
          </p:cNvSpPr>
          <p:nvPr>
            <p:ph type="subTitle" idx="1" hasCustomPrompt="1"/>
          </p:nvPr>
        </p:nvSpPr>
        <p:spPr>
          <a:xfrm>
            <a:off x="658814" y="3132000"/>
            <a:ext cx="9021762"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a:t>Cover subtitle</a:t>
            </a:r>
          </a:p>
        </p:txBody>
      </p:sp>
      <p:sp>
        <p:nvSpPr>
          <p:cNvPr id="6" name="Text Placeholder 2">
            <a:extLst>
              <a:ext uri="{FF2B5EF4-FFF2-40B4-BE49-F238E27FC236}">
                <a16:creationId xmlns:a16="http://schemas.microsoft.com/office/drawing/2014/main" id="{ADAADD92-7453-4A83-91C6-B5F6E01A28D7}"/>
              </a:ext>
            </a:extLst>
          </p:cNvPr>
          <p:cNvSpPr>
            <a:spLocks noGrp="1"/>
          </p:cNvSpPr>
          <p:nvPr>
            <p:ph type="body" sz="quarter" idx="22" hasCustomPrompt="1"/>
          </p:nvPr>
        </p:nvSpPr>
        <p:spPr>
          <a:xfrm>
            <a:off x="658813" y="6026150"/>
            <a:ext cx="5329237"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Firstname</a:t>
            </a:r>
            <a:r>
              <a:rPr lang="en-GB"/>
              <a:t> </a:t>
            </a:r>
            <a:r>
              <a:rPr lang="en-GB" err="1"/>
              <a:t>Lastname</a:t>
            </a:r>
            <a:endParaRPr lang="en-GB"/>
          </a:p>
        </p:txBody>
      </p:sp>
      <p:sp>
        <p:nvSpPr>
          <p:cNvPr id="5" name="Text Placeholder 4">
            <a:extLst>
              <a:ext uri="{FF2B5EF4-FFF2-40B4-BE49-F238E27FC236}">
                <a16:creationId xmlns:a16="http://schemas.microsoft.com/office/drawing/2014/main" id="{600A7456-7A16-4CC1-9A50-E0FF881EE5E2}"/>
              </a:ext>
            </a:extLst>
          </p:cNvPr>
          <p:cNvSpPr>
            <a:spLocks noGrp="1"/>
          </p:cNvSpPr>
          <p:nvPr>
            <p:ph type="body" sz="quarter" idx="23" hasCustomPrompt="1"/>
          </p:nvPr>
        </p:nvSpPr>
        <p:spPr>
          <a:xfrm>
            <a:off x="658813" y="6268670"/>
            <a:ext cx="5319712" cy="174624"/>
          </a:xfrm>
        </p:spPr>
        <p:txBody>
          <a:bodyPr>
            <a:noAutofit/>
          </a:bodyPr>
          <a:lstStyle>
            <a:lvl1pPr marL="0" indent="0">
              <a:buNone/>
              <a:defRPr sz="1200"/>
            </a:lvl1pPr>
          </a:lstStyle>
          <a:p>
            <a:pPr lvl="0"/>
            <a:r>
              <a:rPr lang="en-GB"/>
              <a:t>DDDD MMMM</a:t>
            </a:r>
          </a:p>
        </p:txBody>
      </p:sp>
      <p:pic>
        <p:nvPicPr>
          <p:cNvPr id="4" name="Picture 3" descr="How To Waste Less | Sustainable Living Tips">
            <a:extLst>
              <a:ext uri="{FF2B5EF4-FFF2-40B4-BE49-F238E27FC236}">
                <a16:creationId xmlns:a16="http://schemas.microsoft.com/office/drawing/2014/main" id="{2B46ABE1-F2F0-7B41-1A51-C2BD4E87F01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77631" y="219792"/>
            <a:ext cx="757539" cy="757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499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4" name="Title 2">
            <a:extLst>
              <a:ext uri="{FF2B5EF4-FFF2-40B4-BE49-F238E27FC236}">
                <a16:creationId xmlns:a16="http://schemas.microsoft.com/office/drawing/2014/main" id="{699F18F3-83CE-4B8C-A573-BB143024441D}"/>
              </a:ext>
            </a:extLst>
          </p:cNvPr>
          <p:cNvSpPr>
            <a:spLocks noGrp="1"/>
          </p:cNvSpPr>
          <p:nvPr>
            <p:ph type="title" hasCustomPrompt="1"/>
          </p:nvPr>
        </p:nvSpPr>
        <p:spPr>
          <a:xfrm>
            <a:off x="658811" y="2411999"/>
            <a:ext cx="5102416" cy="615553"/>
          </a:xfrm>
        </p:spPr>
        <p:txBody>
          <a:bodyPr anchor="b" anchorCtr="0"/>
          <a:lstStyle>
            <a:lvl1pPr>
              <a:lnSpc>
                <a:spcPct val="100000"/>
              </a:lnSpc>
              <a:defRPr/>
            </a:lvl1pPr>
          </a:lstStyle>
          <a:p>
            <a:r>
              <a:rPr lang="en-GB"/>
              <a:t>Cover title</a:t>
            </a:r>
          </a:p>
        </p:txBody>
      </p:sp>
      <p:sp>
        <p:nvSpPr>
          <p:cNvPr id="15" name="Subtitle 2">
            <a:extLst>
              <a:ext uri="{FF2B5EF4-FFF2-40B4-BE49-F238E27FC236}">
                <a16:creationId xmlns:a16="http://schemas.microsoft.com/office/drawing/2014/main" id="{F3997B08-B5A4-41AD-83CF-D0095C2EAC27}"/>
              </a:ext>
            </a:extLst>
          </p:cNvPr>
          <p:cNvSpPr>
            <a:spLocks noGrp="1"/>
          </p:cNvSpPr>
          <p:nvPr>
            <p:ph type="subTitle" idx="1" hasCustomPrompt="1"/>
          </p:nvPr>
        </p:nvSpPr>
        <p:spPr>
          <a:xfrm>
            <a:off x="658814" y="3132000"/>
            <a:ext cx="5102415"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a:t>Cover subtitle</a:t>
            </a:r>
          </a:p>
        </p:txBody>
      </p:sp>
      <p:sp>
        <p:nvSpPr>
          <p:cNvPr id="16" name="Text Placeholder 2">
            <a:extLst>
              <a:ext uri="{FF2B5EF4-FFF2-40B4-BE49-F238E27FC236}">
                <a16:creationId xmlns:a16="http://schemas.microsoft.com/office/drawing/2014/main" id="{F5CFC4F1-DD06-4AC9-9EED-47E7BC6CE4F2}"/>
              </a:ext>
            </a:extLst>
          </p:cNvPr>
          <p:cNvSpPr>
            <a:spLocks noGrp="1"/>
          </p:cNvSpPr>
          <p:nvPr>
            <p:ph type="body" sz="quarter" idx="22" hasCustomPrompt="1"/>
          </p:nvPr>
        </p:nvSpPr>
        <p:spPr>
          <a:xfrm>
            <a:off x="658814" y="6026150"/>
            <a:ext cx="5102414"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Firstname</a:t>
            </a:r>
            <a:r>
              <a:rPr lang="en-GB"/>
              <a:t> </a:t>
            </a:r>
            <a:r>
              <a:rPr lang="en-GB" err="1"/>
              <a:t>Lastname</a:t>
            </a:r>
            <a:endParaRPr lang="en-GB"/>
          </a:p>
        </p:txBody>
      </p:sp>
      <p:sp>
        <p:nvSpPr>
          <p:cNvPr id="19" name="Text Placeholder 4">
            <a:extLst>
              <a:ext uri="{FF2B5EF4-FFF2-40B4-BE49-F238E27FC236}">
                <a16:creationId xmlns:a16="http://schemas.microsoft.com/office/drawing/2014/main" id="{3676BDDC-3D34-4941-A1E0-6D688809C9A3}"/>
              </a:ext>
            </a:extLst>
          </p:cNvPr>
          <p:cNvSpPr>
            <a:spLocks noGrp="1"/>
          </p:cNvSpPr>
          <p:nvPr>
            <p:ph type="body" sz="quarter" idx="23" hasCustomPrompt="1"/>
          </p:nvPr>
        </p:nvSpPr>
        <p:spPr>
          <a:xfrm>
            <a:off x="658813" y="6268670"/>
            <a:ext cx="5093294" cy="174624"/>
          </a:xfrm>
        </p:spPr>
        <p:txBody>
          <a:bodyPr>
            <a:noAutofit/>
          </a:bodyPr>
          <a:lstStyle>
            <a:lvl1pPr marL="0" indent="0">
              <a:buNone/>
              <a:defRPr sz="1200"/>
            </a:lvl1pPr>
          </a:lstStyle>
          <a:p>
            <a:pPr lvl="0"/>
            <a:r>
              <a:rPr lang="en-GB"/>
              <a:t>DDDD MMMM</a:t>
            </a:r>
          </a:p>
        </p:txBody>
      </p:sp>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5983477" y="0"/>
            <a:ext cx="6203951"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3" name="Picture Placeholder 14">
            <a:extLst>
              <a:ext uri="{FF2B5EF4-FFF2-40B4-BE49-F238E27FC236}">
                <a16:creationId xmlns:a16="http://schemas.microsoft.com/office/drawing/2014/main" id="{76FBC2FC-02EA-48E9-BF11-1F9E021020EF}"/>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D3B89D64-B650-4E0A-8B77-69ECF95B5A07}"/>
              </a:ext>
            </a:extLst>
          </p:cNvPr>
          <p:cNvSpPr>
            <a:spLocks noGrp="1"/>
          </p:cNvSpPr>
          <p:nvPr>
            <p:ph type="body" sz="quarter" idx="28" hasCustomPrompt="1"/>
          </p:nvPr>
        </p:nvSpPr>
        <p:spPr>
          <a:xfrm rot="16200000">
            <a:off x="9818902" y="443806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100134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D05C0-3CE2-46F9-86BA-958E3224BE26}"/>
              </a:ext>
            </a:extLst>
          </p:cNvPr>
          <p:cNvSpPr>
            <a:spLocks noGrp="1"/>
          </p:cNvSpPr>
          <p:nvPr>
            <p:ph type="title" hasCustomPrompt="1"/>
          </p:nvPr>
        </p:nvSpPr>
        <p:spPr/>
        <p:txBody>
          <a:bodyPr/>
          <a:lstStyle>
            <a:lvl1pPr>
              <a:defRPr>
                <a:solidFill>
                  <a:schemeClr val="bg1"/>
                </a:solidFill>
              </a:defRPr>
            </a:lvl1pPr>
          </a:lstStyle>
          <a:p>
            <a:r>
              <a:rPr lang="en-GB"/>
              <a:t>Divider title</a:t>
            </a:r>
          </a:p>
        </p:txBody>
      </p:sp>
      <p:sp>
        <p:nvSpPr>
          <p:cNvPr id="4" name="Text Placeholder 11">
            <a:extLst>
              <a:ext uri="{FF2B5EF4-FFF2-40B4-BE49-F238E27FC236}">
                <a16:creationId xmlns:a16="http://schemas.microsoft.com/office/drawing/2014/main" id="{35899579-6E1C-4071-BD34-4EA272180050}"/>
              </a:ext>
            </a:extLst>
          </p:cNvPr>
          <p:cNvSpPr>
            <a:spLocks noGrp="1"/>
          </p:cNvSpPr>
          <p:nvPr>
            <p:ph type="body" sz="quarter" idx="11" hasCustomPrompt="1"/>
          </p:nvPr>
        </p:nvSpPr>
        <p:spPr>
          <a:xfrm>
            <a:off x="658812" y="1811338"/>
            <a:ext cx="9021763" cy="3077766"/>
          </a:xfrm>
          <a:prstGeom prst="rect">
            <a:avLst/>
          </a:prstGeom>
        </p:spPr>
        <p:txBody>
          <a:bodyPr lIns="0" tIns="0" rIns="0" bIns="0">
            <a:noAutofit/>
          </a:bodyPr>
          <a:lstStyle>
            <a:lvl1pPr marL="0" indent="0">
              <a:lnSpc>
                <a:spcPct val="100000"/>
              </a:lnSpc>
              <a:spcBef>
                <a:spcPts val="0"/>
              </a:spcBef>
              <a:buFontTx/>
              <a:buNone/>
              <a:defRPr sz="4000">
                <a:solidFill>
                  <a:schemeClr val="bg1"/>
                </a:solidFill>
                <a:latin typeface="Times New Roman" panose="02020603050405020304" pitchFamily="18" charset="0"/>
                <a:cs typeface="Times New Roman" panose="02020603050405020304" pitchFamily="18" charset="0"/>
              </a:defRPr>
            </a:lvl1pPr>
          </a:lstStyle>
          <a:p>
            <a:pPr lvl="0"/>
            <a:r>
              <a:rPr lang="en-GB"/>
              <a:t>Optional 40pt value statement, 25 words</a:t>
            </a:r>
          </a:p>
        </p:txBody>
      </p:sp>
      <p:sp>
        <p:nvSpPr>
          <p:cNvPr id="5" name="Footer Placeholder 4">
            <a:extLst>
              <a:ext uri="{FF2B5EF4-FFF2-40B4-BE49-F238E27FC236}">
                <a16:creationId xmlns:a16="http://schemas.microsoft.com/office/drawing/2014/main" id="{337C615C-6A84-4A9F-BB12-FFA78DB88F6B}"/>
              </a:ext>
            </a:extLst>
          </p:cNvPr>
          <p:cNvSpPr>
            <a:spLocks noGrp="1"/>
          </p:cNvSpPr>
          <p:nvPr>
            <p:ph type="ftr" sz="quarter" idx="12"/>
          </p:nvPr>
        </p:nvSpPr>
        <p:spPr/>
        <p:txBody>
          <a:bodyPr/>
          <a:lstStyle>
            <a:lvl1pPr>
              <a:defRPr>
                <a:solidFill>
                  <a:schemeClr val="bg1"/>
                </a:solidFill>
              </a:defRPr>
            </a:lvl1pPr>
          </a:lstStyle>
          <a:p>
            <a:endParaRPr lang="en-GB"/>
          </a:p>
        </p:txBody>
      </p:sp>
      <p:sp>
        <p:nvSpPr>
          <p:cNvPr id="6" name="Slide Number Placeholder 5">
            <a:extLst>
              <a:ext uri="{FF2B5EF4-FFF2-40B4-BE49-F238E27FC236}">
                <a16:creationId xmlns:a16="http://schemas.microsoft.com/office/drawing/2014/main" id="{08074A84-2123-44DE-A4DD-AB014615DA3A}"/>
              </a:ext>
            </a:extLst>
          </p:cNvPr>
          <p:cNvSpPr>
            <a:spLocks noGrp="1"/>
          </p:cNvSpPr>
          <p:nvPr>
            <p:ph type="sldNum" sz="quarter" idx="13"/>
          </p:nvPr>
        </p:nvSpPr>
        <p:spPr/>
        <p:txBody>
          <a:bodyPr/>
          <a:lstStyle>
            <a:lvl1pPr>
              <a:defRPr>
                <a:solidFill>
                  <a:schemeClr val="bg1"/>
                </a:solidFill>
              </a:defRPr>
            </a:lvl1pPr>
          </a:lstStyle>
          <a:p>
            <a:fld id="{1BE232AB-0B06-425F-9ADD-32A9A3D01189}" type="slidenum">
              <a:rPr lang="en-GB" smtClean="0"/>
              <a:pPr/>
              <a:t>‹#›</a:t>
            </a:fld>
            <a:endParaRPr lang="en-GB"/>
          </a:p>
        </p:txBody>
      </p:sp>
      <p:pic>
        <p:nvPicPr>
          <p:cNvPr id="7" name="Graphic 6">
            <a:extLst>
              <a:ext uri="{FF2B5EF4-FFF2-40B4-BE49-F238E27FC236}">
                <a16:creationId xmlns:a16="http://schemas.microsoft.com/office/drawing/2014/main" id="{AA209F59-9D5C-4BB8-9163-D04E4093FC6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3684007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E3E8BFB-1373-49BE-87CA-3CE4F6C6253A}"/>
              </a:ext>
            </a:extLst>
          </p:cNvPr>
          <p:cNvSpPr>
            <a:spLocks noGrp="1"/>
          </p:cNvSpPr>
          <p:nvPr>
            <p:ph type="pic" sz="quarter" idx="11" hasCustomPrompt="1"/>
          </p:nvPr>
        </p:nvSpPr>
        <p:spPr>
          <a:xfrm>
            <a:off x="0" y="0"/>
            <a:ext cx="12192000" cy="6858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651C5713-6C88-4AC1-AB4A-39C8057C13B9}"/>
              </a:ext>
            </a:extLst>
          </p:cNvPr>
          <p:cNvSpPr>
            <a:spLocks noGrp="1"/>
          </p:cNvSpPr>
          <p:nvPr>
            <p:ph type="title" hasCustomPrompt="1"/>
          </p:nvPr>
        </p:nvSpPr>
        <p:spPr/>
        <p:txBody>
          <a:bodyPr/>
          <a:lstStyle>
            <a:lvl1pPr>
              <a:defRPr>
                <a:solidFill>
                  <a:schemeClr val="bg1"/>
                </a:solidFill>
              </a:defRPr>
            </a:lvl1pPr>
          </a:lstStyle>
          <a:p>
            <a:r>
              <a:rPr lang="en-GB"/>
              <a:t>Divider title</a:t>
            </a:r>
          </a:p>
        </p:txBody>
      </p:sp>
      <p:sp>
        <p:nvSpPr>
          <p:cNvPr id="4" name="Footer Placeholder 3">
            <a:extLst>
              <a:ext uri="{FF2B5EF4-FFF2-40B4-BE49-F238E27FC236}">
                <a16:creationId xmlns:a16="http://schemas.microsoft.com/office/drawing/2014/main" id="{DA75E4C5-1346-42A7-B2F6-C7B0E648634A}"/>
              </a:ext>
            </a:extLst>
          </p:cNvPr>
          <p:cNvSpPr>
            <a:spLocks noGrp="1"/>
          </p:cNvSpPr>
          <p:nvPr>
            <p:ph type="ftr" sz="quarter" idx="26"/>
          </p:nvPr>
        </p:nvSpPr>
        <p:spPr/>
        <p:txBody>
          <a:bodyPr/>
          <a:lstStyle/>
          <a:p>
            <a:endParaRPr lang="en-GB"/>
          </a:p>
        </p:txBody>
      </p:sp>
      <p:sp>
        <p:nvSpPr>
          <p:cNvPr id="5" name="Slide Number Placeholder 4">
            <a:extLst>
              <a:ext uri="{FF2B5EF4-FFF2-40B4-BE49-F238E27FC236}">
                <a16:creationId xmlns:a16="http://schemas.microsoft.com/office/drawing/2014/main" id="{7F091808-9673-43ED-84F6-15C685FF0790}"/>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8" name="Picture Placeholder 14">
            <a:extLst>
              <a:ext uri="{FF2B5EF4-FFF2-40B4-BE49-F238E27FC236}">
                <a16:creationId xmlns:a16="http://schemas.microsoft.com/office/drawing/2014/main" id="{6EB7FA8C-D99A-4E16-A545-60A796085B14}"/>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F48DFA86-33C4-4DBB-A0EA-DB28DC4C2F9E}"/>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4294277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E3E8BFB-1373-49BE-87CA-3CE4F6C6253A}"/>
              </a:ext>
            </a:extLst>
          </p:cNvPr>
          <p:cNvSpPr>
            <a:spLocks noGrp="1"/>
          </p:cNvSpPr>
          <p:nvPr>
            <p:ph type="pic" sz="quarter" idx="11" hasCustomPrompt="1"/>
          </p:nvPr>
        </p:nvSpPr>
        <p:spPr>
          <a:xfrm>
            <a:off x="0" y="0"/>
            <a:ext cx="12192000" cy="6858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309D11F9-6DFD-4DD5-AFB1-67F1FD525964}"/>
              </a:ext>
            </a:extLst>
          </p:cNvPr>
          <p:cNvSpPr>
            <a:spLocks noGrp="1"/>
          </p:cNvSpPr>
          <p:nvPr>
            <p:ph type="title" hasCustomPrompt="1"/>
          </p:nvPr>
        </p:nvSpPr>
        <p:spPr/>
        <p:txBody>
          <a:bodyPr/>
          <a:lstStyle>
            <a:lvl1pPr>
              <a:defRPr/>
            </a:lvl1pPr>
          </a:lstStyle>
          <a:p>
            <a:r>
              <a:rPr lang="en-GB"/>
              <a:t>Divider title</a:t>
            </a:r>
          </a:p>
        </p:txBody>
      </p:sp>
      <p:sp>
        <p:nvSpPr>
          <p:cNvPr id="4" name="Footer Placeholder 3">
            <a:extLst>
              <a:ext uri="{FF2B5EF4-FFF2-40B4-BE49-F238E27FC236}">
                <a16:creationId xmlns:a16="http://schemas.microsoft.com/office/drawing/2014/main" id="{07248852-0866-4A32-8068-D7E54A90AE62}"/>
              </a:ext>
            </a:extLst>
          </p:cNvPr>
          <p:cNvSpPr>
            <a:spLocks noGrp="1"/>
          </p:cNvSpPr>
          <p:nvPr>
            <p:ph type="ftr" sz="quarter" idx="26"/>
          </p:nvPr>
        </p:nvSpPr>
        <p:spPr/>
        <p:txBody>
          <a:bodyPr/>
          <a:lstStyle/>
          <a:p>
            <a:endParaRPr lang="en-GB"/>
          </a:p>
        </p:txBody>
      </p:sp>
      <p:sp>
        <p:nvSpPr>
          <p:cNvPr id="5" name="Slide Number Placeholder 4">
            <a:extLst>
              <a:ext uri="{FF2B5EF4-FFF2-40B4-BE49-F238E27FC236}">
                <a16:creationId xmlns:a16="http://schemas.microsoft.com/office/drawing/2014/main" id="{0513BAC3-D3BA-4C01-95C0-A58BB0B69447}"/>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8" name="Picture Placeholder 14">
            <a:extLst>
              <a:ext uri="{FF2B5EF4-FFF2-40B4-BE49-F238E27FC236}">
                <a16:creationId xmlns:a16="http://schemas.microsoft.com/office/drawing/2014/main" id="{423205B8-0B97-426F-8EAB-1F01749E652D}"/>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17385FF2-54BC-4585-AC9A-665DB93EBA17}"/>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1615413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6" y="2804400"/>
            <a:ext cx="4668956" cy="820800"/>
          </a:xfrm>
        </p:spPr>
        <p:txBody>
          <a:bodyPr/>
          <a:lstStyle>
            <a:lvl1pPr marL="0" indent="0">
              <a:buNone/>
              <a:tabLst/>
              <a:defRPr>
                <a:solidFill>
                  <a:schemeClr val="accent1"/>
                </a:solidFill>
              </a:defRPr>
            </a:lvl1pPr>
          </a:lstStyle>
          <a:p>
            <a:pPr lvl="0"/>
            <a:r>
              <a:rPr lang="en-GB"/>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404382" y="2804400"/>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a:t>Large display copy, value statement</a:t>
            </a:r>
          </a:p>
        </p:txBody>
      </p:sp>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2801257"/>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6211892" y="2801257"/>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611558ED-EF23-4024-8F74-2D73A4DB537E}"/>
              </a:ext>
            </a:extLst>
          </p:cNvPr>
          <p:cNvSpPr>
            <a:spLocks noGrp="1"/>
          </p:cNvSpPr>
          <p:nvPr userDrawn="1">
            <p:ph type="body" sz="quarter" idx="13" hasCustomPrompt="1"/>
          </p:nvPr>
        </p:nvSpPr>
        <p:spPr>
          <a:xfrm>
            <a:off x="851288" y="3747600"/>
            <a:ext cx="4668149" cy="925657"/>
          </a:xfrm>
        </p:spPr>
        <p:txBody>
          <a:bodyPr/>
          <a:lstStyle>
            <a:lvl1pPr marL="0" indent="0">
              <a:buNone/>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a:p>
            <a:pPr lvl="0"/>
            <a:endParaRPr lang="en-GB"/>
          </a:p>
        </p:txBody>
      </p:sp>
      <p:sp>
        <p:nvSpPr>
          <p:cNvPr id="19" name="Text Placeholder 18">
            <a:extLst>
              <a:ext uri="{FF2B5EF4-FFF2-40B4-BE49-F238E27FC236}">
                <a16:creationId xmlns:a16="http://schemas.microsoft.com/office/drawing/2014/main" id="{27F7573B-0AC9-49D3-B9D8-196CCF22C4D2}"/>
              </a:ext>
            </a:extLst>
          </p:cNvPr>
          <p:cNvSpPr>
            <a:spLocks noGrp="1"/>
          </p:cNvSpPr>
          <p:nvPr userDrawn="1">
            <p:ph type="body" sz="quarter" idx="14" hasCustomPrompt="1"/>
          </p:nvPr>
        </p:nvSpPr>
        <p:spPr>
          <a:xfrm>
            <a:off x="6404382" y="3747600"/>
            <a:ext cx="4668133" cy="925657"/>
          </a:xfrm>
        </p:spPr>
        <p:txBody>
          <a:bodyPr/>
          <a:lstStyle>
            <a:lvl1pPr marL="0" indent="0">
              <a:buNone/>
              <a:tabLst/>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a:p>
            <a:pPr lvl="0"/>
            <a:endParaRPr lang="en-GB"/>
          </a:p>
        </p:txBody>
      </p:sp>
      <p:sp>
        <p:nvSpPr>
          <p:cNvPr id="3" name="Footer Placeholder 2">
            <a:extLst>
              <a:ext uri="{FF2B5EF4-FFF2-40B4-BE49-F238E27FC236}">
                <a16:creationId xmlns:a16="http://schemas.microsoft.com/office/drawing/2014/main" id="{7925FEAC-FB2A-4E04-A1F0-34E6995C213B}"/>
              </a:ext>
            </a:extLst>
          </p:cNvPr>
          <p:cNvSpPr>
            <a:spLocks noGrp="1"/>
          </p:cNvSpPr>
          <p:nvPr>
            <p:ph type="ftr" sz="quarter" idx="15"/>
          </p:nvPr>
        </p:nvSpPr>
        <p:spPr/>
        <p:txBody>
          <a:bodyPr/>
          <a:lstStyle/>
          <a:p>
            <a:endParaRPr lang="en-GB"/>
          </a:p>
        </p:txBody>
      </p:sp>
      <p:sp>
        <p:nvSpPr>
          <p:cNvPr id="5" name="Slide Number Placeholder 4">
            <a:extLst>
              <a:ext uri="{FF2B5EF4-FFF2-40B4-BE49-F238E27FC236}">
                <a16:creationId xmlns:a16="http://schemas.microsoft.com/office/drawing/2014/main" id="{9DF5D933-4575-418D-9DE4-A56E4CA0F5B0}"/>
              </a:ext>
            </a:extLst>
          </p:cNvPr>
          <p:cNvSpPr>
            <a:spLocks noGrp="1"/>
          </p:cNvSpPr>
          <p:nvPr>
            <p:ph type="sldNum" sz="quarter" idx="16"/>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1791932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se Study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13301" y="1815550"/>
            <a:ext cx="4919886" cy="215445"/>
          </a:xfrm>
        </p:spPr>
        <p:txBody>
          <a:bodyPr anchor="b"/>
          <a:lstStyle>
            <a:lvl1pPr>
              <a:defRPr sz="1600" b="1">
                <a:solidFill>
                  <a:schemeClr val="accent1"/>
                </a:solidFill>
                <a:latin typeface="Arial" panose="020B0604020202020204" pitchFamily="34" charset="0"/>
                <a:cs typeface="Arial" panose="020B0604020202020204" pitchFamily="34" charset="0"/>
              </a:defRPr>
            </a:lvl1pPr>
          </a:lstStyle>
          <a:p>
            <a:r>
              <a:rPr lang="en-GB"/>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35750" y="2195704"/>
            <a:ext cx="4897436" cy="2542517"/>
          </a:xfrm>
          <a:prstGeom prst="rect">
            <a:avLst/>
          </a:prstGeom>
        </p:spPr>
        <p:txBody>
          <a:bodyPr lIns="0" tIns="0" rIns="0" bIns="0"/>
          <a:lstStyle>
            <a:lvl1pPr marL="0" indent="0">
              <a:buNone/>
              <a:defRPr sz="4000"/>
            </a:lvl1pPr>
            <a:lvl2pPr>
              <a:defRPr sz="4000"/>
            </a:lvl2pPr>
            <a:lvl3pPr>
              <a:defRPr sz="4000"/>
            </a:lvl3pPr>
            <a:lvl4pPr>
              <a:defRPr sz="4000"/>
            </a:lvl4pPr>
            <a:lvl5pPr>
              <a:defRPr sz="4000"/>
            </a:lvl5pPr>
          </a:lstStyle>
          <a:p>
            <a:pPr lvl="0"/>
            <a:r>
              <a:rPr lang="en-GB"/>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35750" y="4798909"/>
            <a:ext cx="4897436" cy="651861"/>
          </a:xfrm>
          <a:prstGeom prst="rect">
            <a:avLst/>
          </a:prstGeom>
        </p:spPr>
        <p:txBody>
          <a:bodyPr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13525" y="6168154"/>
            <a:ext cx="4919663" cy="236538"/>
          </a:xfrm>
        </p:spPr>
        <p:txBody>
          <a:bodyPr anchor="b">
            <a:noAutofit/>
          </a:bodyPr>
          <a:lstStyle>
            <a:lvl1pPr marL="0" indent="0">
              <a:buNone/>
              <a:defRPr sz="1200"/>
            </a:lvl1pPr>
          </a:lstStyle>
          <a:p>
            <a:pPr lvl="0"/>
            <a:r>
              <a:rPr lang="en-GB"/>
              <a:t>Image caption</a:t>
            </a:r>
          </a:p>
        </p:txBody>
      </p:sp>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407988" y="438150"/>
            <a:ext cx="5802312" cy="5999163"/>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p>
            <a:endParaRPr lang="en-GB"/>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10" name="Copyright">
            <a:extLst>
              <a:ext uri="{FF2B5EF4-FFF2-40B4-BE49-F238E27FC236}">
                <a16:creationId xmlns:a16="http://schemas.microsoft.com/office/drawing/2014/main" id="{E4065B15-25FC-46BC-A06F-AA8614ED848E}"/>
              </a:ext>
            </a:extLst>
          </p:cNvPr>
          <p:cNvSpPr>
            <a:spLocks noGrp="1"/>
          </p:cNvSpPr>
          <p:nvPr>
            <p:ph type="body" sz="quarter" idx="28" hasCustomPrompt="1"/>
          </p:nvPr>
        </p:nvSpPr>
        <p:spPr>
          <a:xfrm rot="16200000">
            <a:off x="-1449554"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2745870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se Study 2">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6210302" y="0"/>
            <a:ext cx="5981697"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1155" y="1815550"/>
            <a:ext cx="4896000" cy="215445"/>
          </a:xfrm>
        </p:spPr>
        <p:txBody>
          <a:bodyPr anchor="b"/>
          <a:lstStyle>
            <a:lvl1pPr>
              <a:defRPr sz="1600" b="1">
                <a:solidFill>
                  <a:schemeClr val="accent1"/>
                </a:solidFill>
                <a:latin typeface="Arial" panose="020B0604020202020204" pitchFamily="34" charset="0"/>
                <a:cs typeface="Arial" panose="020B0604020202020204" pitchFamily="34" charset="0"/>
              </a:defRPr>
            </a:lvl1pPr>
          </a:lstStyle>
          <a:p>
            <a:r>
              <a:rPr lang="en-GB"/>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1155" y="2195704"/>
            <a:ext cx="4897436" cy="2542517"/>
          </a:xfrm>
          <a:prstGeom prst="rect">
            <a:avLst/>
          </a:prstGeom>
        </p:spPr>
        <p:txBody>
          <a:bodyPr lIns="0" tIns="0" rIns="0" bIns="0"/>
          <a:lstStyle>
            <a:lvl1pPr marL="0" indent="0">
              <a:buNone/>
              <a:defRPr sz="4000"/>
            </a:lvl1pPr>
            <a:lvl2pPr>
              <a:defRPr sz="4000"/>
            </a:lvl2pPr>
            <a:lvl3pPr>
              <a:defRPr sz="4000"/>
            </a:lvl3pPr>
            <a:lvl4pPr>
              <a:defRPr sz="4000"/>
            </a:lvl4pPr>
            <a:lvl5pPr>
              <a:defRPr sz="4000"/>
            </a:lvl5pPr>
          </a:lstStyle>
          <a:p>
            <a:pPr lvl="0"/>
            <a:r>
              <a:rPr lang="en-GB"/>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1155" y="4798909"/>
            <a:ext cx="4896000" cy="651861"/>
          </a:xfrm>
          <a:prstGeom prst="rect">
            <a:avLst/>
          </a:prstGeom>
        </p:spPr>
        <p:txBody>
          <a:bodyPr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1155" y="6172200"/>
            <a:ext cx="4896000" cy="236538"/>
          </a:xfrm>
        </p:spPr>
        <p:txBody>
          <a:bodyPr anchor="b">
            <a:noAutofit/>
          </a:bodyPr>
          <a:lstStyle>
            <a:lvl1pPr marL="0" indent="0">
              <a:buNone/>
              <a:defRPr sz="1200"/>
            </a:lvl1pPr>
          </a:lstStyle>
          <a:p>
            <a:pPr lvl="0"/>
            <a:r>
              <a:rPr lang="en-GB"/>
              <a:t>Image caption</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p>
            <a:endParaRPr lang="en-GB"/>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10" name="Copyright">
            <a:extLst>
              <a:ext uri="{FF2B5EF4-FFF2-40B4-BE49-F238E27FC236}">
                <a16:creationId xmlns:a16="http://schemas.microsoft.com/office/drawing/2014/main" id="{58A093A2-8ED3-43CD-B950-888106990D8D}"/>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3170934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ase Study 3">
    <p:bg>
      <p:bgPr>
        <a:solidFill>
          <a:srgbClr val="E61E28"/>
        </a:solidFill>
        <a:effectLst/>
      </p:bgPr>
    </p:bg>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6210300" y="0"/>
            <a:ext cx="5981700"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0437" y="1815550"/>
            <a:ext cx="4896000" cy="215445"/>
          </a:xfrm>
        </p:spPr>
        <p:txBody>
          <a:bodyPr anchor="b"/>
          <a:lstStyle>
            <a:lvl1pPr>
              <a:defRPr sz="1600" b="1">
                <a:solidFill>
                  <a:schemeClr val="bg1"/>
                </a:solidFill>
                <a:latin typeface="Arial" panose="020B0604020202020204" pitchFamily="34" charset="0"/>
                <a:cs typeface="Arial" panose="020B0604020202020204" pitchFamily="34" charset="0"/>
              </a:defRPr>
            </a:lvl1pPr>
          </a:lstStyle>
          <a:p>
            <a:r>
              <a:rPr lang="en-GB"/>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0437" y="2195704"/>
            <a:ext cx="4897436" cy="2542517"/>
          </a:xfrm>
          <a:prstGeom prst="rect">
            <a:avLst/>
          </a:prstGeom>
        </p:spPr>
        <p:txBody>
          <a:bodyPr lIns="0" tIns="0" rIns="0" bIns="0"/>
          <a:lstStyle>
            <a:lvl1pPr marL="0" indent="0">
              <a:buNone/>
              <a:defRPr sz="4000">
                <a:solidFill>
                  <a:schemeClr val="bg1"/>
                </a:solidFill>
              </a:defRPr>
            </a:lvl1pPr>
            <a:lvl2pPr>
              <a:defRPr sz="4000"/>
            </a:lvl2pPr>
            <a:lvl3pPr>
              <a:defRPr sz="4000"/>
            </a:lvl3pPr>
            <a:lvl4pPr>
              <a:defRPr sz="4000"/>
            </a:lvl4pPr>
            <a:lvl5pPr>
              <a:defRPr sz="4000"/>
            </a:lvl5pPr>
          </a:lstStyle>
          <a:p>
            <a:pPr lvl="0"/>
            <a:r>
              <a:rPr lang="en-GB"/>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0437" y="4798909"/>
            <a:ext cx="4896000" cy="651861"/>
          </a:xfrm>
          <a:prstGeom prst="rect">
            <a:avLst/>
          </a:prstGeom>
        </p:spPr>
        <p:txBody>
          <a:bodyPr lIns="0" tIns="0" rIns="0" bIns="0">
            <a:noAutofit/>
          </a:bodyPr>
          <a:lstStyle>
            <a:lvl1pPr marL="0" indent="0">
              <a:lnSpc>
                <a:spcPct val="100000"/>
              </a:lnSpc>
              <a:spcBef>
                <a:spcPts val="0"/>
              </a:spcBef>
              <a:buFontTx/>
              <a:buNone/>
              <a:defRPr sz="1600">
                <a:solidFill>
                  <a:schemeClr val="bg1"/>
                </a:solidFill>
                <a:latin typeface="Times New Roman" panose="02020603050405020304" pitchFamily="18" charset="0"/>
                <a:cs typeface="Times New Roman" panose="02020603050405020304" pitchFamily="18" charset="0"/>
              </a:defRPr>
            </a:lvl1pPr>
          </a:lstStyle>
          <a:p>
            <a:pPr lvl="0"/>
            <a:r>
              <a:rPr lang="en-GB"/>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0437" y="6172200"/>
            <a:ext cx="4896000" cy="236538"/>
          </a:xfrm>
        </p:spPr>
        <p:txBody>
          <a:bodyPr anchor="b">
            <a:noAutofit/>
          </a:bodyPr>
          <a:lstStyle>
            <a:lvl1pPr marL="0" indent="0">
              <a:buNone/>
              <a:defRPr sz="1200">
                <a:solidFill>
                  <a:schemeClr val="bg1"/>
                </a:solidFill>
              </a:defRPr>
            </a:lvl1pPr>
          </a:lstStyle>
          <a:p>
            <a:pPr lvl="0"/>
            <a:r>
              <a:rPr lang="en-GB"/>
              <a:t>Image caption</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lvl1pPr>
              <a:defRPr>
                <a:solidFill>
                  <a:schemeClr val="bg1"/>
                </a:solidFill>
              </a:defRPr>
            </a:lvl1pPr>
          </a:lstStyle>
          <a:p>
            <a:endParaRPr lang="en-GB"/>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lvl1pPr>
              <a:defRPr>
                <a:solidFill>
                  <a:schemeClr val="bg1"/>
                </a:solidFill>
              </a:defRPr>
            </a:lvl1pPr>
          </a:lstStyle>
          <a:p>
            <a:fld id="{1BE232AB-0B06-425F-9ADD-32A9A3D01189}" type="slidenum">
              <a:rPr lang="en-GB" smtClean="0"/>
              <a:pPr/>
              <a:t>‹#›</a:t>
            </a:fld>
            <a:endParaRPr lang="en-GB"/>
          </a:p>
        </p:txBody>
      </p:sp>
      <p:sp>
        <p:nvSpPr>
          <p:cNvPr id="10" name="Copyright">
            <a:extLst>
              <a:ext uri="{FF2B5EF4-FFF2-40B4-BE49-F238E27FC236}">
                <a16:creationId xmlns:a16="http://schemas.microsoft.com/office/drawing/2014/main" id="{AAEC3064-9F37-42F0-B69D-798280580D8A}"/>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2850996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pact statement">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0" y="0"/>
            <a:ext cx="12192000" cy="6858000"/>
          </a:xfrm>
          <a:prstGeom prst="rect">
            <a:avLst/>
          </a:prstGeom>
          <a:solidFill>
            <a:schemeClr val="bg1">
              <a:lumMod val="95000"/>
            </a:schemeClr>
          </a:solidFill>
        </p:spPr>
        <p:txBody>
          <a:bodyPr lIns="0"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0" name="Title 1">
            <a:extLst>
              <a:ext uri="{FF2B5EF4-FFF2-40B4-BE49-F238E27FC236}">
                <a16:creationId xmlns:a16="http://schemas.microsoft.com/office/drawing/2014/main" id="{01FE53F9-F5EA-4BE2-88BA-EFAE32BFADA1}"/>
              </a:ext>
            </a:extLst>
          </p:cNvPr>
          <p:cNvSpPr>
            <a:spLocks noGrp="1"/>
          </p:cNvSpPr>
          <p:nvPr>
            <p:ph type="title" hasCustomPrompt="1"/>
          </p:nvPr>
        </p:nvSpPr>
        <p:spPr>
          <a:xfrm>
            <a:off x="6210298" y="2449607"/>
            <a:ext cx="5324400" cy="215445"/>
          </a:xfrm>
        </p:spPr>
        <p:txBody>
          <a:bodyPr anchor="b"/>
          <a:lstStyle>
            <a:lvl1pPr>
              <a:defRPr sz="1600" b="1">
                <a:solidFill>
                  <a:schemeClr val="bg1"/>
                </a:solidFill>
                <a:latin typeface="Arial" panose="020B0604020202020204" pitchFamily="34" charset="0"/>
                <a:cs typeface="Arial" panose="020B0604020202020204" pitchFamily="34" charset="0"/>
              </a:defRPr>
            </a:lvl1pPr>
          </a:lstStyle>
          <a:p>
            <a:r>
              <a:rPr lang="en-GB"/>
              <a:t>Optional heading</a:t>
            </a:r>
          </a:p>
        </p:txBody>
      </p:sp>
      <p:sp>
        <p:nvSpPr>
          <p:cNvPr id="13" name="Text Placeholder 2">
            <a:extLst>
              <a:ext uri="{FF2B5EF4-FFF2-40B4-BE49-F238E27FC236}">
                <a16:creationId xmlns:a16="http://schemas.microsoft.com/office/drawing/2014/main" id="{5358D72D-3682-4C24-8D74-1B66D5758211}"/>
              </a:ext>
            </a:extLst>
          </p:cNvPr>
          <p:cNvSpPr>
            <a:spLocks noGrp="1"/>
          </p:cNvSpPr>
          <p:nvPr>
            <p:ph type="body" sz="quarter" idx="26" hasCustomPrompt="1"/>
          </p:nvPr>
        </p:nvSpPr>
        <p:spPr>
          <a:xfrm>
            <a:off x="6210298" y="2829762"/>
            <a:ext cx="5324400" cy="1233295"/>
          </a:xfrm>
          <a:prstGeom prst="rect">
            <a:avLst/>
          </a:prstGeom>
        </p:spPr>
        <p:txBody>
          <a:bodyPr lIns="0" tIns="0" rIns="0" bIns="0"/>
          <a:lstStyle>
            <a:lvl1pPr marL="0" indent="0">
              <a:buNone/>
              <a:defRPr sz="4000">
                <a:solidFill>
                  <a:schemeClr val="bg1"/>
                </a:solidFill>
              </a:defRPr>
            </a:lvl1pPr>
            <a:lvl2pPr>
              <a:defRPr sz="4000"/>
            </a:lvl2pPr>
            <a:lvl3pPr>
              <a:defRPr sz="4000"/>
            </a:lvl3pPr>
            <a:lvl4pPr>
              <a:defRPr sz="4000"/>
            </a:lvl4pPr>
            <a:lvl5pPr>
              <a:defRPr sz="4000"/>
            </a:lvl5pPr>
          </a:lstStyle>
          <a:p>
            <a:pPr lvl="0"/>
            <a:r>
              <a:rPr lang="en-GB"/>
              <a:t>Value statement or headline.</a:t>
            </a:r>
          </a:p>
        </p:txBody>
      </p:sp>
      <p:sp>
        <p:nvSpPr>
          <p:cNvPr id="14" name="Text Placeholder 4">
            <a:extLst>
              <a:ext uri="{FF2B5EF4-FFF2-40B4-BE49-F238E27FC236}">
                <a16:creationId xmlns:a16="http://schemas.microsoft.com/office/drawing/2014/main" id="{528C92DC-D9EA-4F1E-A648-F7F213DBFBDC}"/>
              </a:ext>
            </a:extLst>
          </p:cNvPr>
          <p:cNvSpPr>
            <a:spLocks noGrp="1"/>
          </p:cNvSpPr>
          <p:nvPr>
            <p:ph type="body" sz="quarter" idx="27" hasCustomPrompt="1"/>
          </p:nvPr>
        </p:nvSpPr>
        <p:spPr>
          <a:xfrm>
            <a:off x="6210411" y="6169025"/>
            <a:ext cx="5322534" cy="236538"/>
          </a:xfrm>
        </p:spPr>
        <p:txBody>
          <a:bodyPr anchor="b">
            <a:noAutofit/>
          </a:bodyPr>
          <a:lstStyle>
            <a:lvl1pPr marL="0" indent="0">
              <a:buNone/>
              <a:defRPr sz="1200">
                <a:solidFill>
                  <a:schemeClr val="bg1"/>
                </a:solidFill>
              </a:defRPr>
            </a:lvl1pPr>
          </a:lstStyle>
          <a:p>
            <a:pPr lvl="0"/>
            <a:r>
              <a:rPr lang="en-GB"/>
              <a:t>Image caption</a:t>
            </a:r>
          </a:p>
        </p:txBody>
      </p:sp>
      <p:sp>
        <p:nvSpPr>
          <p:cNvPr id="2" name="Footer Placeholder 1">
            <a:extLst>
              <a:ext uri="{FF2B5EF4-FFF2-40B4-BE49-F238E27FC236}">
                <a16:creationId xmlns:a16="http://schemas.microsoft.com/office/drawing/2014/main" id="{0EFB5752-C9F0-4ED5-8347-076F042390CA}"/>
              </a:ext>
            </a:extLst>
          </p:cNvPr>
          <p:cNvSpPr>
            <a:spLocks noGrp="1"/>
          </p:cNvSpPr>
          <p:nvPr>
            <p:ph type="ftr" sz="quarter" idx="28"/>
          </p:nvPr>
        </p:nvSpPr>
        <p:spPr/>
        <p:txBody>
          <a:bodyPr/>
          <a:lstStyle>
            <a:lvl1pPr>
              <a:defRPr>
                <a:solidFill>
                  <a:schemeClr val="bg2"/>
                </a:solidFill>
              </a:defRPr>
            </a:lvl1pPr>
          </a:lstStyle>
          <a:p>
            <a:endParaRPr lang="en-GB"/>
          </a:p>
        </p:txBody>
      </p:sp>
      <p:sp>
        <p:nvSpPr>
          <p:cNvPr id="4" name="Slide Number Placeholder 3">
            <a:extLst>
              <a:ext uri="{FF2B5EF4-FFF2-40B4-BE49-F238E27FC236}">
                <a16:creationId xmlns:a16="http://schemas.microsoft.com/office/drawing/2014/main" id="{245DCA93-8550-4F0B-8AD2-EB331604A3F5}"/>
              </a:ext>
            </a:extLst>
          </p:cNvPr>
          <p:cNvSpPr>
            <a:spLocks noGrp="1"/>
          </p:cNvSpPr>
          <p:nvPr>
            <p:ph type="sldNum" sz="quarter" idx="29"/>
          </p:nvPr>
        </p:nvSpPr>
        <p:spPr/>
        <p:txBody>
          <a:bodyPr/>
          <a:lstStyle>
            <a:lvl1pPr>
              <a:defRPr>
                <a:solidFill>
                  <a:schemeClr val="bg2"/>
                </a:solidFill>
              </a:defRPr>
            </a:lvl1pPr>
          </a:lstStyle>
          <a:p>
            <a:fld id="{1BE232AB-0B06-425F-9ADD-32A9A3D01189}" type="slidenum">
              <a:rPr lang="en-GB" smtClean="0"/>
              <a:pPr/>
              <a:t>‹#›</a:t>
            </a:fld>
            <a:endParaRPr lang="en-GB"/>
          </a:p>
        </p:txBody>
      </p:sp>
      <p:sp>
        <p:nvSpPr>
          <p:cNvPr id="15" name="Picture Placeholder 14">
            <a:extLst>
              <a:ext uri="{FF2B5EF4-FFF2-40B4-BE49-F238E27FC236}">
                <a16:creationId xmlns:a16="http://schemas.microsoft.com/office/drawing/2014/main" id="{AA89F144-0437-4158-BDC0-52ACE9C6D93D}"/>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12" name="Text Placeholder 17">
            <a:extLst>
              <a:ext uri="{FF2B5EF4-FFF2-40B4-BE49-F238E27FC236}">
                <a16:creationId xmlns:a16="http://schemas.microsoft.com/office/drawing/2014/main" id="{D9A39177-17B9-4B40-AC65-B8FBC856C19E}"/>
              </a:ext>
            </a:extLst>
          </p:cNvPr>
          <p:cNvSpPr>
            <a:spLocks noGrp="1"/>
          </p:cNvSpPr>
          <p:nvPr>
            <p:ph type="body" sz="quarter" idx="22" hasCustomPrompt="1"/>
          </p:nvPr>
        </p:nvSpPr>
        <p:spPr>
          <a:xfrm>
            <a:off x="6210298" y="4424593"/>
            <a:ext cx="5324400" cy="651861"/>
          </a:xfrm>
          <a:prstGeom prst="rect">
            <a:avLst/>
          </a:prstGeom>
        </p:spPr>
        <p:txBody>
          <a:bodyPr lIns="0" tIns="0" rIns="0" bIns="0">
            <a:noAutofit/>
          </a:bodyPr>
          <a:lstStyle>
            <a:lvl1pPr marL="0" indent="0">
              <a:lnSpc>
                <a:spcPct val="100000"/>
              </a:lnSpc>
              <a:spcBef>
                <a:spcPts val="0"/>
              </a:spcBef>
              <a:buFontTx/>
              <a:buNone/>
              <a:defRPr sz="1600">
                <a:solidFill>
                  <a:schemeClr val="bg1"/>
                </a:solidFill>
                <a:latin typeface="Times New Roman" panose="02020603050405020304" pitchFamily="18" charset="0"/>
                <a:cs typeface="Times New Roman" panose="02020603050405020304" pitchFamily="18" charset="0"/>
              </a:defRPr>
            </a:lvl1pPr>
          </a:lstStyle>
          <a:p>
            <a:pPr lvl="0"/>
            <a:r>
              <a:rPr lang="en-GB"/>
              <a:t>Supporting copy, 25 words</a:t>
            </a:r>
          </a:p>
        </p:txBody>
      </p:sp>
      <p:sp>
        <p:nvSpPr>
          <p:cNvPr id="16" name="Copyright">
            <a:extLst>
              <a:ext uri="{FF2B5EF4-FFF2-40B4-BE49-F238E27FC236}">
                <a16:creationId xmlns:a16="http://schemas.microsoft.com/office/drawing/2014/main" id="{26B28194-B07A-45AB-9333-5AF168E3549B}"/>
              </a:ext>
            </a:extLst>
          </p:cNvPr>
          <p:cNvSpPr>
            <a:spLocks noGrp="1"/>
          </p:cNvSpPr>
          <p:nvPr>
            <p:ph type="body" sz="quarter" idx="30" hasCustomPrompt="1"/>
          </p:nvPr>
        </p:nvSpPr>
        <p:spPr>
          <a:xfrm rot="16200000">
            <a:off x="-1450198" y="3932095"/>
            <a:ext cx="4356125" cy="120705"/>
          </a:xfrm>
        </p:spPr>
        <p:txBody>
          <a:bodyPr anchor="ctr"/>
          <a:lstStyle>
            <a:lvl1pPr marL="0" indent="0" algn="l">
              <a:buNone/>
              <a:defRPr sz="800">
                <a:solidFill>
                  <a:schemeClr val="bg2"/>
                </a:solidFill>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1766629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x text or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a:t>Slide title</a:t>
            </a:r>
          </a:p>
        </p:txBody>
      </p:sp>
      <p:sp>
        <p:nvSpPr>
          <p:cNvPr id="7" name="Picture Placeholder 16">
            <a:extLst>
              <a:ext uri="{FF2B5EF4-FFF2-40B4-BE49-F238E27FC236}">
                <a16:creationId xmlns:a16="http://schemas.microsoft.com/office/drawing/2014/main" id="{4961DAD4-E8B8-4FF0-A559-111159986D90}"/>
              </a:ext>
            </a:extLst>
          </p:cNvPr>
          <p:cNvSpPr>
            <a:spLocks noGrp="1"/>
          </p:cNvSpPr>
          <p:nvPr>
            <p:ph type="pic" sz="quarter" idx="13" hasCustomPrompt="1"/>
          </p:nvPr>
        </p:nvSpPr>
        <p:spPr>
          <a:xfrm>
            <a:off x="658813" y="1811339"/>
            <a:ext cx="10874375" cy="4354512"/>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a:p>
        </p:txBody>
      </p:sp>
      <p:sp>
        <p:nvSpPr>
          <p:cNvPr id="6" name="Copyright">
            <a:extLst>
              <a:ext uri="{FF2B5EF4-FFF2-40B4-BE49-F238E27FC236}">
                <a16:creationId xmlns:a16="http://schemas.microsoft.com/office/drawing/2014/main" id="{74380270-8197-433E-A5D1-E3D82ED4127D}"/>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233689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x text or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a:t>Slide title</a:t>
            </a:r>
          </a:p>
        </p:txBody>
      </p:sp>
      <p:sp>
        <p:nvSpPr>
          <p:cNvPr id="10" name="Subtitle 2">
            <a:extLst>
              <a:ext uri="{FF2B5EF4-FFF2-40B4-BE49-F238E27FC236}">
                <a16:creationId xmlns:a16="http://schemas.microsoft.com/office/drawing/2014/main" id="{CA740BB2-3E05-438D-A466-10499F9D16BA}"/>
              </a:ext>
            </a:extLst>
          </p:cNvPr>
          <p:cNvSpPr>
            <a:spLocks noGrp="1"/>
          </p:cNvSpPr>
          <p:nvPr>
            <p:ph type="subTitle" idx="1" hasCustomPrompt="1"/>
          </p:nvPr>
        </p:nvSpPr>
        <p:spPr>
          <a:xfrm>
            <a:off x="658814" y="1306800"/>
            <a:ext cx="5322885"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17" name="Text placeholder 2">
            <a:extLst>
              <a:ext uri="{FF2B5EF4-FFF2-40B4-BE49-F238E27FC236}">
                <a16:creationId xmlns:a16="http://schemas.microsoft.com/office/drawing/2014/main" id="{7C9E77EB-1FC1-41DE-9575-67E0CB6106D5}"/>
              </a:ext>
            </a:extLst>
          </p:cNvPr>
          <p:cNvSpPr>
            <a:spLocks noGrp="1"/>
          </p:cNvSpPr>
          <p:nvPr>
            <p:ph sz="quarter" idx="16" hasCustomPrompt="1"/>
          </p:nvPr>
        </p:nvSpPr>
        <p:spPr>
          <a:xfrm>
            <a:off x="658813" y="1811339"/>
            <a:ext cx="10874375" cy="4354512"/>
          </a:xfrm>
        </p:spPr>
        <p:txBody>
          <a:bodyPr/>
          <a:lstStyle>
            <a:lvl1pPr>
              <a:defRPr/>
            </a:lvl1pPr>
            <a:lvl5pPr>
              <a:defRPr/>
            </a:lvl5pPr>
            <a:lvl6pPr>
              <a:defRPr sz="2000"/>
            </a:lvl6pPr>
            <a:lvl7pPr>
              <a:defRPr/>
            </a:lvl7pPr>
            <a:lvl8pPr>
              <a:defRPr/>
            </a:lvl8pPr>
            <a:lvl9pPr>
              <a:defRPr/>
            </a:lvl9pPr>
          </a:lstStyle>
          <a:p>
            <a:pPr lvl="0"/>
            <a:r>
              <a:rPr lang="en-GB"/>
              <a:t>Click to add text, image or graph/table</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a:p>
        </p:txBody>
      </p:sp>
      <p:pic>
        <p:nvPicPr>
          <p:cNvPr id="4" name="Picture 3" descr="How To Waste Less | Sustainable Living Tips">
            <a:extLst>
              <a:ext uri="{FF2B5EF4-FFF2-40B4-BE49-F238E27FC236}">
                <a16:creationId xmlns:a16="http://schemas.microsoft.com/office/drawing/2014/main" id="{D721F1F5-28BA-215F-E7A6-819B89B9B00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77631" y="219792"/>
            <a:ext cx="757539" cy="757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29958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ro Project 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p>
            <a:r>
              <a:rPr lang="en-GB"/>
              <a:t>Project title </a:t>
            </a:r>
            <a:br>
              <a:rPr lang="en-GB"/>
            </a:br>
            <a:r>
              <a:rPr lang="en-GB"/>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8" name="Copyright">
            <a:extLst>
              <a:ext uri="{FF2B5EF4-FFF2-40B4-BE49-F238E27FC236}">
                <a16:creationId xmlns:a16="http://schemas.microsoft.com/office/drawing/2014/main" id="{C618A0A1-0C41-4356-B539-41589BCD47A6}"/>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299945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sts">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p>
            <a:r>
              <a:rPr lang="en-GB"/>
              <a:t>Project title </a:t>
            </a:r>
            <a:br>
              <a:rPr lang="en-GB"/>
            </a:br>
            <a:r>
              <a:rPr lang="en-GB"/>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8" name="Copyright">
            <a:extLst>
              <a:ext uri="{FF2B5EF4-FFF2-40B4-BE49-F238E27FC236}">
                <a16:creationId xmlns:a16="http://schemas.microsoft.com/office/drawing/2014/main" id="{4C55AA7F-7F5F-4DD5-975C-5E71125E73BA}"/>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15830333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ro Project 2">
    <p:bg>
      <p:bgPr>
        <a:solidFill>
          <a:schemeClr val="accent1"/>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lvl1pPr>
              <a:defRPr>
                <a:solidFill>
                  <a:schemeClr val="bg1"/>
                </a:solidFill>
              </a:defRPr>
            </a:lvl1pPr>
          </a:lstStyle>
          <a:p>
            <a:r>
              <a:rPr lang="en-GB"/>
              <a:t>Project title </a:t>
            </a:r>
            <a:br>
              <a:rPr lang="en-GB"/>
            </a:br>
            <a:r>
              <a:rPr lang="en-GB"/>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bg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lvl1pPr>
              <a:defRPr>
                <a:solidFill>
                  <a:schemeClr val="bg1"/>
                </a:solidFill>
              </a:defRPr>
            </a:lvl1pPr>
          </a:lstStyle>
          <a:p>
            <a:fld id="{1BE232AB-0B06-425F-9ADD-32A9A3D01189}" type="slidenum">
              <a:rPr lang="en-GB" smtClean="0"/>
              <a:pPr/>
              <a:t>‹#›</a:t>
            </a:fld>
            <a:endParaRPr lang="en-GB"/>
          </a:p>
        </p:txBody>
      </p:sp>
      <p:sp>
        <p:nvSpPr>
          <p:cNvPr id="8" name="Copyright">
            <a:extLst>
              <a:ext uri="{FF2B5EF4-FFF2-40B4-BE49-F238E27FC236}">
                <a16:creationId xmlns:a16="http://schemas.microsoft.com/office/drawing/2014/main" id="{B103D9E7-7EBB-4C59-9839-7BB8AD86889D}"/>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39650291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1 imag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9" name="Copyright">
            <a:extLst>
              <a:ext uri="{FF2B5EF4-FFF2-40B4-BE49-F238E27FC236}">
                <a16:creationId xmlns:a16="http://schemas.microsoft.com/office/drawing/2014/main" id="{7AECFC4F-8375-498A-991F-37153AF1D3B4}"/>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28684390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sting 2">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8" name="Copyright">
            <a:extLst>
              <a:ext uri="{FF2B5EF4-FFF2-40B4-BE49-F238E27FC236}">
                <a16:creationId xmlns:a16="http://schemas.microsoft.com/office/drawing/2014/main" id="{772E8618-79E2-441E-943F-50F0CC1684F4}"/>
              </a:ext>
            </a:extLst>
          </p:cNvPr>
          <p:cNvSpPr>
            <a:spLocks noGrp="1"/>
          </p:cNvSpPr>
          <p:nvPr>
            <p:ph type="body" sz="quarter" idx="28" hasCustomPrompt="1"/>
          </p:nvPr>
        </p:nvSpPr>
        <p:spPr>
          <a:xfrm rot="16200000">
            <a:off x="9291598"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8083164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H version_Text + 1 imag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9" name="Copyright">
            <a:extLst>
              <a:ext uri="{FF2B5EF4-FFF2-40B4-BE49-F238E27FC236}">
                <a16:creationId xmlns:a16="http://schemas.microsoft.com/office/drawing/2014/main" id="{CE23DF35-FFD6-46A0-BDB8-3327ABA5D765}"/>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18852543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 2 images landscap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 </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3476" y="0"/>
            <a:ext cx="5978523" cy="3429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6213476" y="3429000"/>
            <a:ext cx="5978523" cy="3424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a:p>
        </p:txBody>
      </p:sp>
      <p:sp>
        <p:nvSpPr>
          <p:cNvPr id="15" name="Copyright">
            <a:extLst>
              <a:ext uri="{FF2B5EF4-FFF2-40B4-BE49-F238E27FC236}">
                <a16:creationId xmlns:a16="http://schemas.microsoft.com/office/drawing/2014/main" id="{A4A7345B-4D74-49C1-930D-4BBB5DA9EEB3}"/>
              </a:ext>
            </a:extLst>
          </p:cNvPr>
          <p:cNvSpPr>
            <a:spLocks noGrp="1"/>
          </p:cNvSpPr>
          <p:nvPr>
            <p:ph type="body" sz="quarter" idx="29" hasCustomPrompt="1"/>
          </p:nvPr>
        </p:nvSpPr>
        <p:spPr>
          <a:xfrm rot="16200000">
            <a:off x="10480764"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8" name="Copyright">
            <a:extLst>
              <a:ext uri="{FF2B5EF4-FFF2-40B4-BE49-F238E27FC236}">
                <a16:creationId xmlns:a16="http://schemas.microsoft.com/office/drawing/2014/main" id="{54D6592C-B81E-4F2C-B832-B37C57FA122A}"/>
              </a:ext>
            </a:extLst>
          </p:cNvPr>
          <p:cNvSpPr>
            <a:spLocks noGrp="1"/>
          </p:cNvSpPr>
          <p:nvPr>
            <p:ph type="body" sz="quarter" idx="30" hasCustomPrompt="1"/>
          </p:nvPr>
        </p:nvSpPr>
        <p:spPr>
          <a:xfrm rot="16200000">
            <a:off x="10480765" y="1753221"/>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38132241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 2 images portrai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 </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3477" y="4666"/>
            <a:ext cx="2988000" cy="6853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1477" y="0"/>
            <a:ext cx="2988000" cy="6853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a:p>
        </p:txBody>
      </p:sp>
      <p:sp>
        <p:nvSpPr>
          <p:cNvPr id="12" name="Copyright">
            <a:extLst>
              <a:ext uri="{FF2B5EF4-FFF2-40B4-BE49-F238E27FC236}">
                <a16:creationId xmlns:a16="http://schemas.microsoft.com/office/drawing/2014/main" id="{02980B71-BDCC-4079-B6D7-3CC746B41488}"/>
              </a:ext>
            </a:extLst>
          </p:cNvPr>
          <p:cNvSpPr>
            <a:spLocks noGrp="1"/>
          </p:cNvSpPr>
          <p:nvPr>
            <p:ph type="body" sz="quarter" idx="29"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5" name="Copyright">
            <a:extLst>
              <a:ext uri="{FF2B5EF4-FFF2-40B4-BE49-F238E27FC236}">
                <a16:creationId xmlns:a16="http://schemas.microsoft.com/office/drawing/2014/main" id="{A91B7738-066C-4911-AC10-569A55E17FD6}"/>
              </a:ext>
            </a:extLst>
          </p:cNvPr>
          <p:cNvSpPr>
            <a:spLocks noGrp="1"/>
          </p:cNvSpPr>
          <p:nvPr>
            <p:ph type="body" sz="quarter" idx="30" hasCustomPrompt="1"/>
          </p:nvPr>
        </p:nvSpPr>
        <p:spPr>
          <a:xfrm rot="16200000">
            <a:off x="6816453"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7169061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 4 image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 </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9019" y="0"/>
            <a:ext cx="2988000" cy="34308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1477" y="13998"/>
            <a:ext cx="2988000" cy="34308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a:p>
        </p:txBody>
      </p:sp>
      <p:sp>
        <p:nvSpPr>
          <p:cNvPr id="12" name="Picture Placeholder 2">
            <a:extLst>
              <a:ext uri="{FF2B5EF4-FFF2-40B4-BE49-F238E27FC236}">
                <a16:creationId xmlns:a16="http://schemas.microsoft.com/office/drawing/2014/main" id="{CFF9D9D6-58B5-43C0-812B-30CAFE4D7A11}"/>
              </a:ext>
            </a:extLst>
          </p:cNvPr>
          <p:cNvSpPr>
            <a:spLocks noGrp="1"/>
          </p:cNvSpPr>
          <p:nvPr>
            <p:ph type="pic" sz="quarter" idx="46" hasCustomPrompt="1"/>
          </p:nvPr>
        </p:nvSpPr>
        <p:spPr>
          <a:xfrm>
            <a:off x="6219019" y="3427200"/>
            <a:ext cx="2988000" cy="34308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5" name="Picture Placeholder 2">
            <a:extLst>
              <a:ext uri="{FF2B5EF4-FFF2-40B4-BE49-F238E27FC236}">
                <a16:creationId xmlns:a16="http://schemas.microsoft.com/office/drawing/2014/main" id="{DD61791A-6DA9-49D9-9AB4-C7E28CACC509}"/>
              </a:ext>
            </a:extLst>
          </p:cNvPr>
          <p:cNvSpPr>
            <a:spLocks noGrp="1"/>
          </p:cNvSpPr>
          <p:nvPr>
            <p:ph type="pic" sz="quarter" idx="49" hasCustomPrompt="1"/>
          </p:nvPr>
        </p:nvSpPr>
        <p:spPr>
          <a:xfrm>
            <a:off x="9204000" y="3427200"/>
            <a:ext cx="2988000" cy="34308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0" name="Copyright">
            <a:extLst>
              <a:ext uri="{FF2B5EF4-FFF2-40B4-BE49-F238E27FC236}">
                <a16:creationId xmlns:a16="http://schemas.microsoft.com/office/drawing/2014/main" id="{C6A9BF4B-165D-4233-A4AE-023A5ABBEDE2}"/>
              </a:ext>
            </a:extLst>
          </p:cNvPr>
          <p:cNvSpPr>
            <a:spLocks noGrp="1"/>
          </p:cNvSpPr>
          <p:nvPr>
            <p:ph type="body" sz="quarter" idx="29" hasCustomPrompt="1"/>
          </p:nvPr>
        </p:nvSpPr>
        <p:spPr>
          <a:xfrm rot="16200000">
            <a:off x="10480764"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1" name="Copyright">
            <a:extLst>
              <a:ext uri="{FF2B5EF4-FFF2-40B4-BE49-F238E27FC236}">
                <a16:creationId xmlns:a16="http://schemas.microsoft.com/office/drawing/2014/main" id="{8F8B7E56-553E-4DA9-BD1C-5D50952E0DCF}"/>
              </a:ext>
            </a:extLst>
          </p:cNvPr>
          <p:cNvSpPr>
            <a:spLocks noGrp="1"/>
          </p:cNvSpPr>
          <p:nvPr>
            <p:ph type="body" sz="quarter" idx="30" hasCustomPrompt="1"/>
          </p:nvPr>
        </p:nvSpPr>
        <p:spPr>
          <a:xfrm rot="16200000">
            <a:off x="7554515"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2" name="Copyright">
            <a:extLst>
              <a:ext uri="{FF2B5EF4-FFF2-40B4-BE49-F238E27FC236}">
                <a16:creationId xmlns:a16="http://schemas.microsoft.com/office/drawing/2014/main" id="{34CEC00F-8512-460C-9061-435C1FC758AA}"/>
              </a:ext>
            </a:extLst>
          </p:cNvPr>
          <p:cNvSpPr>
            <a:spLocks noGrp="1"/>
          </p:cNvSpPr>
          <p:nvPr>
            <p:ph type="body" sz="quarter" idx="50" hasCustomPrompt="1"/>
          </p:nvPr>
        </p:nvSpPr>
        <p:spPr>
          <a:xfrm rot="16200000">
            <a:off x="10480765" y="180503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3" name="Copyright">
            <a:extLst>
              <a:ext uri="{FF2B5EF4-FFF2-40B4-BE49-F238E27FC236}">
                <a16:creationId xmlns:a16="http://schemas.microsoft.com/office/drawing/2014/main" id="{CC1F608D-03EF-4B00-A8C1-A5D9080D1FE8}"/>
              </a:ext>
            </a:extLst>
          </p:cNvPr>
          <p:cNvSpPr>
            <a:spLocks noGrp="1"/>
          </p:cNvSpPr>
          <p:nvPr>
            <p:ph type="body" sz="quarter" idx="51" hasCustomPrompt="1"/>
          </p:nvPr>
        </p:nvSpPr>
        <p:spPr>
          <a:xfrm rot="16200000">
            <a:off x="7554516" y="180503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35480083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 6 image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 </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9019" y="0"/>
            <a:ext cx="2988000" cy="2286000"/>
          </a:xfrm>
          <a:prstGeom prst="rect">
            <a:avLst/>
          </a:prstGeom>
          <a:solidFill>
            <a:schemeClr val="bg1">
              <a:lumMod val="95000"/>
            </a:schemeClr>
          </a:solidFill>
        </p:spPr>
        <p:txBody>
          <a:bodyPr tIns="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4000" y="0"/>
            <a:ext cx="2988000" cy="2286000"/>
          </a:xfrm>
          <a:prstGeom prst="rect">
            <a:avLst/>
          </a:prstGeom>
          <a:solidFill>
            <a:schemeClr val="bg1">
              <a:lumMod val="95000"/>
            </a:schemeClr>
          </a:solidFill>
        </p:spPr>
        <p:txBody>
          <a:bodyPr tIns="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a:p>
        </p:txBody>
      </p:sp>
      <p:sp>
        <p:nvSpPr>
          <p:cNvPr id="12" name="Picture Placeholder 2">
            <a:extLst>
              <a:ext uri="{FF2B5EF4-FFF2-40B4-BE49-F238E27FC236}">
                <a16:creationId xmlns:a16="http://schemas.microsoft.com/office/drawing/2014/main" id="{CFF9D9D6-58B5-43C0-812B-30CAFE4D7A11}"/>
              </a:ext>
            </a:extLst>
          </p:cNvPr>
          <p:cNvSpPr>
            <a:spLocks noGrp="1"/>
          </p:cNvSpPr>
          <p:nvPr>
            <p:ph type="pic" sz="quarter" idx="46" hasCustomPrompt="1"/>
          </p:nvPr>
        </p:nvSpPr>
        <p:spPr>
          <a:xfrm>
            <a:off x="6219019" y="2281335"/>
            <a:ext cx="2988000" cy="2286000"/>
          </a:xfrm>
          <a:prstGeom prst="rect">
            <a:avLst/>
          </a:prstGeom>
          <a:solidFill>
            <a:schemeClr val="bg1">
              <a:lumMod val="95000"/>
            </a:schemeClr>
          </a:solidFill>
        </p:spPr>
        <p:txBody>
          <a:bodyPr tIns="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5" name="Picture Placeholder 2">
            <a:extLst>
              <a:ext uri="{FF2B5EF4-FFF2-40B4-BE49-F238E27FC236}">
                <a16:creationId xmlns:a16="http://schemas.microsoft.com/office/drawing/2014/main" id="{DD61791A-6DA9-49D9-9AB4-C7E28CACC509}"/>
              </a:ext>
            </a:extLst>
          </p:cNvPr>
          <p:cNvSpPr>
            <a:spLocks noGrp="1"/>
          </p:cNvSpPr>
          <p:nvPr>
            <p:ph type="pic" sz="quarter" idx="49" hasCustomPrompt="1"/>
          </p:nvPr>
        </p:nvSpPr>
        <p:spPr>
          <a:xfrm>
            <a:off x="9204000" y="2281335"/>
            <a:ext cx="2988000" cy="2286000"/>
          </a:xfrm>
          <a:prstGeom prst="rect">
            <a:avLst/>
          </a:prstGeom>
          <a:solidFill>
            <a:schemeClr val="bg1">
              <a:lumMod val="95000"/>
            </a:schemeClr>
          </a:solidFill>
        </p:spPr>
        <p:txBody>
          <a:bodyPr tIns="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6" name="Picture Placeholder 5">
            <a:extLst>
              <a:ext uri="{FF2B5EF4-FFF2-40B4-BE49-F238E27FC236}">
                <a16:creationId xmlns:a16="http://schemas.microsoft.com/office/drawing/2014/main" id="{9C85EF5F-A950-4EEB-912E-C1344B499871}"/>
              </a:ext>
            </a:extLst>
          </p:cNvPr>
          <p:cNvSpPr>
            <a:spLocks noGrp="1"/>
          </p:cNvSpPr>
          <p:nvPr>
            <p:ph type="pic" sz="quarter" idx="61" hasCustomPrompt="1"/>
          </p:nvPr>
        </p:nvSpPr>
        <p:spPr>
          <a:xfrm>
            <a:off x="6219019" y="4544291"/>
            <a:ext cx="2988000" cy="2313709"/>
          </a:xfrm>
          <a:solidFill>
            <a:schemeClr val="bg1">
              <a:lumMod val="95000"/>
            </a:schemeClr>
          </a:solidFill>
        </p:spPr>
        <p:txBody>
          <a:bodyPr tIns="0" anchor="ctr" anchorCtr="0"/>
          <a:lstStyle>
            <a:lvl1pPr marL="0" indent="0" algn="ctr">
              <a:lnSpc>
                <a:spcPct val="80000"/>
              </a:lnSpc>
              <a:spcAft>
                <a:spcPts val="0"/>
              </a:spcAft>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9" name="Picture Placeholder 8">
            <a:extLst>
              <a:ext uri="{FF2B5EF4-FFF2-40B4-BE49-F238E27FC236}">
                <a16:creationId xmlns:a16="http://schemas.microsoft.com/office/drawing/2014/main" id="{9F4798DC-9296-4D30-9DA5-BDC358E6EF43}"/>
              </a:ext>
            </a:extLst>
          </p:cNvPr>
          <p:cNvSpPr>
            <a:spLocks noGrp="1"/>
          </p:cNvSpPr>
          <p:nvPr>
            <p:ph type="pic" sz="quarter" idx="62" hasCustomPrompt="1"/>
          </p:nvPr>
        </p:nvSpPr>
        <p:spPr>
          <a:xfrm>
            <a:off x="9204000" y="4544291"/>
            <a:ext cx="2988000" cy="2313709"/>
          </a:xfrm>
          <a:solidFill>
            <a:schemeClr val="bg1">
              <a:lumMod val="95000"/>
            </a:schemeClr>
          </a:solidFill>
        </p:spPr>
        <p:txBody>
          <a:bodyPr tIns="0" anchor="ctr" anchorCtr="0"/>
          <a:lstStyle>
            <a:lvl1pPr marL="0" indent="0" algn="ctr">
              <a:lnSpc>
                <a:spcPct val="80000"/>
              </a:lnSpc>
              <a:spcAft>
                <a:spcPts val="0"/>
              </a:spcAft>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2" name="Copyright">
            <a:extLst>
              <a:ext uri="{FF2B5EF4-FFF2-40B4-BE49-F238E27FC236}">
                <a16:creationId xmlns:a16="http://schemas.microsoft.com/office/drawing/2014/main" id="{F4C3D172-D8AB-40B9-AD21-E3633B281482}"/>
              </a:ext>
            </a:extLst>
          </p:cNvPr>
          <p:cNvSpPr>
            <a:spLocks noGrp="1"/>
          </p:cNvSpPr>
          <p:nvPr>
            <p:ph type="body" sz="quarter" idx="29" hasCustomPrompt="1"/>
          </p:nvPr>
        </p:nvSpPr>
        <p:spPr>
          <a:xfrm rot="16200000">
            <a:off x="11020764" y="570088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3" name="Copyright">
            <a:extLst>
              <a:ext uri="{FF2B5EF4-FFF2-40B4-BE49-F238E27FC236}">
                <a16:creationId xmlns:a16="http://schemas.microsoft.com/office/drawing/2014/main" id="{E07B621F-C3D1-402D-8EC2-6149DBF2C882}"/>
              </a:ext>
            </a:extLst>
          </p:cNvPr>
          <p:cNvSpPr>
            <a:spLocks noGrp="1"/>
          </p:cNvSpPr>
          <p:nvPr>
            <p:ph type="body" sz="quarter" idx="30" hasCustomPrompt="1"/>
          </p:nvPr>
        </p:nvSpPr>
        <p:spPr>
          <a:xfrm rot="16200000">
            <a:off x="8094515" y="570088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4" name="Copyright">
            <a:extLst>
              <a:ext uri="{FF2B5EF4-FFF2-40B4-BE49-F238E27FC236}">
                <a16:creationId xmlns:a16="http://schemas.microsoft.com/office/drawing/2014/main" id="{30093E19-D22B-454E-B253-1E3037C14F47}"/>
              </a:ext>
            </a:extLst>
          </p:cNvPr>
          <p:cNvSpPr>
            <a:spLocks noGrp="1"/>
          </p:cNvSpPr>
          <p:nvPr>
            <p:ph type="body" sz="quarter" idx="63" hasCustomPrompt="1"/>
          </p:nvPr>
        </p:nvSpPr>
        <p:spPr>
          <a:xfrm rot="16200000">
            <a:off x="11020765" y="336916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5" name="Copyright">
            <a:extLst>
              <a:ext uri="{FF2B5EF4-FFF2-40B4-BE49-F238E27FC236}">
                <a16:creationId xmlns:a16="http://schemas.microsoft.com/office/drawing/2014/main" id="{9CC18F20-0ED4-4F22-9C04-D7DF968B573C}"/>
              </a:ext>
            </a:extLst>
          </p:cNvPr>
          <p:cNvSpPr>
            <a:spLocks noGrp="1"/>
          </p:cNvSpPr>
          <p:nvPr>
            <p:ph type="body" sz="quarter" idx="64" hasCustomPrompt="1"/>
          </p:nvPr>
        </p:nvSpPr>
        <p:spPr>
          <a:xfrm rot="16200000">
            <a:off x="8094516" y="336916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6" name="Copyright">
            <a:extLst>
              <a:ext uri="{FF2B5EF4-FFF2-40B4-BE49-F238E27FC236}">
                <a16:creationId xmlns:a16="http://schemas.microsoft.com/office/drawing/2014/main" id="{220A206B-2A5A-432F-B817-4CF5D5214EE1}"/>
              </a:ext>
            </a:extLst>
          </p:cNvPr>
          <p:cNvSpPr>
            <a:spLocks noGrp="1"/>
          </p:cNvSpPr>
          <p:nvPr>
            <p:ph type="body" sz="quarter" idx="65" hasCustomPrompt="1"/>
          </p:nvPr>
        </p:nvSpPr>
        <p:spPr>
          <a:xfrm rot="16200000">
            <a:off x="11020766" y="1138029"/>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7" name="Copyright">
            <a:extLst>
              <a:ext uri="{FF2B5EF4-FFF2-40B4-BE49-F238E27FC236}">
                <a16:creationId xmlns:a16="http://schemas.microsoft.com/office/drawing/2014/main" id="{47A70906-00C8-46B4-A8C8-E1DEAC6A2040}"/>
              </a:ext>
            </a:extLst>
          </p:cNvPr>
          <p:cNvSpPr>
            <a:spLocks noGrp="1"/>
          </p:cNvSpPr>
          <p:nvPr>
            <p:ph type="body" sz="quarter" idx="66" hasCustomPrompt="1"/>
          </p:nvPr>
        </p:nvSpPr>
        <p:spPr>
          <a:xfrm rot="16200000">
            <a:off x="8094517" y="1138029"/>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2955937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a:xfrm>
            <a:off x="658811" y="657225"/>
            <a:ext cx="9021764" cy="532800"/>
          </a:xfrm>
        </p:spPr>
        <p:txBody>
          <a:bodyPr/>
          <a:lstStyle>
            <a:lvl1pPr>
              <a:defRPr/>
            </a:lvl1pPr>
          </a:lstStyle>
          <a:p>
            <a:r>
              <a:rPr lang="en-GB"/>
              <a:t>Slide title</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8983791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 x Case Studie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86A74B7-0138-4C1A-B192-C4EDDAF5BCE6}"/>
              </a:ext>
            </a:extLst>
          </p:cNvPr>
          <p:cNvSpPr>
            <a:spLocks noGrp="1"/>
          </p:cNvSpPr>
          <p:nvPr>
            <p:ph type="title" hasCustomPrompt="1"/>
          </p:nvPr>
        </p:nvSpPr>
        <p:spPr>
          <a:xfrm>
            <a:off x="658299" y="657225"/>
            <a:ext cx="5319714" cy="532800"/>
          </a:xfrm>
        </p:spPr>
        <p:txBody>
          <a:bodyPr/>
          <a:lstStyle/>
          <a:p>
            <a:r>
              <a:rPr lang="en-GB"/>
              <a:t>Slide title</a:t>
            </a:r>
          </a:p>
        </p:txBody>
      </p:sp>
      <p:sp>
        <p:nvSpPr>
          <p:cNvPr id="29" name="Subtitle 2">
            <a:extLst>
              <a:ext uri="{FF2B5EF4-FFF2-40B4-BE49-F238E27FC236}">
                <a16:creationId xmlns:a16="http://schemas.microsoft.com/office/drawing/2014/main" id="{36993849-C70A-43E3-B4BF-04ED2FFD3EB6}"/>
              </a:ext>
            </a:extLst>
          </p:cNvPr>
          <p:cNvSpPr>
            <a:spLocks noGrp="1"/>
          </p:cNvSpPr>
          <p:nvPr>
            <p:ph type="subTitle" idx="1" hasCustomPrompt="1"/>
          </p:nvPr>
        </p:nvSpPr>
        <p:spPr>
          <a:xfrm>
            <a:off x="658812"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3" name="Picture Placeholder 2">
            <a:extLst>
              <a:ext uri="{FF2B5EF4-FFF2-40B4-BE49-F238E27FC236}">
                <a16:creationId xmlns:a16="http://schemas.microsoft.com/office/drawing/2014/main" id="{8C263C50-11C7-4BFC-AE83-8C2AEB2CE356}"/>
              </a:ext>
            </a:extLst>
          </p:cNvPr>
          <p:cNvSpPr>
            <a:spLocks noGrp="1"/>
          </p:cNvSpPr>
          <p:nvPr>
            <p:ph type="pic" sz="quarter" idx="10" hasCustomPrompt="1"/>
          </p:nvPr>
        </p:nvSpPr>
        <p:spPr>
          <a:xfrm>
            <a:off x="658557" y="1816568"/>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0" name="Text Placeholder 17">
            <a:extLst>
              <a:ext uri="{FF2B5EF4-FFF2-40B4-BE49-F238E27FC236}">
                <a16:creationId xmlns:a16="http://schemas.microsoft.com/office/drawing/2014/main" id="{DF095D08-9A5A-4A59-BF93-27D1282F1CA7}"/>
              </a:ext>
            </a:extLst>
          </p:cNvPr>
          <p:cNvSpPr>
            <a:spLocks noGrp="1"/>
          </p:cNvSpPr>
          <p:nvPr>
            <p:ph type="body" sz="quarter" idx="42" hasCustomPrompt="1"/>
          </p:nvPr>
        </p:nvSpPr>
        <p:spPr>
          <a:xfrm>
            <a:off x="4363220" y="1819291"/>
            <a:ext cx="1620000"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a:t>Image title</a:t>
            </a:r>
          </a:p>
        </p:txBody>
      </p:sp>
      <p:sp>
        <p:nvSpPr>
          <p:cNvPr id="9" name="Text Placeholder 17">
            <a:extLst>
              <a:ext uri="{FF2B5EF4-FFF2-40B4-BE49-F238E27FC236}">
                <a16:creationId xmlns:a16="http://schemas.microsoft.com/office/drawing/2014/main" id="{B6BE0C6B-DD4C-454C-89F0-DABA457C6FE6}"/>
              </a:ext>
            </a:extLst>
          </p:cNvPr>
          <p:cNvSpPr>
            <a:spLocks noGrp="1"/>
          </p:cNvSpPr>
          <p:nvPr>
            <p:ph type="body" sz="quarter" idx="13" hasCustomPrompt="1"/>
          </p:nvPr>
        </p:nvSpPr>
        <p:spPr>
          <a:xfrm>
            <a:off x="4357688" y="2428568"/>
            <a:ext cx="1620325"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approx. 15 words</a:t>
            </a:r>
          </a:p>
        </p:txBody>
      </p:sp>
      <p:sp>
        <p:nvSpPr>
          <p:cNvPr id="12" name="Picture Placeholder 2">
            <a:extLst>
              <a:ext uri="{FF2B5EF4-FFF2-40B4-BE49-F238E27FC236}">
                <a16:creationId xmlns:a16="http://schemas.microsoft.com/office/drawing/2014/main" id="{B855C4F6-4FB3-4AA9-B6B4-F8839C2BD317}"/>
              </a:ext>
            </a:extLst>
          </p:cNvPr>
          <p:cNvSpPr>
            <a:spLocks noGrp="1"/>
          </p:cNvSpPr>
          <p:nvPr>
            <p:ph type="pic" sz="quarter" idx="43" hasCustomPrompt="1"/>
          </p:nvPr>
        </p:nvSpPr>
        <p:spPr>
          <a:xfrm>
            <a:off x="6213989" y="1816568"/>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4" name="Text Placeholder 17">
            <a:extLst>
              <a:ext uri="{FF2B5EF4-FFF2-40B4-BE49-F238E27FC236}">
                <a16:creationId xmlns:a16="http://schemas.microsoft.com/office/drawing/2014/main" id="{EC73C621-2D83-4499-A933-1475E5E0A3F0}"/>
              </a:ext>
            </a:extLst>
          </p:cNvPr>
          <p:cNvSpPr>
            <a:spLocks noGrp="1"/>
          </p:cNvSpPr>
          <p:nvPr>
            <p:ph type="body" sz="quarter" idx="53" hasCustomPrompt="1"/>
          </p:nvPr>
        </p:nvSpPr>
        <p:spPr>
          <a:xfrm>
            <a:off x="9912607" y="1811337"/>
            <a:ext cx="1620581"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a:t>Image title</a:t>
            </a:r>
          </a:p>
        </p:txBody>
      </p:sp>
      <p:sp>
        <p:nvSpPr>
          <p:cNvPr id="23" name="Text Placeholder 17">
            <a:extLst>
              <a:ext uri="{FF2B5EF4-FFF2-40B4-BE49-F238E27FC236}">
                <a16:creationId xmlns:a16="http://schemas.microsoft.com/office/drawing/2014/main" id="{78AEEC8B-F04A-4BDA-B86F-0EB589D77105}"/>
              </a:ext>
            </a:extLst>
          </p:cNvPr>
          <p:cNvSpPr>
            <a:spLocks noGrp="1"/>
          </p:cNvSpPr>
          <p:nvPr>
            <p:ph type="body" sz="quarter" idx="52" hasCustomPrompt="1"/>
          </p:nvPr>
        </p:nvSpPr>
        <p:spPr>
          <a:xfrm>
            <a:off x="9912607" y="2428568"/>
            <a:ext cx="1620581"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approx. 15 words</a:t>
            </a:r>
          </a:p>
        </p:txBody>
      </p:sp>
      <p:sp>
        <p:nvSpPr>
          <p:cNvPr id="17" name="Picture Placeholder 2">
            <a:extLst>
              <a:ext uri="{FF2B5EF4-FFF2-40B4-BE49-F238E27FC236}">
                <a16:creationId xmlns:a16="http://schemas.microsoft.com/office/drawing/2014/main" id="{03FF1F2B-D7B4-46D8-A112-C1D8006A5AB4}"/>
              </a:ext>
            </a:extLst>
          </p:cNvPr>
          <p:cNvSpPr>
            <a:spLocks noGrp="1"/>
          </p:cNvSpPr>
          <p:nvPr>
            <p:ph type="pic" sz="quarter" idx="46" hasCustomPrompt="1"/>
          </p:nvPr>
        </p:nvSpPr>
        <p:spPr>
          <a:xfrm>
            <a:off x="658813" y="4079523"/>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6" name="Text Placeholder 17">
            <a:extLst>
              <a:ext uri="{FF2B5EF4-FFF2-40B4-BE49-F238E27FC236}">
                <a16:creationId xmlns:a16="http://schemas.microsoft.com/office/drawing/2014/main" id="{97FC0C48-2F5A-49DE-A1F7-6D7E7ABC6DFE}"/>
              </a:ext>
            </a:extLst>
          </p:cNvPr>
          <p:cNvSpPr>
            <a:spLocks noGrp="1"/>
          </p:cNvSpPr>
          <p:nvPr>
            <p:ph type="body" sz="quarter" idx="55" hasCustomPrompt="1"/>
          </p:nvPr>
        </p:nvSpPr>
        <p:spPr>
          <a:xfrm>
            <a:off x="4357688" y="4074293"/>
            <a:ext cx="1620325"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a:t>Image title</a:t>
            </a:r>
          </a:p>
        </p:txBody>
      </p:sp>
      <p:sp>
        <p:nvSpPr>
          <p:cNvPr id="25" name="Text Placeholder 17">
            <a:extLst>
              <a:ext uri="{FF2B5EF4-FFF2-40B4-BE49-F238E27FC236}">
                <a16:creationId xmlns:a16="http://schemas.microsoft.com/office/drawing/2014/main" id="{8D755234-5CCB-4162-993B-F41E4FD3E368}"/>
              </a:ext>
            </a:extLst>
          </p:cNvPr>
          <p:cNvSpPr>
            <a:spLocks noGrp="1"/>
          </p:cNvSpPr>
          <p:nvPr>
            <p:ph type="body" sz="quarter" idx="54" hasCustomPrompt="1"/>
          </p:nvPr>
        </p:nvSpPr>
        <p:spPr>
          <a:xfrm>
            <a:off x="4357688" y="4693197"/>
            <a:ext cx="1620325" cy="1474326"/>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approx. 15 words</a:t>
            </a:r>
          </a:p>
        </p:txBody>
      </p:sp>
      <p:sp>
        <p:nvSpPr>
          <p:cNvPr id="20" name="Picture Placeholder 2">
            <a:extLst>
              <a:ext uri="{FF2B5EF4-FFF2-40B4-BE49-F238E27FC236}">
                <a16:creationId xmlns:a16="http://schemas.microsoft.com/office/drawing/2014/main" id="{707FBFC5-529A-439A-9CED-34DCBB7A4D7C}"/>
              </a:ext>
            </a:extLst>
          </p:cNvPr>
          <p:cNvSpPr>
            <a:spLocks noGrp="1"/>
          </p:cNvSpPr>
          <p:nvPr>
            <p:ph type="pic" sz="quarter" idx="49" hasCustomPrompt="1"/>
          </p:nvPr>
        </p:nvSpPr>
        <p:spPr>
          <a:xfrm>
            <a:off x="6213989" y="4079523"/>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8" name="Text Placeholder 17">
            <a:extLst>
              <a:ext uri="{FF2B5EF4-FFF2-40B4-BE49-F238E27FC236}">
                <a16:creationId xmlns:a16="http://schemas.microsoft.com/office/drawing/2014/main" id="{F8E85E58-A2F9-4173-8405-C131D957BE6E}"/>
              </a:ext>
            </a:extLst>
          </p:cNvPr>
          <p:cNvSpPr>
            <a:spLocks noGrp="1"/>
          </p:cNvSpPr>
          <p:nvPr>
            <p:ph type="body" sz="quarter" idx="57" hasCustomPrompt="1"/>
          </p:nvPr>
        </p:nvSpPr>
        <p:spPr>
          <a:xfrm>
            <a:off x="9912608" y="4074293"/>
            <a:ext cx="1620580"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a:t>Image title</a:t>
            </a:r>
          </a:p>
        </p:txBody>
      </p:sp>
      <p:sp>
        <p:nvSpPr>
          <p:cNvPr id="27" name="Text Placeholder 17">
            <a:extLst>
              <a:ext uri="{FF2B5EF4-FFF2-40B4-BE49-F238E27FC236}">
                <a16:creationId xmlns:a16="http://schemas.microsoft.com/office/drawing/2014/main" id="{44E48FD3-2DF4-490C-BC3A-79C5D5E45947}"/>
              </a:ext>
            </a:extLst>
          </p:cNvPr>
          <p:cNvSpPr>
            <a:spLocks noGrp="1"/>
          </p:cNvSpPr>
          <p:nvPr>
            <p:ph type="body" sz="quarter" idx="56" hasCustomPrompt="1"/>
          </p:nvPr>
        </p:nvSpPr>
        <p:spPr>
          <a:xfrm>
            <a:off x="9912608" y="4691523"/>
            <a:ext cx="1620580"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approx. 15 words</a:t>
            </a:r>
          </a:p>
        </p:txBody>
      </p:sp>
      <p:sp>
        <p:nvSpPr>
          <p:cNvPr id="2" name="Footer Placeholder 1">
            <a:extLst>
              <a:ext uri="{FF2B5EF4-FFF2-40B4-BE49-F238E27FC236}">
                <a16:creationId xmlns:a16="http://schemas.microsoft.com/office/drawing/2014/main" id="{FCE2D67D-E75E-4FDA-B80E-DF09465F131D}"/>
              </a:ext>
            </a:extLst>
          </p:cNvPr>
          <p:cNvSpPr>
            <a:spLocks noGrp="1"/>
          </p:cNvSpPr>
          <p:nvPr>
            <p:ph type="ftr" sz="quarter" idx="61"/>
          </p:nvPr>
        </p:nvSpPr>
        <p:spPr/>
        <p:txBody>
          <a:bodyPr/>
          <a:lstStyle/>
          <a:p>
            <a:endParaRPr lang="en-GB"/>
          </a:p>
        </p:txBody>
      </p:sp>
      <p:sp>
        <p:nvSpPr>
          <p:cNvPr id="4" name="Slide Number Placeholder 3">
            <a:extLst>
              <a:ext uri="{FF2B5EF4-FFF2-40B4-BE49-F238E27FC236}">
                <a16:creationId xmlns:a16="http://schemas.microsoft.com/office/drawing/2014/main" id="{6FCDBCF9-9BBC-4CB0-8AAB-EAF7233B286E}"/>
              </a:ext>
            </a:extLst>
          </p:cNvPr>
          <p:cNvSpPr>
            <a:spLocks noGrp="1"/>
          </p:cNvSpPr>
          <p:nvPr>
            <p:ph type="sldNum" sz="quarter" idx="62"/>
          </p:nvPr>
        </p:nvSpPr>
        <p:spPr/>
        <p:txBody>
          <a:bodyPr/>
          <a:lstStyle/>
          <a:p>
            <a:fld id="{1BE232AB-0B06-425F-9ADD-32A9A3D01189}" type="slidenum">
              <a:rPr lang="en-GB" smtClean="0"/>
              <a:pPr/>
              <a:t>‹#›</a:t>
            </a:fld>
            <a:endParaRPr lang="en-GB"/>
          </a:p>
        </p:txBody>
      </p:sp>
      <p:sp>
        <p:nvSpPr>
          <p:cNvPr id="22" name="Copyright">
            <a:extLst>
              <a:ext uri="{FF2B5EF4-FFF2-40B4-BE49-F238E27FC236}">
                <a16:creationId xmlns:a16="http://schemas.microsoft.com/office/drawing/2014/main" id="{C2BAEB83-C0F6-49C3-824E-91581597843C}"/>
              </a:ext>
            </a:extLst>
          </p:cNvPr>
          <p:cNvSpPr>
            <a:spLocks noGrp="1"/>
          </p:cNvSpPr>
          <p:nvPr>
            <p:ph type="body" sz="quarter" idx="29" hasCustomPrompt="1"/>
          </p:nvPr>
        </p:nvSpPr>
        <p:spPr>
          <a:xfrm rot="16200000">
            <a:off x="5441378" y="5117048"/>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30" name="Copyright">
            <a:extLst>
              <a:ext uri="{FF2B5EF4-FFF2-40B4-BE49-F238E27FC236}">
                <a16:creationId xmlns:a16="http://schemas.microsoft.com/office/drawing/2014/main" id="{06BA3D43-5A99-42FF-9C1D-50DA5EA3C25F}"/>
              </a:ext>
            </a:extLst>
          </p:cNvPr>
          <p:cNvSpPr>
            <a:spLocks noGrp="1"/>
          </p:cNvSpPr>
          <p:nvPr>
            <p:ph type="body" sz="quarter" idx="30" hasCustomPrompt="1"/>
          </p:nvPr>
        </p:nvSpPr>
        <p:spPr>
          <a:xfrm rot="16200000">
            <a:off x="-100043" y="5117048"/>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36" name="Copyright">
            <a:extLst>
              <a:ext uri="{FF2B5EF4-FFF2-40B4-BE49-F238E27FC236}">
                <a16:creationId xmlns:a16="http://schemas.microsoft.com/office/drawing/2014/main" id="{14BBA61A-149B-4318-957B-7CBC65271626}"/>
              </a:ext>
            </a:extLst>
          </p:cNvPr>
          <p:cNvSpPr>
            <a:spLocks noGrp="1"/>
          </p:cNvSpPr>
          <p:nvPr>
            <p:ph type="body" sz="quarter" idx="63" hasCustomPrompt="1"/>
          </p:nvPr>
        </p:nvSpPr>
        <p:spPr>
          <a:xfrm rot="16200000">
            <a:off x="5441379" y="2885912"/>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37" name="Copyright">
            <a:extLst>
              <a:ext uri="{FF2B5EF4-FFF2-40B4-BE49-F238E27FC236}">
                <a16:creationId xmlns:a16="http://schemas.microsoft.com/office/drawing/2014/main" id="{7DF0C480-D791-4D19-B83C-E032A4974133}"/>
              </a:ext>
            </a:extLst>
          </p:cNvPr>
          <p:cNvSpPr>
            <a:spLocks noGrp="1"/>
          </p:cNvSpPr>
          <p:nvPr>
            <p:ph type="body" sz="quarter" idx="64" hasCustomPrompt="1"/>
          </p:nvPr>
        </p:nvSpPr>
        <p:spPr>
          <a:xfrm rot="16200000">
            <a:off x="-100042" y="2885912"/>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36480892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 x Team Members">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8E2ACE6-F563-4935-AADD-646F5AB1983D}"/>
              </a:ext>
            </a:extLst>
          </p:cNvPr>
          <p:cNvSpPr>
            <a:spLocks noGrp="1"/>
          </p:cNvSpPr>
          <p:nvPr>
            <p:ph type="title" hasCustomPrompt="1"/>
          </p:nvPr>
        </p:nvSpPr>
        <p:spPr>
          <a:xfrm>
            <a:off x="656924" y="657225"/>
            <a:ext cx="5319714" cy="532800"/>
          </a:xfrm>
        </p:spPr>
        <p:txBody>
          <a:bodyPr/>
          <a:lstStyle/>
          <a:p>
            <a:r>
              <a:rPr lang="en-GB"/>
              <a:t>Slide title</a:t>
            </a:r>
          </a:p>
        </p:txBody>
      </p:sp>
      <p:sp>
        <p:nvSpPr>
          <p:cNvPr id="23" name="Subtitle 2">
            <a:extLst>
              <a:ext uri="{FF2B5EF4-FFF2-40B4-BE49-F238E27FC236}">
                <a16:creationId xmlns:a16="http://schemas.microsoft.com/office/drawing/2014/main" id="{8BF97E46-53D1-4953-BBD5-61A9FE287003}"/>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3" name="Picture Placeholder 2">
            <a:extLst>
              <a:ext uri="{FF2B5EF4-FFF2-40B4-BE49-F238E27FC236}">
                <a16:creationId xmlns:a16="http://schemas.microsoft.com/office/drawing/2014/main" id="{35A47A1D-3A44-41D2-96DC-50329243F7AD}"/>
              </a:ext>
            </a:extLst>
          </p:cNvPr>
          <p:cNvSpPr>
            <a:spLocks noGrp="1"/>
          </p:cNvSpPr>
          <p:nvPr>
            <p:ph type="pic" sz="quarter" idx="11" hasCustomPrompt="1"/>
          </p:nvPr>
        </p:nvSpPr>
        <p:spPr>
          <a:xfrm>
            <a:off x="658813" y="1811338"/>
            <a:ext cx="1620837"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Picture</a:t>
            </a:r>
          </a:p>
        </p:txBody>
      </p:sp>
      <p:sp>
        <p:nvSpPr>
          <p:cNvPr id="20" name="Text Placeholder 4">
            <a:extLst>
              <a:ext uri="{FF2B5EF4-FFF2-40B4-BE49-F238E27FC236}">
                <a16:creationId xmlns:a16="http://schemas.microsoft.com/office/drawing/2014/main" id="{29A8536C-53FD-45BF-AAD4-691D41EB7759}"/>
              </a:ext>
            </a:extLst>
          </p:cNvPr>
          <p:cNvSpPr>
            <a:spLocks noGrp="1"/>
          </p:cNvSpPr>
          <p:nvPr>
            <p:ph type="body" sz="quarter" idx="27" hasCustomPrompt="1"/>
          </p:nvPr>
        </p:nvSpPr>
        <p:spPr>
          <a:xfrm>
            <a:off x="2509838" y="1811338"/>
            <a:ext cx="3466800"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err="1"/>
              <a:t>Firstname</a:t>
            </a:r>
            <a:r>
              <a:rPr lang="en-GB"/>
              <a:t> </a:t>
            </a:r>
            <a:r>
              <a:rPr lang="en-GB" err="1"/>
              <a:t>Lastname</a:t>
            </a:r>
            <a:endParaRPr lang="en-GB"/>
          </a:p>
        </p:txBody>
      </p:sp>
      <p:sp>
        <p:nvSpPr>
          <p:cNvPr id="4" name="Text Placeholder 17">
            <a:extLst>
              <a:ext uri="{FF2B5EF4-FFF2-40B4-BE49-F238E27FC236}">
                <a16:creationId xmlns:a16="http://schemas.microsoft.com/office/drawing/2014/main" id="{E99D2E04-AF1A-477F-BE00-FD46AD230DA3}"/>
              </a:ext>
            </a:extLst>
          </p:cNvPr>
          <p:cNvSpPr>
            <a:spLocks noGrp="1"/>
          </p:cNvSpPr>
          <p:nvPr>
            <p:ph type="body" sz="quarter" idx="13" hasCustomPrompt="1"/>
          </p:nvPr>
        </p:nvSpPr>
        <p:spPr>
          <a:xfrm>
            <a:off x="2509838" y="2148377"/>
            <a:ext cx="3466800"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5" name="Text Placeholder 17">
            <a:extLst>
              <a:ext uri="{FF2B5EF4-FFF2-40B4-BE49-F238E27FC236}">
                <a16:creationId xmlns:a16="http://schemas.microsoft.com/office/drawing/2014/main" id="{E4473462-6DBF-4CCC-A6AC-38FCC1A400FE}"/>
              </a:ext>
            </a:extLst>
          </p:cNvPr>
          <p:cNvSpPr>
            <a:spLocks noGrp="1"/>
          </p:cNvSpPr>
          <p:nvPr>
            <p:ph type="body" sz="quarter" idx="14" hasCustomPrompt="1"/>
          </p:nvPr>
        </p:nvSpPr>
        <p:spPr>
          <a:xfrm>
            <a:off x="2509838" y="2506170"/>
            <a:ext cx="3466800" cy="921600"/>
          </a:xfrm>
          <a:prstGeom prst="rect">
            <a:avLst/>
          </a:prstGeom>
        </p:spPr>
        <p:txBody>
          <a:bodyPr wrap="square"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25 words</a:t>
            </a:r>
          </a:p>
        </p:txBody>
      </p:sp>
      <p:sp>
        <p:nvSpPr>
          <p:cNvPr id="10" name="Picture Placeholder 2">
            <a:extLst>
              <a:ext uri="{FF2B5EF4-FFF2-40B4-BE49-F238E27FC236}">
                <a16:creationId xmlns:a16="http://schemas.microsoft.com/office/drawing/2014/main" id="{80F9B3FD-33FC-47B7-A55F-8837D290FD4C}"/>
              </a:ext>
            </a:extLst>
          </p:cNvPr>
          <p:cNvSpPr>
            <a:spLocks noGrp="1"/>
          </p:cNvSpPr>
          <p:nvPr>
            <p:ph type="pic" sz="quarter" idx="19" hasCustomPrompt="1"/>
          </p:nvPr>
        </p:nvSpPr>
        <p:spPr>
          <a:xfrm>
            <a:off x="658813" y="4048913"/>
            <a:ext cx="1620837"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Picture</a:t>
            </a:r>
          </a:p>
        </p:txBody>
      </p:sp>
      <p:sp>
        <p:nvSpPr>
          <p:cNvPr id="11" name="Text Placeholder 4">
            <a:extLst>
              <a:ext uri="{FF2B5EF4-FFF2-40B4-BE49-F238E27FC236}">
                <a16:creationId xmlns:a16="http://schemas.microsoft.com/office/drawing/2014/main" id="{EE6CCB00-C548-4856-97AA-A87A3B210298}"/>
              </a:ext>
            </a:extLst>
          </p:cNvPr>
          <p:cNvSpPr>
            <a:spLocks noGrp="1"/>
          </p:cNvSpPr>
          <p:nvPr>
            <p:ph type="body" sz="quarter" idx="20" hasCustomPrompt="1"/>
          </p:nvPr>
        </p:nvSpPr>
        <p:spPr>
          <a:xfrm>
            <a:off x="2509838" y="4046837"/>
            <a:ext cx="3466800"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err="1"/>
              <a:t>Firstname</a:t>
            </a:r>
            <a:r>
              <a:rPr lang="en-GB"/>
              <a:t> </a:t>
            </a:r>
            <a:r>
              <a:rPr lang="en-GB" err="1"/>
              <a:t>Lastname</a:t>
            </a:r>
            <a:endParaRPr lang="en-GB"/>
          </a:p>
        </p:txBody>
      </p:sp>
      <p:sp>
        <p:nvSpPr>
          <p:cNvPr id="12" name="Text Placeholder 17">
            <a:extLst>
              <a:ext uri="{FF2B5EF4-FFF2-40B4-BE49-F238E27FC236}">
                <a16:creationId xmlns:a16="http://schemas.microsoft.com/office/drawing/2014/main" id="{4D68A386-E7E7-4D7E-B30F-C6A501A450AB}"/>
              </a:ext>
            </a:extLst>
          </p:cNvPr>
          <p:cNvSpPr>
            <a:spLocks noGrp="1"/>
          </p:cNvSpPr>
          <p:nvPr>
            <p:ph type="body" sz="quarter" idx="21" hasCustomPrompt="1"/>
          </p:nvPr>
        </p:nvSpPr>
        <p:spPr>
          <a:xfrm>
            <a:off x="2509838" y="4383240"/>
            <a:ext cx="3466800"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3" name="Text Placeholder 17">
            <a:extLst>
              <a:ext uri="{FF2B5EF4-FFF2-40B4-BE49-F238E27FC236}">
                <a16:creationId xmlns:a16="http://schemas.microsoft.com/office/drawing/2014/main" id="{5229370C-CF34-4897-A491-DD8356E5A206}"/>
              </a:ext>
            </a:extLst>
          </p:cNvPr>
          <p:cNvSpPr>
            <a:spLocks noGrp="1"/>
          </p:cNvSpPr>
          <p:nvPr>
            <p:ph type="body" sz="quarter" idx="22" hasCustomPrompt="1"/>
          </p:nvPr>
        </p:nvSpPr>
        <p:spPr>
          <a:xfrm>
            <a:off x="2509838" y="4746256"/>
            <a:ext cx="3466800"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25 words</a:t>
            </a:r>
          </a:p>
        </p:txBody>
      </p:sp>
      <p:sp>
        <p:nvSpPr>
          <p:cNvPr id="6" name="Picture Placeholder 2">
            <a:extLst>
              <a:ext uri="{FF2B5EF4-FFF2-40B4-BE49-F238E27FC236}">
                <a16:creationId xmlns:a16="http://schemas.microsoft.com/office/drawing/2014/main" id="{694C374F-5D8B-4E1F-9A0A-59AEA4989345}"/>
              </a:ext>
            </a:extLst>
          </p:cNvPr>
          <p:cNvSpPr>
            <a:spLocks noGrp="1"/>
          </p:cNvSpPr>
          <p:nvPr>
            <p:ph type="pic" sz="quarter" idx="15" hasCustomPrompt="1"/>
          </p:nvPr>
        </p:nvSpPr>
        <p:spPr>
          <a:xfrm>
            <a:off x="6215364" y="1811338"/>
            <a:ext cx="1609424"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Picture</a:t>
            </a:r>
          </a:p>
        </p:txBody>
      </p:sp>
      <p:sp>
        <p:nvSpPr>
          <p:cNvPr id="7" name="Text Placeholder 4">
            <a:extLst>
              <a:ext uri="{FF2B5EF4-FFF2-40B4-BE49-F238E27FC236}">
                <a16:creationId xmlns:a16="http://schemas.microsoft.com/office/drawing/2014/main" id="{1C25F170-ACD3-4EA7-A988-78BB6A8BE324}"/>
              </a:ext>
            </a:extLst>
          </p:cNvPr>
          <p:cNvSpPr>
            <a:spLocks noGrp="1"/>
          </p:cNvSpPr>
          <p:nvPr>
            <p:ph type="body" sz="quarter" idx="16" hasCustomPrompt="1"/>
          </p:nvPr>
        </p:nvSpPr>
        <p:spPr>
          <a:xfrm>
            <a:off x="8063514" y="1811338"/>
            <a:ext cx="3458262"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err="1"/>
              <a:t>Firstname</a:t>
            </a:r>
            <a:r>
              <a:rPr lang="en-GB"/>
              <a:t> </a:t>
            </a:r>
            <a:r>
              <a:rPr lang="en-GB" err="1"/>
              <a:t>Lastname</a:t>
            </a:r>
            <a:endParaRPr lang="en-GB"/>
          </a:p>
        </p:txBody>
      </p:sp>
      <p:sp>
        <p:nvSpPr>
          <p:cNvPr id="8" name="Text Placeholder 17">
            <a:extLst>
              <a:ext uri="{FF2B5EF4-FFF2-40B4-BE49-F238E27FC236}">
                <a16:creationId xmlns:a16="http://schemas.microsoft.com/office/drawing/2014/main" id="{55B3C7AC-3DD4-468D-B769-D7F95B1E3AD0}"/>
              </a:ext>
            </a:extLst>
          </p:cNvPr>
          <p:cNvSpPr>
            <a:spLocks noGrp="1"/>
          </p:cNvSpPr>
          <p:nvPr>
            <p:ph type="body" sz="quarter" idx="17" hasCustomPrompt="1"/>
          </p:nvPr>
        </p:nvSpPr>
        <p:spPr>
          <a:xfrm>
            <a:off x="8063514" y="2148377"/>
            <a:ext cx="3458262"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9" name="Text Placeholder 17">
            <a:extLst>
              <a:ext uri="{FF2B5EF4-FFF2-40B4-BE49-F238E27FC236}">
                <a16:creationId xmlns:a16="http://schemas.microsoft.com/office/drawing/2014/main" id="{F8BB41CC-EE94-463A-A774-E299849F3949}"/>
              </a:ext>
            </a:extLst>
          </p:cNvPr>
          <p:cNvSpPr>
            <a:spLocks noGrp="1"/>
          </p:cNvSpPr>
          <p:nvPr>
            <p:ph type="body" sz="quarter" idx="18" hasCustomPrompt="1"/>
          </p:nvPr>
        </p:nvSpPr>
        <p:spPr>
          <a:xfrm>
            <a:off x="8063514" y="2506170"/>
            <a:ext cx="3458262"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25 words</a:t>
            </a:r>
          </a:p>
        </p:txBody>
      </p:sp>
      <p:sp>
        <p:nvSpPr>
          <p:cNvPr id="14" name="Picture Placeholder 2">
            <a:extLst>
              <a:ext uri="{FF2B5EF4-FFF2-40B4-BE49-F238E27FC236}">
                <a16:creationId xmlns:a16="http://schemas.microsoft.com/office/drawing/2014/main" id="{25CE8B50-7BAD-4691-8EDC-DC0FCBBD3619}"/>
              </a:ext>
            </a:extLst>
          </p:cNvPr>
          <p:cNvSpPr>
            <a:spLocks noGrp="1"/>
          </p:cNvSpPr>
          <p:nvPr>
            <p:ph type="pic" sz="quarter" idx="23" hasCustomPrompt="1"/>
          </p:nvPr>
        </p:nvSpPr>
        <p:spPr>
          <a:xfrm>
            <a:off x="6215364" y="4048913"/>
            <a:ext cx="1609424"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Picture</a:t>
            </a:r>
          </a:p>
        </p:txBody>
      </p:sp>
      <p:sp>
        <p:nvSpPr>
          <p:cNvPr id="15" name="Text Placeholder 4">
            <a:extLst>
              <a:ext uri="{FF2B5EF4-FFF2-40B4-BE49-F238E27FC236}">
                <a16:creationId xmlns:a16="http://schemas.microsoft.com/office/drawing/2014/main" id="{9220FE3A-3350-471A-A650-93EB6EC4D5D6}"/>
              </a:ext>
            </a:extLst>
          </p:cNvPr>
          <p:cNvSpPr>
            <a:spLocks noGrp="1"/>
          </p:cNvSpPr>
          <p:nvPr>
            <p:ph type="body" sz="quarter" idx="24" hasCustomPrompt="1"/>
          </p:nvPr>
        </p:nvSpPr>
        <p:spPr>
          <a:xfrm>
            <a:off x="8063514" y="4046837"/>
            <a:ext cx="3458262"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err="1"/>
              <a:t>Firstname</a:t>
            </a:r>
            <a:r>
              <a:rPr lang="en-GB"/>
              <a:t> </a:t>
            </a:r>
            <a:r>
              <a:rPr lang="en-GB" err="1"/>
              <a:t>Lastname</a:t>
            </a:r>
            <a:endParaRPr lang="en-GB"/>
          </a:p>
        </p:txBody>
      </p:sp>
      <p:sp>
        <p:nvSpPr>
          <p:cNvPr id="16" name="Text Placeholder 17">
            <a:extLst>
              <a:ext uri="{FF2B5EF4-FFF2-40B4-BE49-F238E27FC236}">
                <a16:creationId xmlns:a16="http://schemas.microsoft.com/office/drawing/2014/main" id="{EFDA7D31-4A3E-426B-98C5-ADB0C1B21E37}"/>
              </a:ext>
            </a:extLst>
          </p:cNvPr>
          <p:cNvSpPr>
            <a:spLocks noGrp="1"/>
          </p:cNvSpPr>
          <p:nvPr>
            <p:ph type="body" sz="quarter" idx="25" hasCustomPrompt="1"/>
          </p:nvPr>
        </p:nvSpPr>
        <p:spPr>
          <a:xfrm>
            <a:off x="8063514" y="4383240"/>
            <a:ext cx="3458262"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7" name="Text Placeholder 17">
            <a:extLst>
              <a:ext uri="{FF2B5EF4-FFF2-40B4-BE49-F238E27FC236}">
                <a16:creationId xmlns:a16="http://schemas.microsoft.com/office/drawing/2014/main" id="{5935079C-6EB7-4503-B5A5-1E4C1B6B7D04}"/>
              </a:ext>
            </a:extLst>
          </p:cNvPr>
          <p:cNvSpPr>
            <a:spLocks noGrp="1"/>
          </p:cNvSpPr>
          <p:nvPr>
            <p:ph type="body" sz="quarter" idx="26" hasCustomPrompt="1"/>
          </p:nvPr>
        </p:nvSpPr>
        <p:spPr>
          <a:xfrm>
            <a:off x="8063514" y="4746256"/>
            <a:ext cx="3458262"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16pt Supporting copy, 25 words</a:t>
            </a:r>
          </a:p>
        </p:txBody>
      </p:sp>
      <p:sp>
        <p:nvSpPr>
          <p:cNvPr id="2" name="Footer Placeholder 1">
            <a:extLst>
              <a:ext uri="{FF2B5EF4-FFF2-40B4-BE49-F238E27FC236}">
                <a16:creationId xmlns:a16="http://schemas.microsoft.com/office/drawing/2014/main" id="{BF2FE0BB-1D09-4885-A8D3-0BAC93985B71}"/>
              </a:ext>
            </a:extLst>
          </p:cNvPr>
          <p:cNvSpPr>
            <a:spLocks noGrp="1"/>
          </p:cNvSpPr>
          <p:nvPr>
            <p:ph type="ftr" sz="quarter" idx="28"/>
          </p:nvPr>
        </p:nvSpPr>
        <p:spPr/>
        <p:txBody>
          <a:bodyPr/>
          <a:lstStyle/>
          <a:p>
            <a:endParaRPr lang="en-GB"/>
          </a:p>
        </p:txBody>
      </p:sp>
      <p:sp>
        <p:nvSpPr>
          <p:cNvPr id="18" name="Slide Number Placeholder 17">
            <a:extLst>
              <a:ext uri="{FF2B5EF4-FFF2-40B4-BE49-F238E27FC236}">
                <a16:creationId xmlns:a16="http://schemas.microsoft.com/office/drawing/2014/main" id="{87F26512-AFB7-4B55-AF32-599B7CB704D3}"/>
              </a:ext>
            </a:extLst>
          </p:cNvPr>
          <p:cNvSpPr>
            <a:spLocks noGrp="1"/>
          </p:cNvSpPr>
          <p:nvPr>
            <p:ph type="sldNum" sz="quarter" idx="29"/>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473006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2 x Team Member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1A6EFB-C03E-4005-AAF4-412354479622}"/>
              </a:ext>
            </a:extLst>
          </p:cNvPr>
          <p:cNvSpPr>
            <a:spLocks noGrp="1"/>
          </p:cNvSpPr>
          <p:nvPr>
            <p:ph type="title" hasCustomPrompt="1"/>
          </p:nvPr>
        </p:nvSpPr>
        <p:spPr>
          <a:xfrm>
            <a:off x="658811" y="657225"/>
            <a:ext cx="5319714" cy="532800"/>
          </a:xfrm>
        </p:spPr>
        <p:txBody>
          <a:bodyPr/>
          <a:lstStyle/>
          <a:p>
            <a:r>
              <a:rPr lang="en-GB"/>
              <a:t>Slide title</a:t>
            </a:r>
          </a:p>
        </p:txBody>
      </p:sp>
      <p:sp>
        <p:nvSpPr>
          <p:cNvPr id="41" name="Subtitle 2">
            <a:extLst>
              <a:ext uri="{FF2B5EF4-FFF2-40B4-BE49-F238E27FC236}">
                <a16:creationId xmlns:a16="http://schemas.microsoft.com/office/drawing/2014/main" id="{7E09B4CB-EF80-4A5E-B0DF-A4976B3C42D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3" name="Picture Placeholder 2">
            <a:extLst>
              <a:ext uri="{FF2B5EF4-FFF2-40B4-BE49-F238E27FC236}">
                <a16:creationId xmlns:a16="http://schemas.microsoft.com/office/drawing/2014/main" id="{61453AFA-7E1E-465D-920B-606276C5AF3D}"/>
              </a:ext>
            </a:extLst>
          </p:cNvPr>
          <p:cNvSpPr>
            <a:spLocks noGrp="1"/>
          </p:cNvSpPr>
          <p:nvPr>
            <p:ph type="pic" sz="quarter" idx="11" hasCustomPrompt="1"/>
          </p:nvPr>
        </p:nvSpPr>
        <p:spPr>
          <a:xfrm>
            <a:off x="65881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Person</a:t>
            </a:r>
          </a:p>
        </p:txBody>
      </p:sp>
      <p:sp>
        <p:nvSpPr>
          <p:cNvPr id="19" name="Text Placeholder 17">
            <a:extLst>
              <a:ext uri="{FF2B5EF4-FFF2-40B4-BE49-F238E27FC236}">
                <a16:creationId xmlns:a16="http://schemas.microsoft.com/office/drawing/2014/main" id="{3AD7492D-0E64-45CC-A859-E7CE52A2AFC9}"/>
              </a:ext>
            </a:extLst>
          </p:cNvPr>
          <p:cNvSpPr>
            <a:spLocks noGrp="1"/>
          </p:cNvSpPr>
          <p:nvPr>
            <p:ph type="body" sz="quarter" idx="14" hasCustomPrompt="1"/>
          </p:nvPr>
        </p:nvSpPr>
        <p:spPr>
          <a:xfrm>
            <a:off x="65881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8" name="Text Placeholder 17">
            <a:extLst>
              <a:ext uri="{FF2B5EF4-FFF2-40B4-BE49-F238E27FC236}">
                <a16:creationId xmlns:a16="http://schemas.microsoft.com/office/drawing/2014/main" id="{FA5D83A1-C6F6-46CC-8958-ABC1919A23FF}"/>
              </a:ext>
            </a:extLst>
          </p:cNvPr>
          <p:cNvSpPr>
            <a:spLocks noGrp="1"/>
          </p:cNvSpPr>
          <p:nvPr>
            <p:ph type="body" sz="quarter" idx="13" hasCustomPrompt="1"/>
          </p:nvPr>
        </p:nvSpPr>
        <p:spPr>
          <a:xfrm>
            <a:off x="65881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45" name="Picture Placeholder 2">
            <a:extLst>
              <a:ext uri="{FF2B5EF4-FFF2-40B4-BE49-F238E27FC236}">
                <a16:creationId xmlns:a16="http://schemas.microsoft.com/office/drawing/2014/main" id="{E66B5CBD-8D6D-4BBC-9518-814944563D27}"/>
              </a:ext>
            </a:extLst>
          </p:cNvPr>
          <p:cNvSpPr>
            <a:spLocks noGrp="1"/>
          </p:cNvSpPr>
          <p:nvPr>
            <p:ph type="pic" sz="quarter" idx="41" hasCustomPrompt="1"/>
          </p:nvPr>
        </p:nvSpPr>
        <p:spPr>
          <a:xfrm>
            <a:off x="65881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Person</a:t>
            </a:r>
          </a:p>
        </p:txBody>
      </p:sp>
      <p:sp>
        <p:nvSpPr>
          <p:cNvPr id="47" name="Text Placeholder 17">
            <a:extLst>
              <a:ext uri="{FF2B5EF4-FFF2-40B4-BE49-F238E27FC236}">
                <a16:creationId xmlns:a16="http://schemas.microsoft.com/office/drawing/2014/main" id="{10B892F0-8257-4FAD-85E3-B26408DF573F}"/>
              </a:ext>
            </a:extLst>
          </p:cNvPr>
          <p:cNvSpPr>
            <a:spLocks noGrp="1"/>
          </p:cNvSpPr>
          <p:nvPr>
            <p:ph type="body" sz="quarter" idx="43" hasCustomPrompt="1"/>
          </p:nvPr>
        </p:nvSpPr>
        <p:spPr>
          <a:xfrm>
            <a:off x="65881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46" name="Text Placeholder 17">
            <a:extLst>
              <a:ext uri="{FF2B5EF4-FFF2-40B4-BE49-F238E27FC236}">
                <a16:creationId xmlns:a16="http://schemas.microsoft.com/office/drawing/2014/main" id="{21C404D7-5842-4DB4-BABE-B609B13B2F64}"/>
              </a:ext>
            </a:extLst>
          </p:cNvPr>
          <p:cNvSpPr>
            <a:spLocks noGrp="1"/>
          </p:cNvSpPr>
          <p:nvPr>
            <p:ph type="body" sz="quarter" idx="42" hasCustomPrompt="1"/>
          </p:nvPr>
        </p:nvSpPr>
        <p:spPr>
          <a:xfrm>
            <a:off x="65881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95" name="Picture Placeholder 2">
            <a:extLst>
              <a:ext uri="{FF2B5EF4-FFF2-40B4-BE49-F238E27FC236}">
                <a16:creationId xmlns:a16="http://schemas.microsoft.com/office/drawing/2014/main" id="{35578B0A-D320-4721-8EA7-7524EFD0C2AA}"/>
              </a:ext>
            </a:extLst>
          </p:cNvPr>
          <p:cNvSpPr>
            <a:spLocks noGrp="1"/>
          </p:cNvSpPr>
          <p:nvPr>
            <p:ph type="pic" sz="quarter" idx="60" hasCustomPrompt="1"/>
          </p:nvPr>
        </p:nvSpPr>
        <p:spPr>
          <a:xfrm>
            <a:off x="250983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Person</a:t>
            </a:r>
          </a:p>
        </p:txBody>
      </p:sp>
      <p:sp>
        <p:nvSpPr>
          <p:cNvPr id="97" name="Text Placeholder 17">
            <a:extLst>
              <a:ext uri="{FF2B5EF4-FFF2-40B4-BE49-F238E27FC236}">
                <a16:creationId xmlns:a16="http://schemas.microsoft.com/office/drawing/2014/main" id="{DE5402FE-B3D6-470A-9461-A16AF7B6BDF8}"/>
              </a:ext>
            </a:extLst>
          </p:cNvPr>
          <p:cNvSpPr>
            <a:spLocks noGrp="1"/>
          </p:cNvSpPr>
          <p:nvPr>
            <p:ph type="body" sz="quarter" idx="62" hasCustomPrompt="1"/>
          </p:nvPr>
        </p:nvSpPr>
        <p:spPr>
          <a:xfrm>
            <a:off x="250983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96" name="Text Placeholder 17">
            <a:extLst>
              <a:ext uri="{FF2B5EF4-FFF2-40B4-BE49-F238E27FC236}">
                <a16:creationId xmlns:a16="http://schemas.microsoft.com/office/drawing/2014/main" id="{05E1A72C-E82E-4E64-BAEC-CFF927BE746F}"/>
              </a:ext>
            </a:extLst>
          </p:cNvPr>
          <p:cNvSpPr>
            <a:spLocks noGrp="1"/>
          </p:cNvSpPr>
          <p:nvPr>
            <p:ph type="body" sz="quarter" idx="61" hasCustomPrompt="1"/>
          </p:nvPr>
        </p:nvSpPr>
        <p:spPr>
          <a:xfrm>
            <a:off x="250983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98" name="Picture Placeholder 2">
            <a:extLst>
              <a:ext uri="{FF2B5EF4-FFF2-40B4-BE49-F238E27FC236}">
                <a16:creationId xmlns:a16="http://schemas.microsoft.com/office/drawing/2014/main" id="{304BF809-0E6F-46AF-BA15-C829B7B79A58}"/>
              </a:ext>
            </a:extLst>
          </p:cNvPr>
          <p:cNvSpPr>
            <a:spLocks noGrp="1"/>
          </p:cNvSpPr>
          <p:nvPr>
            <p:ph type="pic" sz="quarter" idx="63" hasCustomPrompt="1"/>
          </p:nvPr>
        </p:nvSpPr>
        <p:spPr>
          <a:xfrm>
            <a:off x="250983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Person</a:t>
            </a:r>
          </a:p>
        </p:txBody>
      </p:sp>
      <p:sp>
        <p:nvSpPr>
          <p:cNvPr id="100" name="Text Placeholder 17">
            <a:extLst>
              <a:ext uri="{FF2B5EF4-FFF2-40B4-BE49-F238E27FC236}">
                <a16:creationId xmlns:a16="http://schemas.microsoft.com/office/drawing/2014/main" id="{0322F05F-A846-4F1D-8608-F25BAF958C5C}"/>
              </a:ext>
            </a:extLst>
          </p:cNvPr>
          <p:cNvSpPr>
            <a:spLocks noGrp="1"/>
          </p:cNvSpPr>
          <p:nvPr>
            <p:ph type="body" sz="quarter" idx="65" hasCustomPrompt="1"/>
          </p:nvPr>
        </p:nvSpPr>
        <p:spPr>
          <a:xfrm>
            <a:off x="250983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99" name="Text Placeholder 17">
            <a:extLst>
              <a:ext uri="{FF2B5EF4-FFF2-40B4-BE49-F238E27FC236}">
                <a16:creationId xmlns:a16="http://schemas.microsoft.com/office/drawing/2014/main" id="{6B6ECB26-DA92-4B85-8AC8-467B27BE162C}"/>
              </a:ext>
            </a:extLst>
          </p:cNvPr>
          <p:cNvSpPr>
            <a:spLocks noGrp="1"/>
          </p:cNvSpPr>
          <p:nvPr>
            <p:ph type="body" sz="quarter" idx="64" hasCustomPrompt="1"/>
          </p:nvPr>
        </p:nvSpPr>
        <p:spPr>
          <a:xfrm>
            <a:off x="250983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01" name="Picture Placeholder 2">
            <a:extLst>
              <a:ext uri="{FF2B5EF4-FFF2-40B4-BE49-F238E27FC236}">
                <a16:creationId xmlns:a16="http://schemas.microsoft.com/office/drawing/2014/main" id="{13F823F4-043A-4B83-BE48-C6EEC0B1EA04}"/>
              </a:ext>
            </a:extLst>
          </p:cNvPr>
          <p:cNvSpPr>
            <a:spLocks noGrp="1"/>
          </p:cNvSpPr>
          <p:nvPr>
            <p:ph type="pic" sz="quarter" idx="66" hasCustomPrompt="1"/>
          </p:nvPr>
        </p:nvSpPr>
        <p:spPr>
          <a:xfrm>
            <a:off x="436086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Person</a:t>
            </a:r>
          </a:p>
        </p:txBody>
      </p:sp>
      <p:sp>
        <p:nvSpPr>
          <p:cNvPr id="103" name="Text Placeholder 17">
            <a:extLst>
              <a:ext uri="{FF2B5EF4-FFF2-40B4-BE49-F238E27FC236}">
                <a16:creationId xmlns:a16="http://schemas.microsoft.com/office/drawing/2014/main" id="{D21DAC54-032F-4409-9C91-4215B6225A61}"/>
              </a:ext>
            </a:extLst>
          </p:cNvPr>
          <p:cNvSpPr>
            <a:spLocks noGrp="1"/>
          </p:cNvSpPr>
          <p:nvPr>
            <p:ph type="body" sz="quarter" idx="68" hasCustomPrompt="1"/>
          </p:nvPr>
        </p:nvSpPr>
        <p:spPr>
          <a:xfrm>
            <a:off x="436086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02" name="Text Placeholder 17">
            <a:extLst>
              <a:ext uri="{FF2B5EF4-FFF2-40B4-BE49-F238E27FC236}">
                <a16:creationId xmlns:a16="http://schemas.microsoft.com/office/drawing/2014/main" id="{BD9BE25C-4B0F-4BFB-A979-101E2CF07758}"/>
              </a:ext>
            </a:extLst>
          </p:cNvPr>
          <p:cNvSpPr>
            <a:spLocks noGrp="1"/>
          </p:cNvSpPr>
          <p:nvPr>
            <p:ph type="body" sz="quarter" idx="67" hasCustomPrompt="1"/>
          </p:nvPr>
        </p:nvSpPr>
        <p:spPr>
          <a:xfrm>
            <a:off x="436086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04" name="Picture Placeholder 2">
            <a:extLst>
              <a:ext uri="{FF2B5EF4-FFF2-40B4-BE49-F238E27FC236}">
                <a16:creationId xmlns:a16="http://schemas.microsoft.com/office/drawing/2014/main" id="{007065A7-D341-4447-AE6B-A91CE548048E}"/>
              </a:ext>
            </a:extLst>
          </p:cNvPr>
          <p:cNvSpPr>
            <a:spLocks noGrp="1"/>
          </p:cNvSpPr>
          <p:nvPr>
            <p:ph type="pic" sz="quarter" idx="69" hasCustomPrompt="1"/>
          </p:nvPr>
        </p:nvSpPr>
        <p:spPr>
          <a:xfrm>
            <a:off x="436086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Person</a:t>
            </a:r>
          </a:p>
        </p:txBody>
      </p:sp>
      <p:sp>
        <p:nvSpPr>
          <p:cNvPr id="106" name="Text Placeholder 17">
            <a:extLst>
              <a:ext uri="{FF2B5EF4-FFF2-40B4-BE49-F238E27FC236}">
                <a16:creationId xmlns:a16="http://schemas.microsoft.com/office/drawing/2014/main" id="{538F1C9B-5191-46A7-9988-721C27A19C0F}"/>
              </a:ext>
            </a:extLst>
          </p:cNvPr>
          <p:cNvSpPr>
            <a:spLocks noGrp="1"/>
          </p:cNvSpPr>
          <p:nvPr>
            <p:ph type="body" sz="quarter" idx="71" hasCustomPrompt="1"/>
          </p:nvPr>
        </p:nvSpPr>
        <p:spPr>
          <a:xfrm>
            <a:off x="436086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05" name="Text Placeholder 17">
            <a:extLst>
              <a:ext uri="{FF2B5EF4-FFF2-40B4-BE49-F238E27FC236}">
                <a16:creationId xmlns:a16="http://schemas.microsoft.com/office/drawing/2014/main" id="{2F155F4B-6C77-4B10-82CF-87AB808A21A3}"/>
              </a:ext>
            </a:extLst>
          </p:cNvPr>
          <p:cNvSpPr>
            <a:spLocks noGrp="1"/>
          </p:cNvSpPr>
          <p:nvPr>
            <p:ph type="body" sz="quarter" idx="70" hasCustomPrompt="1"/>
          </p:nvPr>
        </p:nvSpPr>
        <p:spPr>
          <a:xfrm>
            <a:off x="436086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07" name="Picture Placeholder 2">
            <a:extLst>
              <a:ext uri="{FF2B5EF4-FFF2-40B4-BE49-F238E27FC236}">
                <a16:creationId xmlns:a16="http://schemas.microsoft.com/office/drawing/2014/main" id="{9D67B676-0169-4E1D-B485-5732B38992AE}"/>
              </a:ext>
            </a:extLst>
          </p:cNvPr>
          <p:cNvSpPr>
            <a:spLocks noGrp="1"/>
          </p:cNvSpPr>
          <p:nvPr>
            <p:ph type="pic" sz="quarter" idx="72" hasCustomPrompt="1"/>
          </p:nvPr>
        </p:nvSpPr>
        <p:spPr>
          <a:xfrm>
            <a:off x="621188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Person</a:t>
            </a:r>
          </a:p>
        </p:txBody>
      </p:sp>
      <p:sp>
        <p:nvSpPr>
          <p:cNvPr id="109" name="Text Placeholder 17">
            <a:extLst>
              <a:ext uri="{FF2B5EF4-FFF2-40B4-BE49-F238E27FC236}">
                <a16:creationId xmlns:a16="http://schemas.microsoft.com/office/drawing/2014/main" id="{E2A5260C-8898-438D-B353-AD58CE7F051E}"/>
              </a:ext>
            </a:extLst>
          </p:cNvPr>
          <p:cNvSpPr>
            <a:spLocks noGrp="1"/>
          </p:cNvSpPr>
          <p:nvPr>
            <p:ph type="body" sz="quarter" idx="74" hasCustomPrompt="1"/>
          </p:nvPr>
        </p:nvSpPr>
        <p:spPr>
          <a:xfrm>
            <a:off x="621188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08" name="Text Placeholder 17">
            <a:extLst>
              <a:ext uri="{FF2B5EF4-FFF2-40B4-BE49-F238E27FC236}">
                <a16:creationId xmlns:a16="http://schemas.microsoft.com/office/drawing/2014/main" id="{5A64AB6E-B6C5-437A-BC9D-1E3CA90B9354}"/>
              </a:ext>
            </a:extLst>
          </p:cNvPr>
          <p:cNvSpPr>
            <a:spLocks noGrp="1"/>
          </p:cNvSpPr>
          <p:nvPr>
            <p:ph type="body" sz="quarter" idx="73" hasCustomPrompt="1"/>
          </p:nvPr>
        </p:nvSpPr>
        <p:spPr>
          <a:xfrm>
            <a:off x="621188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10" name="Picture Placeholder 2">
            <a:extLst>
              <a:ext uri="{FF2B5EF4-FFF2-40B4-BE49-F238E27FC236}">
                <a16:creationId xmlns:a16="http://schemas.microsoft.com/office/drawing/2014/main" id="{9952C130-25CE-45D7-BD81-95E1DCE8C11A}"/>
              </a:ext>
            </a:extLst>
          </p:cNvPr>
          <p:cNvSpPr>
            <a:spLocks noGrp="1"/>
          </p:cNvSpPr>
          <p:nvPr>
            <p:ph type="pic" sz="quarter" idx="75" hasCustomPrompt="1"/>
          </p:nvPr>
        </p:nvSpPr>
        <p:spPr>
          <a:xfrm>
            <a:off x="621188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Person</a:t>
            </a:r>
          </a:p>
        </p:txBody>
      </p:sp>
      <p:sp>
        <p:nvSpPr>
          <p:cNvPr id="112" name="Text Placeholder 17">
            <a:extLst>
              <a:ext uri="{FF2B5EF4-FFF2-40B4-BE49-F238E27FC236}">
                <a16:creationId xmlns:a16="http://schemas.microsoft.com/office/drawing/2014/main" id="{D4751E6E-E50B-47BB-B845-1A9F2628A2B9}"/>
              </a:ext>
            </a:extLst>
          </p:cNvPr>
          <p:cNvSpPr>
            <a:spLocks noGrp="1"/>
          </p:cNvSpPr>
          <p:nvPr>
            <p:ph type="body" sz="quarter" idx="77" hasCustomPrompt="1"/>
          </p:nvPr>
        </p:nvSpPr>
        <p:spPr>
          <a:xfrm>
            <a:off x="621188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11" name="Text Placeholder 17">
            <a:extLst>
              <a:ext uri="{FF2B5EF4-FFF2-40B4-BE49-F238E27FC236}">
                <a16:creationId xmlns:a16="http://schemas.microsoft.com/office/drawing/2014/main" id="{975635CB-AC22-40BF-A843-11EE49D41478}"/>
              </a:ext>
            </a:extLst>
          </p:cNvPr>
          <p:cNvSpPr>
            <a:spLocks noGrp="1"/>
          </p:cNvSpPr>
          <p:nvPr>
            <p:ph type="body" sz="quarter" idx="76" hasCustomPrompt="1"/>
          </p:nvPr>
        </p:nvSpPr>
        <p:spPr>
          <a:xfrm>
            <a:off x="621188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13" name="Picture Placeholder 2">
            <a:extLst>
              <a:ext uri="{FF2B5EF4-FFF2-40B4-BE49-F238E27FC236}">
                <a16:creationId xmlns:a16="http://schemas.microsoft.com/office/drawing/2014/main" id="{B6D5C63C-F0A7-431C-A34F-D630302AA90C}"/>
              </a:ext>
            </a:extLst>
          </p:cNvPr>
          <p:cNvSpPr>
            <a:spLocks noGrp="1"/>
          </p:cNvSpPr>
          <p:nvPr>
            <p:ph type="pic" sz="quarter" idx="78" hasCustomPrompt="1"/>
          </p:nvPr>
        </p:nvSpPr>
        <p:spPr>
          <a:xfrm>
            <a:off x="805973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Person</a:t>
            </a:r>
          </a:p>
        </p:txBody>
      </p:sp>
      <p:sp>
        <p:nvSpPr>
          <p:cNvPr id="115" name="Text Placeholder 17">
            <a:extLst>
              <a:ext uri="{FF2B5EF4-FFF2-40B4-BE49-F238E27FC236}">
                <a16:creationId xmlns:a16="http://schemas.microsoft.com/office/drawing/2014/main" id="{5B08EEF1-2090-4FAE-AC3E-FFAC897FCEA8}"/>
              </a:ext>
            </a:extLst>
          </p:cNvPr>
          <p:cNvSpPr>
            <a:spLocks noGrp="1"/>
          </p:cNvSpPr>
          <p:nvPr>
            <p:ph type="body" sz="quarter" idx="80" hasCustomPrompt="1"/>
          </p:nvPr>
        </p:nvSpPr>
        <p:spPr>
          <a:xfrm>
            <a:off x="805973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14" name="Text Placeholder 17">
            <a:extLst>
              <a:ext uri="{FF2B5EF4-FFF2-40B4-BE49-F238E27FC236}">
                <a16:creationId xmlns:a16="http://schemas.microsoft.com/office/drawing/2014/main" id="{3C08BCDD-2691-4AF7-A41E-E91D54C11EA4}"/>
              </a:ext>
            </a:extLst>
          </p:cNvPr>
          <p:cNvSpPr>
            <a:spLocks noGrp="1"/>
          </p:cNvSpPr>
          <p:nvPr>
            <p:ph type="body" sz="quarter" idx="79" hasCustomPrompt="1"/>
          </p:nvPr>
        </p:nvSpPr>
        <p:spPr>
          <a:xfrm>
            <a:off x="805973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16" name="Picture Placeholder 2">
            <a:extLst>
              <a:ext uri="{FF2B5EF4-FFF2-40B4-BE49-F238E27FC236}">
                <a16:creationId xmlns:a16="http://schemas.microsoft.com/office/drawing/2014/main" id="{9CB52F2D-7A68-4FFC-9178-804A881AE302}"/>
              </a:ext>
            </a:extLst>
          </p:cNvPr>
          <p:cNvSpPr>
            <a:spLocks noGrp="1"/>
          </p:cNvSpPr>
          <p:nvPr>
            <p:ph type="pic" sz="quarter" idx="81" hasCustomPrompt="1"/>
          </p:nvPr>
        </p:nvSpPr>
        <p:spPr>
          <a:xfrm>
            <a:off x="805973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Person</a:t>
            </a:r>
          </a:p>
        </p:txBody>
      </p:sp>
      <p:sp>
        <p:nvSpPr>
          <p:cNvPr id="118" name="Text Placeholder 17">
            <a:extLst>
              <a:ext uri="{FF2B5EF4-FFF2-40B4-BE49-F238E27FC236}">
                <a16:creationId xmlns:a16="http://schemas.microsoft.com/office/drawing/2014/main" id="{5397A6B8-13D3-476E-955F-CC207462FDF5}"/>
              </a:ext>
            </a:extLst>
          </p:cNvPr>
          <p:cNvSpPr>
            <a:spLocks noGrp="1"/>
          </p:cNvSpPr>
          <p:nvPr>
            <p:ph type="body" sz="quarter" idx="83" hasCustomPrompt="1"/>
          </p:nvPr>
        </p:nvSpPr>
        <p:spPr>
          <a:xfrm>
            <a:off x="805973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17" name="Text Placeholder 17">
            <a:extLst>
              <a:ext uri="{FF2B5EF4-FFF2-40B4-BE49-F238E27FC236}">
                <a16:creationId xmlns:a16="http://schemas.microsoft.com/office/drawing/2014/main" id="{1E422504-E303-4775-96E5-CDFBC2296ACE}"/>
              </a:ext>
            </a:extLst>
          </p:cNvPr>
          <p:cNvSpPr>
            <a:spLocks noGrp="1"/>
          </p:cNvSpPr>
          <p:nvPr>
            <p:ph type="body" sz="quarter" idx="82" hasCustomPrompt="1"/>
          </p:nvPr>
        </p:nvSpPr>
        <p:spPr>
          <a:xfrm>
            <a:off x="805973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19" name="Picture Placeholder 2">
            <a:extLst>
              <a:ext uri="{FF2B5EF4-FFF2-40B4-BE49-F238E27FC236}">
                <a16:creationId xmlns:a16="http://schemas.microsoft.com/office/drawing/2014/main" id="{402F2999-91E5-4B17-BBAD-6B3498DC38A4}"/>
              </a:ext>
            </a:extLst>
          </p:cNvPr>
          <p:cNvSpPr>
            <a:spLocks noGrp="1"/>
          </p:cNvSpPr>
          <p:nvPr>
            <p:ph type="pic" sz="quarter" idx="84" hasCustomPrompt="1"/>
          </p:nvPr>
        </p:nvSpPr>
        <p:spPr>
          <a:xfrm>
            <a:off x="991076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Person</a:t>
            </a:r>
          </a:p>
        </p:txBody>
      </p:sp>
      <p:sp>
        <p:nvSpPr>
          <p:cNvPr id="121" name="Text Placeholder 17">
            <a:extLst>
              <a:ext uri="{FF2B5EF4-FFF2-40B4-BE49-F238E27FC236}">
                <a16:creationId xmlns:a16="http://schemas.microsoft.com/office/drawing/2014/main" id="{255BDC5E-237D-43C8-A260-67FBC77B0827}"/>
              </a:ext>
            </a:extLst>
          </p:cNvPr>
          <p:cNvSpPr>
            <a:spLocks noGrp="1"/>
          </p:cNvSpPr>
          <p:nvPr>
            <p:ph type="body" sz="quarter" idx="86" hasCustomPrompt="1"/>
          </p:nvPr>
        </p:nvSpPr>
        <p:spPr>
          <a:xfrm>
            <a:off x="991076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20" name="Text Placeholder 17">
            <a:extLst>
              <a:ext uri="{FF2B5EF4-FFF2-40B4-BE49-F238E27FC236}">
                <a16:creationId xmlns:a16="http://schemas.microsoft.com/office/drawing/2014/main" id="{78D758A1-4B6F-4B0F-B561-8A5C8AE2A7CD}"/>
              </a:ext>
            </a:extLst>
          </p:cNvPr>
          <p:cNvSpPr>
            <a:spLocks noGrp="1"/>
          </p:cNvSpPr>
          <p:nvPr>
            <p:ph type="body" sz="quarter" idx="85" hasCustomPrompt="1"/>
          </p:nvPr>
        </p:nvSpPr>
        <p:spPr>
          <a:xfrm>
            <a:off x="991076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22" name="Picture Placeholder 2">
            <a:extLst>
              <a:ext uri="{FF2B5EF4-FFF2-40B4-BE49-F238E27FC236}">
                <a16:creationId xmlns:a16="http://schemas.microsoft.com/office/drawing/2014/main" id="{82B0B00E-3F93-46FF-912B-59CB8675DE2A}"/>
              </a:ext>
            </a:extLst>
          </p:cNvPr>
          <p:cNvSpPr>
            <a:spLocks noGrp="1"/>
          </p:cNvSpPr>
          <p:nvPr>
            <p:ph type="pic" sz="quarter" idx="87" hasCustomPrompt="1"/>
          </p:nvPr>
        </p:nvSpPr>
        <p:spPr>
          <a:xfrm>
            <a:off x="991076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a:t>Person</a:t>
            </a:r>
          </a:p>
        </p:txBody>
      </p:sp>
      <p:sp>
        <p:nvSpPr>
          <p:cNvPr id="124" name="Text Placeholder 17">
            <a:extLst>
              <a:ext uri="{FF2B5EF4-FFF2-40B4-BE49-F238E27FC236}">
                <a16:creationId xmlns:a16="http://schemas.microsoft.com/office/drawing/2014/main" id="{7BAFC583-D5A0-4ABC-9964-5D972B3932B1}"/>
              </a:ext>
            </a:extLst>
          </p:cNvPr>
          <p:cNvSpPr>
            <a:spLocks noGrp="1"/>
          </p:cNvSpPr>
          <p:nvPr>
            <p:ph type="body" sz="quarter" idx="89" hasCustomPrompt="1"/>
          </p:nvPr>
        </p:nvSpPr>
        <p:spPr>
          <a:xfrm>
            <a:off x="991076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err="1"/>
              <a:t>Firstname</a:t>
            </a:r>
            <a:r>
              <a:rPr lang="en-GB"/>
              <a:t> </a:t>
            </a:r>
            <a:r>
              <a:rPr lang="en-GB" err="1"/>
              <a:t>Lastname</a:t>
            </a:r>
            <a:endParaRPr lang="en-GB"/>
          </a:p>
        </p:txBody>
      </p:sp>
      <p:sp>
        <p:nvSpPr>
          <p:cNvPr id="123" name="Text Placeholder 17">
            <a:extLst>
              <a:ext uri="{FF2B5EF4-FFF2-40B4-BE49-F238E27FC236}">
                <a16:creationId xmlns:a16="http://schemas.microsoft.com/office/drawing/2014/main" id="{35BE1316-440D-4B2F-90B1-C60EC44F780A}"/>
              </a:ext>
            </a:extLst>
          </p:cNvPr>
          <p:cNvSpPr>
            <a:spLocks noGrp="1"/>
          </p:cNvSpPr>
          <p:nvPr>
            <p:ph type="body" sz="quarter" idx="88" hasCustomPrompt="1"/>
          </p:nvPr>
        </p:nvSpPr>
        <p:spPr>
          <a:xfrm>
            <a:off x="991076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2" name="Footer Placeholder 1">
            <a:extLst>
              <a:ext uri="{FF2B5EF4-FFF2-40B4-BE49-F238E27FC236}">
                <a16:creationId xmlns:a16="http://schemas.microsoft.com/office/drawing/2014/main" id="{CBE32424-F879-449B-B586-2980530ED3EA}"/>
              </a:ext>
            </a:extLst>
          </p:cNvPr>
          <p:cNvSpPr>
            <a:spLocks noGrp="1"/>
          </p:cNvSpPr>
          <p:nvPr>
            <p:ph type="ftr" sz="quarter" idx="90"/>
          </p:nvPr>
        </p:nvSpPr>
        <p:spPr/>
        <p:txBody>
          <a:bodyPr/>
          <a:lstStyle/>
          <a:p>
            <a:endParaRPr lang="en-GB"/>
          </a:p>
        </p:txBody>
      </p:sp>
      <p:sp>
        <p:nvSpPr>
          <p:cNvPr id="4" name="Slide Number Placeholder 3">
            <a:extLst>
              <a:ext uri="{FF2B5EF4-FFF2-40B4-BE49-F238E27FC236}">
                <a16:creationId xmlns:a16="http://schemas.microsoft.com/office/drawing/2014/main" id="{D9E5C7A6-CA92-47C5-A090-A1AA6411F840}"/>
              </a:ext>
            </a:extLst>
          </p:cNvPr>
          <p:cNvSpPr>
            <a:spLocks noGrp="1"/>
          </p:cNvSpPr>
          <p:nvPr>
            <p:ph type="sldNum" sz="quarter" idx="91"/>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39965559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2 x Logo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1A6EFB-C03E-4005-AAF4-412354479622}"/>
              </a:ext>
            </a:extLst>
          </p:cNvPr>
          <p:cNvSpPr>
            <a:spLocks noGrp="1"/>
          </p:cNvSpPr>
          <p:nvPr>
            <p:ph type="title" hasCustomPrompt="1"/>
          </p:nvPr>
        </p:nvSpPr>
        <p:spPr>
          <a:xfrm>
            <a:off x="658811" y="657225"/>
            <a:ext cx="5319714" cy="532800"/>
          </a:xfrm>
        </p:spPr>
        <p:txBody>
          <a:bodyPr/>
          <a:lstStyle/>
          <a:p>
            <a:r>
              <a:rPr lang="en-GB"/>
              <a:t>Slide title</a:t>
            </a:r>
          </a:p>
        </p:txBody>
      </p:sp>
      <p:sp>
        <p:nvSpPr>
          <p:cNvPr id="41" name="Subtitle 2">
            <a:extLst>
              <a:ext uri="{FF2B5EF4-FFF2-40B4-BE49-F238E27FC236}">
                <a16:creationId xmlns:a16="http://schemas.microsoft.com/office/drawing/2014/main" id="{7E09B4CB-EF80-4A5E-B0DF-A4976B3C42D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3" name="Picture Placeholder 2">
            <a:extLst>
              <a:ext uri="{FF2B5EF4-FFF2-40B4-BE49-F238E27FC236}">
                <a16:creationId xmlns:a16="http://schemas.microsoft.com/office/drawing/2014/main" id="{61453AFA-7E1E-465D-920B-606276C5AF3D}"/>
              </a:ext>
            </a:extLst>
          </p:cNvPr>
          <p:cNvSpPr>
            <a:spLocks noGrp="1"/>
          </p:cNvSpPr>
          <p:nvPr>
            <p:ph type="pic" sz="quarter" idx="11" hasCustomPrompt="1"/>
          </p:nvPr>
        </p:nvSpPr>
        <p:spPr>
          <a:xfrm>
            <a:off x="658812" y="2277976"/>
            <a:ext cx="1620838"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Logo</a:t>
            </a:r>
          </a:p>
        </p:txBody>
      </p:sp>
      <p:sp>
        <p:nvSpPr>
          <p:cNvPr id="45" name="Picture Placeholder 2">
            <a:extLst>
              <a:ext uri="{FF2B5EF4-FFF2-40B4-BE49-F238E27FC236}">
                <a16:creationId xmlns:a16="http://schemas.microsoft.com/office/drawing/2014/main" id="{E66B5CBD-8D6D-4BBC-9518-814944563D27}"/>
              </a:ext>
            </a:extLst>
          </p:cNvPr>
          <p:cNvSpPr>
            <a:spLocks noGrp="1"/>
          </p:cNvSpPr>
          <p:nvPr>
            <p:ph type="pic" sz="quarter" idx="41" hasCustomPrompt="1"/>
          </p:nvPr>
        </p:nvSpPr>
        <p:spPr>
          <a:xfrm>
            <a:off x="2509838"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a:t>Logo</a:t>
            </a:r>
          </a:p>
        </p:txBody>
      </p:sp>
      <p:sp>
        <p:nvSpPr>
          <p:cNvPr id="95" name="Picture Placeholder 2">
            <a:extLst>
              <a:ext uri="{FF2B5EF4-FFF2-40B4-BE49-F238E27FC236}">
                <a16:creationId xmlns:a16="http://schemas.microsoft.com/office/drawing/2014/main" id="{35578B0A-D320-4721-8EA7-7524EFD0C2AA}"/>
              </a:ext>
            </a:extLst>
          </p:cNvPr>
          <p:cNvSpPr>
            <a:spLocks noGrp="1"/>
          </p:cNvSpPr>
          <p:nvPr>
            <p:ph type="pic" sz="quarter" idx="60" hasCustomPrompt="1"/>
          </p:nvPr>
        </p:nvSpPr>
        <p:spPr>
          <a:xfrm>
            <a:off x="2509838"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Logo</a:t>
            </a:r>
          </a:p>
        </p:txBody>
      </p:sp>
      <p:sp>
        <p:nvSpPr>
          <p:cNvPr id="98" name="Picture Placeholder 2">
            <a:extLst>
              <a:ext uri="{FF2B5EF4-FFF2-40B4-BE49-F238E27FC236}">
                <a16:creationId xmlns:a16="http://schemas.microsoft.com/office/drawing/2014/main" id="{304BF809-0E6F-46AF-BA15-C829B7B79A58}"/>
              </a:ext>
            </a:extLst>
          </p:cNvPr>
          <p:cNvSpPr>
            <a:spLocks noGrp="1"/>
          </p:cNvSpPr>
          <p:nvPr>
            <p:ph type="pic" sz="quarter" idx="63" hasCustomPrompt="1"/>
          </p:nvPr>
        </p:nvSpPr>
        <p:spPr>
          <a:xfrm>
            <a:off x="4361699"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a:t>Logo</a:t>
            </a:r>
          </a:p>
        </p:txBody>
      </p:sp>
      <p:sp>
        <p:nvSpPr>
          <p:cNvPr id="101" name="Picture Placeholder 2">
            <a:extLst>
              <a:ext uri="{FF2B5EF4-FFF2-40B4-BE49-F238E27FC236}">
                <a16:creationId xmlns:a16="http://schemas.microsoft.com/office/drawing/2014/main" id="{13F823F4-043A-4B83-BE48-C6EEC0B1EA04}"/>
              </a:ext>
            </a:extLst>
          </p:cNvPr>
          <p:cNvSpPr>
            <a:spLocks noGrp="1"/>
          </p:cNvSpPr>
          <p:nvPr>
            <p:ph type="pic" sz="quarter" idx="66" hasCustomPrompt="1"/>
          </p:nvPr>
        </p:nvSpPr>
        <p:spPr>
          <a:xfrm>
            <a:off x="4357688"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Logo</a:t>
            </a:r>
          </a:p>
        </p:txBody>
      </p:sp>
      <p:sp>
        <p:nvSpPr>
          <p:cNvPr id="104" name="Picture Placeholder 2">
            <a:extLst>
              <a:ext uri="{FF2B5EF4-FFF2-40B4-BE49-F238E27FC236}">
                <a16:creationId xmlns:a16="http://schemas.microsoft.com/office/drawing/2014/main" id="{007065A7-D341-4447-AE6B-A91CE548048E}"/>
              </a:ext>
            </a:extLst>
          </p:cNvPr>
          <p:cNvSpPr>
            <a:spLocks noGrp="1"/>
          </p:cNvSpPr>
          <p:nvPr>
            <p:ph type="pic" sz="quarter" idx="69" hasCustomPrompt="1"/>
          </p:nvPr>
        </p:nvSpPr>
        <p:spPr>
          <a:xfrm>
            <a:off x="6218322"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a:t>Logo</a:t>
            </a:r>
          </a:p>
        </p:txBody>
      </p:sp>
      <p:sp>
        <p:nvSpPr>
          <p:cNvPr id="107" name="Picture Placeholder 2">
            <a:extLst>
              <a:ext uri="{FF2B5EF4-FFF2-40B4-BE49-F238E27FC236}">
                <a16:creationId xmlns:a16="http://schemas.microsoft.com/office/drawing/2014/main" id="{9D67B676-0169-4E1D-B485-5732B38992AE}"/>
              </a:ext>
            </a:extLst>
          </p:cNvPr>
          <p:cNvSpPr>
            <a:spLocks noGrp="1"/>
          </p:cNvSpPr>
          <p:nvPr>
            <p:ph type="pic" sz="quarter" idx="72" hasCustomPrompt="1"/>
          </p:nvPr>
        </p:nvSpPr>
        <p:spPr>
          <a:xfrm>
            <a:off x="6218322"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Logo</a:t>
            </a:r>
          </a:p>
        </p:txBody>
      </p:sp>
      <p:sp>
        <p:nvSpPr>
          <p:cNvPr id="110" name="Picture Placeholder 2">
            <a:extLst>
              <a:ext uri="{FF2B5EF4-FFF2-40B4-BE49-F238E27FC236}">
                <a16:creationId xmlns:a16="http://schemas.microsoft.com/office/drawing/2014/main" id="{9952C130-25CE-45D7-BD81-95E1DCE8C11A}"/>
              </a:ext>
            </a:extLst>
          </p:cNvPr>
          <p:cNvSpPr>
            <a:spLocks noGrp="1"/>
          </p:cNvSpPr>
          <p:nvPr>
            <p:ph type="pic" sz="quarter" idx="75" hasCustomPrompt="1"/>
          </p:nvPr>
        </p:nvSpPr>
        <p:spPr>
          <a:xfrm>
            <a:off x="8062164"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a:t>Logo</a:t>
            </a:r>
          </a:p>
        </p:txBody>
      </p:sp>
      <p:sp>
        <p:nvSpPr>
          <p:cNvPr id="113" name="Picture Placeholder 2">
            <a:extLst>
              <a:ext uri="{FF2B5EF4-FFF2-40B4-BE49-F238E27FC236}">
                <a16:creationId xmlns:a16="http://schemas.microsoft.com/office/drawing/2014/main" id="{B6D5C63C-F0A7-431C-A34F-D630302AA90C}"/>
              </a:ext>
            </a:extLst>
          </p:cNvPr>
          <p:cNvSpPr>
            <a:spLocks noGrp="1"/>
          </p:cNvSpPr>
          <p:nvPr>
            <p:ph type="pic" sz="quarter" idx="78" hasCustomPrompt="1"/>
          </p:nvPr>
        </p:nvSpPr>
        <p:spPr>
          <a:xfrm>
            <a:off x="8062164"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Logo</a:t>
            </a:r>
          </a:p>
        </p:txBody>
      </p:sp>
      <p:sp>
        <p:nvSpPr>
          <p:cNvPr id="119" name="Picture Placeholder 2">
            <a:extLst>
              <a:ext uri="{FF2B5EF4-FFF2-40B4-BE49-F238E27FC236}">
                <a16:creationId xmlns:a16="http://schemas.microsoft.com/office/drawing/2014/main" id="{402F2999-91E5-4B17-BBAD-6B3498DC38A4}"/>
              </a:ext>
            </a:extLst>
          </p:cNvPr>
          <p:cNvSpPr>
            <a:spLocks noGrp="1"/>
          </p:cNvSpPr>
          <p:nvPr>
            <p:ph type="pic" sz="quarter" idx="84" hasCustomPrompt="1"/>
          </p:nvPr>
        </p:nvSpPr>
        <p:spPr>
          <a:xfrm>
            <a:off x="658812" y="3812206"/>
            <a:ext cx="1620838"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Logo</a:t>
            </a:r>
          </a:p>
        </p:txBody>
      </p:sp>
      <p:sp>
        <p:nvSpPr>
          <p:cNvPr id="2" name="Footer Placeholder 1">
            <a:extLst>
              <a:ext uri="{FF2B5EF4-FFF2-40B4-BE49-F238E27FC236}">
                <a16:creationId xmlns:a16="http://schemas.microsoft.com/office/drawing/2014/main" id="{CBE32424-F879-449B-B586-2980530ED3EA}"/>
              </a:ext>
            </a:extLst>
          </p:cNvPr>
          <p:cNvSpPr>
            <a:spLocks noGrp="1"/>
          </p:cNvSpPr>
          <p:nvPr>
            <p:ph type="ftr" sz="quarter" idx="90"/>
          </p:nvPr>
        </p:nvSpPr>
        <p:spPr/>
        <p:txBody>
          <a:bodyPr/>
          <a:lstStyle/>
          <a:p>
            <a:endParaRPr lang="en-GB"/>
          </a:p>
        </p:txBody>
      </p:sp>
      <p:sp>
        <p:nvSpPr>
          <p:cNvPr id="4" name="Slide Number Placeholder 3">
            <a:extLst>
              <a:ext uri="{FF2B5EF4-FFF2-40B4-BE49-F238E27FC236}">
                <a16:creationId xmlns:a16="http://schemas.microsoft.com/office/drawing/2014/main" id="{D9E5C7A6-CA92-47C5-A090-A1AA6411F840}"/>
              </a:ext>
            </a:extLst>
          </p:cNvPr>
          <p:cNvSpPr>
            <a:spLocks noGrp="1"/>
          </p:cNvSpPr>
          <p:nvPr>
            <p:ph type="sldNum" sz="quarter" idx="91"/>
          </p:nvPr>
        </p:nvSpPr>
        <p:spPr/>
        <p:txBody>
          <a:bodyPr/>
          <a:lstStyle/>
          <a:p>
            <a:fld id="{1BE232AB-0B06-425F-9ADD-32A9A3D01189}" type="slidenum">
              <a:rPr lang="en-GB" smtClean="0"/>
              <a:pPr/>
              <a:t>‹#›</a:t>
            </a:fld>
            <a:endParaRPr lang="en-GB"/>
          </a:p>
        </p:txBody>
      </p:sp>
      <p:sp>
        <p:nvSpPr>
          <p:cNvPr id="16" name="Picture Placeholder 2">
            <a:extLst>
              <a:ext uri="{FF2B5EF4-FFF2-40B4-BE49-F238E27FC236}">
                <a16:creationId xmlns:a16="http://schemas.microsoft.com/office/drawing/2014/main" id="{4E5F37FC-1E52-4ADB-9749-D7275817B623}"/>
              </a:ext>
            </a:extLst>
          </p:cNvPr>
          <p:cNvSpPr>
            <a:spLocks noGrp="1"/>
          </p:cNvSpPr>
          <p:nvPr>
            <p:ph type="pic" sz="quarter" idx="92" hasCustomPrompt="1"/>
          </p:nvPr>
        </p:nvSpPr>
        <p:spPr>
          <a:xfrm>
            <a:off x="9906006"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a:t>Logo</a:t>
            </a:r>
          </a:p>
        </p:txBody>
      </p:sp>
      <p:sp>
        <p:nvSpPr>
          <p:cNvPr id="17" name="Picture Placeholder 2">
            <a:extLst>
              <a:ext uri="{FF2B5EF4-FFF2-40B4-BE49-F238E27FC236}">
                <a16:creationId xmlns:a16="http://schemas.microsoft.com/office/drawing/2014/main" id="{1CD22332-EF6C-44AE-82B5-52E7D5618C89}"/>
              </a:ext>
            </a:extLst>
          </p:cNvPr>
          <p:cNvSpPr>
            <a:spLocks noGrp="1"/>
          </p:cNvSpPr>
          <p:nvPr>
            <p:ph type="pic" sz="quarter" idx="93" hasCustomPrompt="1"/>
          </p:nvPr>
        </p:nvSpPr>
        <p:spPr>
          <a:xfrm>
            <a:off x="9906006"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a:t>Logo</a:t>
            </a:r>
          </a:p>
        </p:txBody>
      </p:sp>
    </p:spTree>
    <p:extLst>
      <p:ext uri="{BB962C8B-B14F-4D97-AF65-F5344CB8AC3E}">
        <p14:creationId xmlns:p14="http://schemas.microsoft.com/office/powerpoint/2010/main" val="11801938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798" y="1810800"/>
            <a:ext cx="5320800" cy="3024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6210300" y="1810800"/>
            <a:ext cx="5320800" cy="3024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5040000"/>
            <a:ext cx="5317087"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6227242" y="5040000"/>
            <a:ext cx="5305946"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3" y="5544000"/>
            <a:ext cx="5317087" cy="619902"/>
          </a:xfrm>
        </p:spPr>
        <p:txBody>
          <a:bodyPr/>
          <a:lstStyle>
            <a:lvl1pPr>
              <a:defRPr sz="1600"/>
            </a:lvl1pPr>
            <a:lvl2pPr>
              <a:defRPr sz="1600"/>
            </a:lvl2pPr>
            <a:lvl3pPr>
              <a:defRPr sz="1600"/>
            </a:lvl3pPr>
            <a:lvl4pPr>
              <a:defRPr sz="1600"/>
            </a:lvl4pPr>
            <a:lvl5pPr>
              <a:defRPr sz="2400"/>
            </a:lvl5pPr>
          </a:lstStyle>
          <a:p>
            <a:pPr lvl="0"/>
            <a:r>
              <a:rPr lang="en-GB"/>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6211270" y="5544000"/>
            <a:ext cx="5321917" cy="621850"/>
          </a:xfrm>
        </p:spPr>
        <p:txBody>
          <a:bodyPr/>
          <a:lstStyle>
            <a:lvl1pPr>
              <a:defRPr sz="1600"/>
            </a:lvl1pPr>
            <a:lvl2pPr>
              <a:defRPr sz="1600"/>
            </a:lvl2pPr>
            <a:lvl3pPr>
              <a:defRPr sz="1600"/>
            </a:lvl3pPr>
            <a:lvl4pPr>
              <a:defRPr sz="1600"/>
            </a:lvl4pPr>
            <a:lvl5pPr>
              <a:defRPr sz="2400"/>
            </a:lvl5pPr>
          </a:lstStyle>
          <a:p>
            <a:pPr lvl="0"/>
            <a:r>
              <a:rPr lang="en-GB"/>
              <a:t>16pt supporting copy approx. 25 words</a:t>
            </a:r>
          </a:p>
        </p:txBody>
      </p:sp>
      <p:sp>
        <p:nvSpPr>
          <p:cNvPr id="14" name="Copyright">
            <a:extLst>
              <a:ext uri="{FF2B5EF4-FFF2-40B4-BE49-F238E27FC236}">
                <a16:creationId xmlns:a16="http://schemas.microsoft.com/office/drawing/2014/main" id="{5483EB19-998C-4763-8E8E-E11ED37F0FB8}"/>
              </a:ext>
            </a:extLst>
          </p:cNvPr>
          <p:cNvSpPr>
            <a:spLocks noGrp="1"/>
          </p:cNvSpPr>
          <p:nvPr>
            <p:ph type="body" sz="quarter" idx="29" hasCustomPrompt="1"/>
          </p:nvPr>
        </p:nvSpPr>
        <p:spPr>
          <a:xfrm rot="16200000">
            <a:off x="9883356" y="32074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5" name="Copyright">
            <a:extLst>
              <a:ext uri="{FF2B5EF4-FFF2-40B4-BE49-F238E27FC236}">
                <a16:creationId xmlns:a16="http://schemas.microsoft.com/office/drawing/2014/main" id="{50EF55B1-84B6-47C6-A9DD-73DF3C7CB8DB}"/>
              </a:ext>
            </a:extLst>
          </p:cNvPr>
          <p:cNvSpPr>
            <a:spLocks noGrp="1"/>
          </p:cNvSpPr>
          <p:nvPr>
            <p:ph type="body" sz="quarter" idx="30" hasCustomPrompt="1"/>
          </p:nvPr>
        </p:nvSpPr>
        <p:spPr>
          <a:xfrm rot="16200000">
            <a:off x="4332636" y="32074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34292802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800" y="1811338"/>
            <a:ext cx="34704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4359214" y="1811338"/>
            <a:ext cx="3471986"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a:p>
        </p:txBody>
      </p:sp>
      <p:sp>
        <p:nvSpPr>
          <p:cNvPr id="6" name="Picture Placeholder 5">
            <a:extLst>
              <a:ext uri="{FF2B5EF4-FFF2-40B4-BE49-F238E27FC236}">
                <a16:creationId xmlns:a16="http://schemas.microsoft.com/office/drawing/2014/main" id="{5A16D669-4A5E-45DD-9A09-E41F19F2233C}"/>
              </a:ext>
            </a:extLst>
          </p:cNvPr>
          <p:cNvSpPr>
            <a:spLocks noGrp="1"/>
          </p:cNvSpPr>
          <p:nvPr>
            <p:ph type="pic" sz="quarter" idx="29" hasCustomPrompt="1"/>
          </p:nvPr>
        </p:nvSpPr>
        <p:spPr>
          <a:xfrm>
            <a:off x="8062913" y="1811338"/>
            <a:ext cx="3470275" cy="2160000"/>
          </a:xfrm>
          <a:solidFill>
            <a:schemeClr val="bg1">
              <a:lumMod val="95000"/>
            </a:schemeClr>
          </a:solidFill>
        </p:spPr>
        <p:txBody>
          <a:bodyPr tIns="504000" anchor="ctr"/>
          <a:lstStyle>
            <a:lvl1pPr algn="ctr">
              <a:lnSpc>
                <a:spcPct val="80000"/>
              </a:lnSpc>
              <a:spcAft>
                <a:spcPts val="0"/>
              </a:spcAf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4176000"/>
            <a:ext cx="3468687"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4359152" y="4176000"/>
            <a:ext cx="3471986"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19" name="Text Placeholder 18">
            <a:extLst>
              <a:ext uri="{FF2B5EF4-FFF2-40B4-BE49-F238E27FC236}">
                <a16:creationId xmlns:a16="http://schemas.microsoft.com/office/drawing/2014/main" id="{C09E325F-4F07-4809-BB43-50F8B0E4233E}"/>
              </a:ext>
            </a:extLst>
          </p:cNvPr>
          <p:cNvSpPr>
            <a:spLocks noGrp="1"/>
          </p:cNvSpPr>
          <p:nvPr>
            <p:ph type="body" sz="quarter" idx="61" hasCustomPrompt="1"/>
          </p:nvPr>
        </p:nvSpPr>
        <p:spPr>
          <a:xfrm>
            <a:off x="8062913" y="4176000"/>
            <a:ext cx="3468687"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4" y="4680001"/>
            <a:ext cx="3468686" cy="1481193"/>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4356101" y="4680000"/>
            <a:ext cx="3473450" cy="1485849"/>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a:t>16pt supporting copy approx. 25 words</a:t>
            </a:r>
          </a:p>
        </p:txBody>
      </p:sp>
      <p:sp>
        <p:nvSpPr>
          <p:cNvPr id="18" name="Text Placeholder 17">
            <a:extLst>
              <a:ext uri="{FF2B5EF4-FFF2-40B4-BE49-F238E27FC236}">
                <a16:creationId xmlns:a16="http://schemas.microsoft.com/office/drawing/2014/main" id="{320FCD5C-2603-45AC-B9CD-4E151FE012BD}"/>
              </a:ext>
            </a:extLst>
          </p:cNvPr>
          <p:cNvSpPr>
            <a:spLocks noGrp="1"/>
          </p:cNvSpPr>
          <p:nvPr>
            <p:ph type="body" sz="quarter" idx="64" hasCustomPrompt="1"/>
          </p:nvPr>
        </p:nvSpPr>
        <p:spPr>
          <a:xfrm>
            <a:off x="8059738" y="4680000"/>
            <a:ext cx="347345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a:t>16pt supporting copy approx. 25 words</a:t>
            </a:r>
          </a:p>
        </p:txBody>
      </p:sp>
      <p:sp>
        <p:nvSpPr>
          <p:cNvPr id="21" name="Copyright">
            <a:extLst>
              <a:ext uri="{FF2B5EF4-FFF2-40B4-BE49-F238E27FC236}">
                <a16:creationId xmlns:a16="http://schemas.microsoft.com/office/drawing/2014/main" id="{7597ACA5-BAFF-4F69-A27C-CC42E930FC5A}"/>
              </a:ext>
            </a:extLst>
          </p:cNvPr>
          <p:cNvSpPr>
            <a:spLocks noGrp="1"/>
          </p:cNvSpPr>
          <p:nvPr>
            <p:ph type="body" sz="quarter" idx="65" hasCustomPrompt="1"/>
          </p:nvPr>
        </p:nvSpPr>
        <p:spPr>
          <a:xfrm rot="16200000">
            <a:off x="10438597"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2" name="Copyright">
            <a:extLst>
              <a:ext uri="{FF2B5EF4-FFF2-40B4-BE49-F238E27FC236}">
                <a16:creationId xmlns:a16="http://schemas.microsoft.com/office/drawing/2014/main" id="{727AEC6E-0B13-4AE0-963F-9E317D70C9CF}"/>
              </a:ext>
            </a:extLst>
          </p:cNvPr>
          <p:cNvSpPr>
            <a:spLocks noGrp="1"/>
          </p:cNvSpPr>
          <p:nvPr>
            <p:ph type="body" sz="quarter" idx="30" hasCustomPrompt="1"/>
          </p:nvPr>
        </p:nvSpPr>
        <p:spPr>
          <a:xfrm rot="16200000">
            <a:off x="6729012"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3" name="Copyright">
            <a:extLst>
              <a:ext uri="{FF2B5EF4-FFF2-40B4-BE49-F238E27FC236}">
                <a16:creationId xmlns:a16="http://schemas.microsoft.com/office/drawing/2014/main" id="{0886C253-7D1A-44B3-BD61-DA9FCBA67F6C}"/>
              </a:ext>
            </a:extLst>
          </p:cNvPr>
          <p:cNvSpPr>
            <a:spLocks noGrp="1"/>
          </p:cNvSpPr>
          <p:nvPr>
            <p:ph type="body" sz="quarter" idx="66" hasCustomPrompt="1"/>
          </p:nvPr>
        </p:nvSpPr>
        <p:spPr>
          <a:xfrm rot="16200000">
            <a:off x="3013500"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4220230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800" y="1811338"/>
            <a:ext cx="25200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3459600" y="1811338"/>
            <a:ext cx="25200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a:p>
        </p:txBody>
      </p:sp>
      <p:sp>
        <p:nvSpPr>
          <p:cNvPr id="6" name="Picture Placeholder 5">
            <a:extLst>
              <a:ext uri="{FF2B5EF4-FFF2-40B4-BE49-F238E27FC236}">
                <a16:creationId xmlns:a16="http://schemas.microsoft.com/office/drawing/2014/main" id="{5A16D669-4A5E-45DD-9A09-E41F19F2233C}"/>
              </a:ext>
            </a:extLst>
          </p:cNvPr>
          <p:cNvSpPr>
            <a:spLocks noGrp="1"/>
          </p:cNvSpPr>
          <p:nvPr>
            <p:ph type="pic" sz="quarter" idx="29" hasCustomPrompt="1"/>
          </p:nvPr>
        </p:nvSpPr>
        <p:spPr>
          <a:xfrm>
            <a:off x="6212402" y="1811338"/>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4176000"/>
            <a:ext cx="2520000"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3459600" y="4176000"/>
            <a:ext cx="2520000"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19" name="Text Placeholder 18">
            <a:extLst>
              <a:ext uri="{FF2B5EF4-FFF2-40B4-BE49-F238E27FC236}">
                <a16:creationId xmlns:a16="http://schemas.microsoft.com/office/drawing/2014/main" id="{C09E325F-4F07-4809-BB43-50F8B0E4233E}"/>
              </a:ext>
            </a:extLst>
          </p:cNvPr>
          <p:cNvSpPr>
            <a:spLocks noGrp="1"/>
          </p:cNvSpPr>
          <p:nvPr>
            <p:ph type="body" sz="quarter" idx="61" hasCustomPrompt="1"/>
          </p:nvPr>
        </p:nvSpPr>
        <p:spPr>
          <a:xfrm>
            <a:off x="6212402" y="4176000"/>
            <a:ext cx="2520000"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4" y="4680001"/>
            <a:ext cx="2520000" cy="1481193"/>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3459600" y="4680000"/>
            <a:ext cx="2520000" cy="1485849"/>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a:t>16pt supporting copy approx. 25 words</a:t>
            </a:r>
          </a:p>
        </p:txBody>
      </p:sp>
      <p:sp>
        <p:nvSpPr>
          <p:cNvPr id="18" name="Text Placeholder 17">
            <a:extLst>
              <a:ext uri="{FF2B5EF4-FFF2-40B4-BE49-F238E27FC236}">
                <a16:creationId xmlns:a16="http://schemas.microsoft.com/office/drawing/2014/main" id="{320FCD5C-2603-45AC-B9CD-4E151FE012BD}"/>
              </a:ext>
            </a:extLst>
          </p:cNvPr>
          <p:cNvSpPr>
            <a:spLocks noGrp="1"/>
          </p:cNvSpPr>
          <p:nvPr>
            <p:ph type="body" sz="quarter" idx="64" hasCustomPrompt="1"/>
          </p:nvPr>
        </p:nvSpPr>
        <p:spPr>
          <a:xfrm>
            <a:off x="6209227" y="4680000"/>
            <a:ext cx="252000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a:t>16pt supporting copy approx. 25 words</a:t>
            </a:r>
          </a:p>
        </p:txBody>
      </p:sp>
      <p:sp>
        <p:nvSpPr>
          <p:cNvPr id="22" name="Picture Placeholder 5">
            <a:extLst>
              <a:ext uri="{FF2B5EF4-FFF2-40B4-BE49-F238E27FC236}">
                <a16:creationId xmlns:a16="http://schemas.microsoft.com/office/drawing/2014/main" id="{28CE1F51-26D3-4AFF-AC64-50FE35F0F898}"/>
              </a:ext>
            </a:extLst>
          </p:cNvPr>
          <p:cNvSpPr>
            <a:spLocks noGrp="1"/>
          </p:cNvSpPr>
          <p:nvPr>
            <p:ph type="pic" sz="quarter" idx="65" hasCustomPrompt="1"/>
          </p:nvPr>
        </p:nvSpPr>
        <p:spPr>
          <a:xfrm>
            <a:off x="9013188" y="1811338"/>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4" name="Text Placeholder 18">
            <a:extLst>
              <a:ext uri="{FF2B5EF4-FFF2-40B4-BE49-F238E27FC236}">
                <a16:creationId xmlns:a16="http://schemas.microsoft.com/office/drawing/2014/main" id="{BBD421C5-4249-46AF-A7DF-D2B7BC25117C}"/>
              </a:ext>
            </a:extLst>
          </p:cNvPr>
          <p:cNvSpPr>
            <a:spLocks noGrp="1"/>
          </p:cNvSpPr>
          <p:nvPr>
            <p:ph type="body" sz="quarter" idx="67" hasCustomPrompt="1"/>
          </p:nvPr>
        </p:nvSpPr>
        <p:spPr>
          <a:xfrm>
            <a:off x="9013188" y="4176000"/>
            <a:ext cx="2520000"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a:t>Optional heading</a:t>
            </a:r>
          </a:p>
        </p:txBody>
      </p:sp>
      <p:sp>
        <p:nvSpPr>
          <p:cNvPr id="25" name="Text Placeholder 17">
            <a:extLst>
              <a:ext uri="{FF2B5EF4-FFF2-40B4-BE49-F238E27FC236}">
                <a16:creationId xmlns:a16="http://schemas.microsoft.com/office/drawing/2014/main" id="{F5A65D52-EABA-4531-B02D-B641D9A8B78E}"/>
              </a:ext>
            </a:extLst>
          </p:cNvPr>
          <p:cNvSpPr>
            <a:spLocks noGrp="1"/>
          </p:cNvSpPr>
          <p:nvPr>
            <p:ph type="body" sz="quarter" idx="68" hasCustomPrompt="1"/>
          </p:nvPr>
        </p:nvSpPr>
        <p:spPr>
          <a:xfrm>
            <a:off x="9010013" y="4680000"/>
            <a:ext cx="252000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a:t>16pt supporting copy approx. 25 words</a:t>
            </a:r>
          </a:p>
        </p:txBody>
      </p:sp>
      <p:sp>
        <p:nvSpPr>
          <p:cNvPr id="26" name="Copyright">
            <a:extLst>
              <a:ext uri="{FF2B5EF4-FFF2-40B4-BE49-F238E27FC236}">
                <a16:creationId xmlns:a16="http://schemas.microsoft.com/office/drawing/2014/main" id="{DAA6FF9A-F009-49E2-9244-B19010D14F35}"/>
              </a:ext>
            </a:extLst>
          </p:cNvPr>
          <p:cNvSpPr>
            <a:spLocks noGrp="1"/>
          </p:cNvSpPr>
          <p:nvPr>
            <p:ph type="body" sz="quarter" idx="69" hasCustomPrompt="1"/>
          </p:nvPr>
        </p:nvSpPr>
        <p:spPr>
          <a:xfrm rot="16200000">
            <a:off x="10429452" y="2954637"/>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8" name="Picture Placeholder 5">
            <a:extLst>
              <a:ext uri="{FF2B5EF4-FFF2-40B4-BE49-F238E27FC236}">
                <a16:creationId xmlns:a16="http://schemas.microsoft.com/office/drawing/2014/main" id="{ED5DFF67-256E-4BA0-B43C-D5CBD4D62F64}"/>
              </a:ext>
            </a:extLst>
          </p:cNvPr>
          <p:cNvSpPr>
            <a:spLocks noGrp="1"/>
          </p:cNvSpPr>
          <p:nvPr>
            <p:ph type="pic" sz="quarter" idx="70" hasCustomPrompt="1"/>
          </p:nvPr>
        </p:nvSpPr>
        <p:spPr>
          <a:xfrm>
            <a:off x="9013188" y="1805242"/>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9" name="Copyright">
            <a:extLst>
              <a:ext uri="{FF2B5EF4-FFF2-40B4-BE49-F238E27FC236}">
                <a16:creationId xmlns:a16="http://schemas.microsoft.com/office/drawing/2014/main" id="{4646808F-ADC5-496F-BB90-E0DFAD28C2F4}"/>
              </a:ext>
            </a:extLst>
          </p:cNvPr>
          <p:cNvSpPr>
            <a:spLocks noGrp="1"/>
          </p:cNvSpPr>
          <p:nvPr>
            <p:ph type="body" sz="quarter" idx="71" hasCustomPrompt="1"/>
          </p:nvPr>
        </p:nvSpPr>
        <p:spPr>
          <a:xfrm rot="16200000">
            <a:off x="10429452"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30" name="Copyright">
            <a:extLst>
              <a:ext uri="{FF2B5EF4-FFF2-40B4-BE49-F238E27FC236}">
                <a16:creationId xmlns:a16="http://schemas.microsoft.com/office/drawing/2014/main" id="{B341DC74-1817-47AE-AD29-20A16E784251}"/>
              </a:ext>
            </a:extLst>
          </p:cNvPr>
          <p:cNvSpPr>
            <a:spLocks noGrp="1"/>
          </p:cNvSpPr>
          <p:nvPr>
            <p:ph type="body" sz="quarter" idx="72" hasCustomPrompt="1"/>
          </p:nvPr>
        </p:nvSpPr>
        <p:spPr>
          <a:xfrm rot="16200000">
            <a:off x="7615979"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31" name="Copyright">
            <a:extLst>
              <a:ext uri="{FF2B5EF4-FFF2-40B4-BE49-F238E27FC236}">
                <a16:creationId xmlns:a16="http://schemas.microsoft.com/office/drawing/2014/main" id="{489578E9-FF2D-4ED4-A34F-254B0035111E}"/>
              </a:ext>
            </a:extLst>
          </p:cNvPr>
          <p:cNvSpPr>
            <a:spLocks noGrp="1"/>
          </p:cNvSpPr>
          <p:nvPr>
            <p:ph type="body" sz="quarter" idx="73" hasCustomPrompt="1"/>
          </p:nvPr>
        </p:nvSpPr>
        <p:spPr>
          <a:xfrm rot="16200000">
            <a:off x="4879043"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32" name="Copyright">
            <a:extLst>
              <a:ext uri="{FF2B5EF4-FFF2-40B4-BE49-F238E27FC236}">
                <a16:creationId xmlns:a16="http://schemas.microsoft.com/office/drawing/2014/main" id="{F9BE0760-36BE-4E10-A52A-31801D404376}"/>
              </a:ext>
            </a:extLst>
          </p:cNvPr>
          <p:cNvSpPr>
            <a:spLocks noGrp="1"/>
          </p:cNvSpPr>
          <p:nvPr>
            <p:ph type="body" sz="quarter" idx="74" hasCustomPrompt="1"/>
          </p:nvPr>
        </p:nvSpPr>
        <p:spPr>
          <a:xfrm rot="16200000">
            <a:off x="2065570"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21602365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4" y="2804400"/>
            <a:ext cx="3276000" cy="820800"/>
          </a:xfrm>
        </p:spPr>
        <p:txBody>
          <a:bodyPr/>
          <a:lstStyle>
            <a:lvl1pPr marL="0" indent="0">
              <a:buNone/>
              <a:tabLst/>
              <a:defRPr>
                <a:solidFill>
                  <a:schemeClr val="accent1"/>
                </a:solidFill>
              </a:defRPr>
            </a:lvl1pPr>
          </a:lstStyle>
          <a:p>
            <a:pPr lvl="0"/>
            <a:r>
              <a:rPr lang="en-GB"/>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4549032" y="2804400"/>
            <a:ext cx="3276000"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a:t>Large display copy, value statement</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8255502" y="2804400"/>
            <a:ext cx="3276000"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a:t>Large display copy, value statement</a:t>
            </a:r>
          </a:p>
        </p:txBody>
      </p:sp>
      <p:grpSp>
        <p:nvGrpSpPr>
          <p:cNvPr id="13" name="Group 12">
            <a:extLst>
              <a:ext uri="{FF2B5EF4-FFF2-40B4-BE49-F238E27FC236}">
                <a16:creationId xmlns:a16="http://schemas.microsoft.com/office/drawing/2014/main" id="{808EF2ED-36D2-4840-B9E1-0A9032B9864E}"/>
              </a:ext>
            </a:extLst>
          </p:cNvPr>
          <p:cNvGrpSpPr/>
          <p:nvPr userDrawn="1"/>
        </p:nvGrpSpPr>
        <p:grpSpPr>
          <a:xfrm>
            <a:off x="658813" y="2801257"/>
            <a:ext cx="7399484" cy="1872000"/>
            <a:chOff x="658813" y="2801257"/>
            <a:chExt cx="7399484" cy="3399517"/>
          </a:xfrm>
        </p:grpSpPr>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4357688"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6B6101D-722B-42FE-91FC-BE90AC17C2DF}"/>
                </a:ext>
              </a:extLst>
            </p:cNvPr>
            <p:cNvCxnSpPr>
              <a:cxnSpLocks/>
            </p:cNvCxnSpPr>
            <p:nvPr userDrawn="1"/>
          </p:nvCxnSpPr>
          <p:spPr>
            <a:xfrm>
              <a:off x="8058297"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850724" y="3747600"/>
            <a:ext cx="3275434" cy="925657"/>
          </a:xfrm>
        </p:spPr>
        <p:txBody>
          <a:bodyPr/>
          <a:lstStyle>
            <a:lvl1pPr marL="0" indent="0">
              <a:buNone/>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a:p>
            <a:pPr lvl="0"/>
            <a:endParaRPr lang="en-GB"/>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4549032" y="3747600"/>
            <a:ext cx="3276000" cy="925657"/>
          </a:xfrm>
        </p:spPr>
        <p:txBody>
          <a:bodyPr/>
          <a:lstStyle>
            <a:lvl1pPr marL="0" indent="0">
              <a:buNone/>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a:p>
            <a:pPr lvl="0"/>
            <a:endParaRPr lang="en-GB"/>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8255502" y="3747600"/>
            <a:ext cx="3276000" cy="925657"/>
          </a:xfrm>
        </p:spPr>
        <p:txBody>
          <a:bodyPr/>
          <a:lstStyle>
            <a:lvl1pPr marL="0" indent="0">
              <a:buNone/>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p:txBody>
      </p:sp>
      <p:sp>
        <p:nvSpPr>
          <p:cNvPr id="3" name="Footer Placeholder 2">
            <a:extLst>
              <a:ext uri="{FF2B5EF4-FFF2-40B4-BE49-F238E27FC236}">
                <a16:creationId xmlns:a16="http://schemas.microsoft.com/office/drawing/2014/main" id="{351227C5-83F5-4CE5-A066-ABCED3EA89D7}"/>
              </a:ext>
            </a:extLst>
          </p:cNvPr>
          <p:cNvSpPr>
            <a:spLocks noGrp="1"/>
          </p:cNvSpPr>
          <p:nvPr>
            <p:ph type="ftr" sz="quarter" idx="16"/>
          </p:nvPr>
        </p:nvSpPr>
        <p:spPr/>
        <p:txBody>
          <a:bodyPr/>
          <a:lstStyle/>
          <a:p>
            <a:endParaRPr lang="en-GB"/>
          </a:p>
        </p:txBody>
      </p:sp>
      <p:sp>
        <p:nvSpPr>
          <p:cNvPr id="5" name="Slide Number Placeholder 4">
            <a:extLst>
              <a:ext uri="{FF2B5EF4-FFF2-40B4-BE49-F238E27FC236}">
                <a16:creationId xmlns:a16="http://schemas.microsoft.com/office/drawing/2014/main" id="{1F877054-906F-4483-A462-E297703E3BE8}"/>
              </a:ext>
            </a:extLst>
          </p:cNvPr>
          <p:cNvSpPr>
            <a:spLocks noGrp="1"/>
          </p:cNvSpPr>
          <p:nvPr>
            <p:ph type="sldNum" sz="quarter" idx="17"/>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24461282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a:t>Slide title</a:t>
            </a:r>
          </a:p>
        </p:txBody>
      </p:sp>
      <p:sp>
        <p:nvSpPr>
          <p:cNvPr id="21" name="Text Placeholder 3">
            <a:extLst>
              <a:ext uri="{FF2B5EF4-FFF2-40B4-BE49-F238E27FC236}">
                <a16:creationId xmlns:a16="http://schemas.microsoft.com/office/drawing/2014/main" id="{A5A24406-0F34-44BC-B91E-8F2322E95E3E}"/>
              </a:ext>
            </a:extLst>
          </p:cNvPr>
          <p:cNvSpPr>
            <a:spLocks noGrp="1"/>
          </p:cNvSpPr>
          <p:nvPr>
            <p:ph type="body" sz="quarter" idx="15" hasCustomPrompt="1"/>
          </p:nvPr>
        </p:nvSpPr>
        <p:spPr>
          <a:xfrm>
            <a:off x="839437" y="3990406"/>
            <a:ext cx="4668956" cy="820800"/>
          </a:xfrm>
        </p:spPr>
        <p:txBody>
          <a:bodyPr/>
          <a:lstStyle>
            <a:lvl1pPr marL="0" indent="0">
              <a:buNone/>
              <a:defRPr>
                <a:solidFill>
                  <a:schemeClr val="accent1"/>
                </a:solidFill>
              </a:defRPr>
            </a:lvl1pPr>
          </a:lstStyle>
          <a:p>
            <a:pPr lvl="0"/>
            <a:r>
              <a:rPr lang="en-GB"/>
              <a:t>Large display copy, value statement</a:t>
            </a:r>
          </a:p>
        </p:txBody>
      </p:sp>
      <p:sp>
        <p:nvSpPr>
          <p:cNvPr id="22" name="Text Placeholder 5">
            <a:extLst>
              <a:ext uri="{FF2B5EF4-FFF2-40B4-BE49-F238E27FC236}">
                <a16:creationId xmlns:a16="http://schemas.microsoft.com/office/drawing/2014/main" id="{830F4158-415A-49A9-A700-8F5CE11B8734}"/>
              </a:ext>
            </a:extLst>
          </p:cNvPr>
          <p:cNvSpPr>
            <a:spLocks noGrp="1"/>
          </p:cNvSpPr>
          <p:nvPr>
            <p:ph type="body" sz="quarter" idx="16" hasCustomPrompt="1"/>
          </p:nvPr>
        </p:nvSpPr>
        <p:spPr>
          <a:xfrm>
            <a:off x="6383437" y="3990406"/>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a:t>Large display copy, value statement</a:t>
            </a:r>
          </a:p>
        </p:txBody>
      </p:sp>
      <p:cxnSp>
        <p:nvCxnSpPr>
          <p:cNvPr id="23" name="Straight Connector 22">
            <a:extLst>
              <a:ext uri="{FF2B5EF4-FFF2-40B4-BE49-F238E27FC236}">
                <a16:creationId xmlns:a16="http://schemas.microsoft.com/office/drawing/2014/main" id="{EFE09FC0-0358-4B7E-A8CA-686AB04A1F3D}"/>
              </a:ext>
            </a:extLst>
          </p:cNvPr>
          <p:cNvCxnSpPr>
            <a:cxnSpLocks/>
          </p:cNvCxnSpPr>
          <p:nvPr userDrawn="1"/>
        </p:nvCxnSpPr>
        <p:spPr>
          <a:xfrm>
            <a:off x="658568" y="3987263"/>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C51518F-8E5B-4C6F-92AA-D8E3AFC4E680}"/>
              </a:ext>
            </a:extLst>
          </p:cNvPr>
          <p:cNvCxnSpPr>
            <a:cxnSpLocks/>
          </p:cNvCxnSpPr>
          <p:nvPr userDrawn="1"/>
        </p:nvCxnSpPr>
        <p:spPr>
          <a:xfrm>
            <a:off x="6211647" y="3987263"/>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 Placeholder 9">
            <a:extLst>
              <a:ext uri="{FF2B5EF4-FFF2-40B4-BE49-F238E27FC236}">
                <a16:creationId xmlns:a16="http://schemas.microsoft.com/office/drawing/2014/main" id="{2C6E029F-3EE9-49EC-B5C4-06772A6A8EF3}"/>
              </a:ext>
            </a:extLst>
          </p:cNvPr>
          <p:cNvSpPr>
            <a:spLocks noGrp="1"/>
          </p:cNvSpPr>
          <p:nvPr>
            <p:ph type="body" sz="quarter" idx="17" hasCustomPrompt="1"/>
          </p:nvPr>
        </p:nvSpPr>
        <p:spPr>
          <a:xfrm>
            <a:off x="839437" y="4933606"/>
            <a:ext cx="4668149" cy="925657"/>
          </a:xfrm>
        </p:spPr>
        <p:txBody>
          <a:bodyPr/>
          <a:lstStyle>
            <a:lvl1pPr marL="0" indent="0">
              <a:buNone/>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a:p>
            <a:pPr lvl="0"/>
            <a:endParaRPr lang="en-GB"/>
          </a:p>
        </p:txBody>
      </p:sp>
      <p:sp>
        <p:nvSpPr>
          <p:cNvPr id="26" name="Text Placeholder 18">
            <a:extLst>
              <a:ext uri="{FF2B5EF4-FFF2-40B4-BE49-F238E27FC236}">
                <a16:creationId xmlns:a16="http://schemas.microsoft.com/office/drawing/2014/main" id="{6CBCB53F-8EB6-4E3E-98D4-4576BB6BD688}"/>
              </a:ext>
            </a:extLst>
          </p:cNvPr>
          <p:cNvSpPr>
            <a:spLocks noGrp="1"/>
          </p:cNvSpPr>
          <p:nvPr>
            <p:ph type="body" sz="quarter" idx="18" hasCustomPrompt="1"/>
          </p:nvPr>
        </p:nvSpPr>
        <p:spPr>
          <a:xfrm>
            <a:off x="6383437" y="4933606"/>
            <a:ext cx="4668133" cy="925657"/>
          </a:xfrm>
        </p:spPr>
        <p:txBody>
          <a:bodyPr/>
          <a:lstStyle>
            <a:lvl1pPr marL="0" indent="0">
              <a:buNone/>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a:p>
            <a:pPr lvl="0"/>
            <a:endParaRPr lang="en-GB"/>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39437" y="1811338"/>
            <a:ext cx="4668956" cy="820800"/>
          </a:xfrm>
        </p:spPr>
        <p:txBody>
          <a:bodyPr/>
          <a:lstStyle>
            <a:lvl1pPr marL="0" indent="0">
              <a:buNone/>
              <a:defRPr>
                <a:solidFill>
                  <a:schemeClr val="accent1"/>
                </a:solidFill>
              </a:defRPr>
            </a:lvl1pPr>
          </a:lstStyle>
          <a:p>
            <a:pPr lvl="0"/>
            <a:r>
              <a:rPr lang="en-GB"/>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383437" y="1811338"/>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a:t>Large display copy, value statement</a:t>
            </a:r>
          </a:p>
        </p:txBody>
      </p:sp>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1808195"/>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6211892" y="1808195"/>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611558ED-EF23-4024-8F74-2D73A4DB537E}"/>
              </a:ext>
            </a:extLst>
          </p:cNvPr>
          <p:cNvSpPr>
            <a:spLocks noGrp="1"/>
          </p:cNvSpPr>
          <p:nvPr userDrawn="1">
            <p:ph type="body" sz="quarter" idx="13" hasCustomPrompt="1"/>
          </p:nvPr>
        </p:nvSpPr>
        <p:spPr>
          <a:xfrm>
            <a:off x="839437" y="2754538"/>
            <a:ext cx="4668149" cy="925657"/>
          </a:xfrm>
        </p:spPr>
        <p:txBody>
          <a:bodyPr/>
          <a:lstStyle>
            <a:lvl1pPr marL="0" indent="0">
              <a:buNone/>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a:p>
            <a:pPr lvl="0"/>
            <a:endParaRPr lang="en-GB"/>
          </a:p>
        </p:txBody>
      </p:sp>
      <p:sp>
        <p:nvSpPr>
          <p:cNvPr id="19" name="Text Placeholder 18">
            <a:extLst>
              <a:ext uri="{FF2B5EF4-FFF2-40B4-BE49-F238E27FC236}">
                <a16:creationId xmlns:a16="http://schemas.microsoft.com/office/drawing/2014/main" id="{27F7573B-0AC9-49D3-B9D8-196CCF22C4D2}"/>
              </a:ext>
            </a:extLst>
          </p:cNvPr>
          <p:cNvSpPr>
            <a:spLocks noGrp="1"/>
          </p:cNvSpPr>
          <p:nvPr userDrawn="1">
            <p:ph type="body" sz="quarter" idx="14" hasCustomPrompt="1"/>
          </p:nvPr>
        </p:nvSpPr>
        <p:spPr>
          <a:xfrm>
            <a:off x="6383437" y="2754538"/>
            <a:ext cx="4668133" cy="925657"/>
          </a:xfrm>
        </p:spPr>
        <p:txBody>
          <a:bodyPr/>
          <a:lstStyle>
            <a:lvl1pPr marL="0" indent="0">
              <a:buNone/>
              <a:defRPr sz="2000"/>
            </a:lvl1pPr>
          </a:lstStyle>
          <a:p>
            <a:pPr lvl="0"/>
            <a:r>
              <a:rPr lang="en-GB"/>
              <a:t>20pt body copy approximately</a:t>
            </a:r>
            <a:br>
              <a:rPr lang="en-GB"/>
            </a:br>
            <a:r>
              <a:rPr lang="en-GB"/>
              <a:t>15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a:t>
            </a:r>
            <a:r>
              <a:rPr lang="en-GB"/>
              <a:t> </a:t>
            </a:r>
            <a:r>
              <a:rPr lang="en-GB" err="1"/>
              <a:t>citat</a:t>
            </a:r>
            <a:endParaRPr lang="en-GB"/>
          </a:p>
          <a:p>
            <a:pPr lvl="0"/>
            <a:endParaRPr lang="en-GB"/>
          </a:p>
        </p:txBody>
      </p:sp>
      <p:sp>
        <p:nvSpPr>
          <p:cNvPr id="3" name="Footer Placeholder 2">
            <a:extLst>
              <a:ext uri="{FF2B5EF4-FFF2-40B4-BE49-F238E27FC236}">
                <a16:creationId xmlns:a16="http://schemas.microsoft.com/office/drawing/2014/main" id="{74220E0C-11C5-47FC-9A82-A7C92F87892E}"/>
              </a:ext>
            </a:extLst>
          </p:cNvPr>
          <p:cNvSpPr>
            <a:spLocks noGrp="1"/>
          </p:cNvSpPr>
          <p:nvPr>
            <p:ph type="ftr" sz="quarter" idx="19"/>
          </p:nvPr>
        </p:nvSpPr>
        <p:spPr/>
        <p:txBody>
          <a:bodyPr/>
          <a:lstStyle/>
          <a:p>
            <a:endParaRPr lang="en-GB"/>
          </a:p>
        </p:txBody>
      </p:sp>
      <p:sp>
        <p:nvSpPr>
          <p:cNvPr id="5" name="Slide Number Placeholder 4">
            <a:extLst>
              <a:ext uri="{FF2B5EF4-FFF2-40B4-BE49-F238E27FC236}">
                <a16:creationId xmlns:a16="http://schemas.microsoft.com/office/drawing/2014/main" id="{B97CE773-3306-49AE-B08B-63091F61AF97}"/>
              </a:ext>
            </a:extLst>
          </p:cNvPr>
          <p:cNvSpPr>
            <a:spLocks noGrp="1"/>
          </p:cNvSpPr>
          <p:nvPr>
            <p:ph type="sldNum" sz="quarter" idx="20"/>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14684977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6" y="1811338"/>
            <a:ext cx="3276000" cy="774000"/>
          </a:xfrm>
        </p:spPr>
        <p:txBody>
          <a:bodyPr/>
          <a:lstStyle>
            <a:lvl1pPr marL="0" indent="0">
              <a:buNone/>
              <a:defRPr>
                <a:solidFill>
                  <a:schemeClr val="accent1"/>
                </a:solidFill>
              </a:defRPr>
            </a:lvl1pPr>
          </a:lstStyle>
          <a:p>
            <a:pPr lvl="0"/>
            <a:r>
              <a:rPr lang="en-GB"/>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4549600" y="1811338"/>
            <a:ext cx="3276000"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a:t>Large display copy, value statement</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8267526" y="1811338"/>
            <a:ext cx="3263052"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a:t>Large display copy, value statement</a:t>
            </a:r>
          </a:p>
        </p:txBody>
      </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850726" y="2754538"/>
            <a:ext cx="3276000" cy="442800"/>
          </a:xfrm>
        </p:spPr>
        <p:txBody>
          <a:bodyPr/>
          <a:lstStyle>
            <a:lvl1pPr marL="0" indent="0">
              <a:buNone/>
              <a:defRPr sz="1600"/>
            </a:lvl1pPr>
          </a:lstStyle>
          <a:p>
            <a:pPr lvl="0"/>
            <a:r>
              <a:rPr lang="en-US"/>
              <a:t>16pt supporting copy description approximately 20 words.</a:t>
            </a:r>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4549600" y="2754538"/>
            <a:ext cx="3276000" cy="442800"/>
          </a:xfrm>
        </p:spPr>
        <p:txBody>
          <a:bodyPr/>
          <a:lstStyle>
            <a:lvl1pPr marL="0" indent="0">
              <a:buNone/>
              <a:defRPr sz="1600"/>
            </a:lvl1pPr>
          </a:lstStyle>
          <a:p>
            <a:pPr lvl="0"/>
            <a:r>
              <a:rPr lang="en-US"/>
              <a:t>16pt supporting copy description approximately 20 words.</a:t>
            </a:r>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8267526" y="2754538"/>
            <a:ext cx="3265662" cy="442800"/>
          </a:xfrm>
        </p:spPr>
        <p:txBody>
          <a:bodyPr/>
          <a:lstStyle>
            <a:lvl1pPr marL="0" indent="0">
              <a:buNone/>
              <a:defRPr sz="1600"/>
            </a:lvl1pPr>
          </a:lstStyle>
          <a:p>
            <a:pPr lvl="0"/>
            <a:r>
              <a:rPr lang="en-US"/>
              <a:t>16pt supporting copy description approximately 20 words.</a:t>
            </a:r>
          </a:p>
        </p:txBody>
      </p:sp>
      <p:sp>
        <p:nvSpPr>
          <p:cNvPr id="5" name="Text Placeholder 4">
            <a:extLst>
              <a:ext uri="{FF2B5EF4-FFF2-40B4-BE49-F238E27FC236}">
                <a16:creationId xmlns:a16="http://schemas.microsoft.com/office/drawing/2014/main" id="{45C2B8FF-F634-4508-A663-425A97666D6F}"/>
              </a:ext>
            </a:extLst>
          </p:cNvPr>
          <p:cNvSpPr>
            <a:spLocks noGrp="1"/>
          </p:cNvSpPr>
          <p:nvPr>
            <p:ph type="body" sz="quarter" idx="16" hasCustomPrompt="1"/>
          </p:nvPr>
        </p:nvSpPr>
        <p:spPr>
          <a:xfrm>
            <a:off x="850726" y="3990406"/>
            <a:ext cx="3276000" cy="774000"/>
          </a:xfrm>
        </p:spPr>
        <p:txBody>
          <a:bodyPr/>
          <a:lstStyle>
            <a:lvl1pPr marL="0" indent="0">
              <a:buNone/>
              <a:defRPr>
                <a:solidFill>
                  <a:schemeClr val="accent1"/>
                </a:solidFill>
              </a:defRPr>
            </a:lvl1pPr>
          </a:lstStyle>
          <a:p>
            <a:pPr lvl="0"/>
            <a:r>
              <a:rPr lang="en-US"/>
              <a:t>Large display copy, value statement</a:t>
            </a:r>
          </a:p>
        </p:txBody>
      </p:sp>
      <p:sp>
        <p:nvSpPr>
          <p:cNvPr id="9" name="Text Placeholder 8">
            <a:extLst>
              <a:ext uri="{FF2B5EF4-FFF2-40B4-BE49-F238E27FC236}">
                <a16:creationId xmlns:a16="http://schemas.microsoft.com/office/drawing/2014/main" id="{261C0559-3BE7-440A-BC44-5730E8D25405}"/>
              </a:ext>
            </a:extLst>
          </p:cNvPr>
          <p:cNvSpPr>
            <a:spLocks noGrp="1"/>
          </p:cNvSpPr>
          <p:nvPr>
            <p:ph type="body" sz="quarter" idx="17" hasCustomPrompt="1"/>
          </p:nvPr>
        </p:nvSpPr>
        <p:spPr>
          <a:xfrm>
            <a:off x="4542574" y="3990406"/>
            <a:ext cx="3288564" cy="774000"/>
          </a:xfrm>
        </p:spPr>
        <p:txBody>
          <a:bodyPr/>
          <a:lstStyle>
            <a:lvl1pPr marL="0" indent="0">
              <a:buNone/>
              <a:defRPr>
                <a:solidFill>
                  <a:schemeClr val="accent1"/>
                </a:solidFill>
              </a:defRPr>
            </a:lvl1pPr>
          </a:lstStyle>
          <a:p>
            <a:pPr lvl="0"/>
            <a:r>
              <a:rPr lang="en-US"/>
              <a:t>Large display copy, value statement</a:t>
            </a:r>
          </a:p>
        </p:txBody>
      </p:sp>
      <p:sp>
        <p:nvSpPr>
          <p:cNvPr id="12" name="Text Placeholder 11">
            <a:extLst>
              <a:ext uri="{FF2B5EF4-FFF2-40B4-BE49-F238E27FC236}">
                <a16:creationId xmlns:a16="http://schemas.microsoft.com/office/drawing/2014/main" id="{3A108E80-9937-48FC-A117-3E6D5E679842}"/>
              </a:ext>
            </a:extLst>
          </p:cNvPr>
          <p:cNvSpPr>
            <a:spLocks noGrp="1"/>
          </p:cNvSpPr>
          <p:nvPr>
            <p:ph type="body" sz="quarter" idx="18" hasCustomPrompt="1"/>
          </p:nvPr>
        </p:nvSpPr>
        <p:spPr>
          <a:xfrm>
            <a:off x="8267526" y="3990406"/>
            <a:ext cx="3263053"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US"/>
              <a:t>Large display copy, value statement</a:t>
            </a:r>
          </a:p>
        </p:txBody>
      </p:sp>
      <p:sp>
        <p:nvSpPr>
          <p:cNvPr id="28" name="Text Placeholder 27">
            <a:extLst>
              <a:ext uri="{FF2B5EF4-FFF2-40B4-BE49-F238E27FC236}">
                <a16:creationId xmlns:a16="http://schemas.microsoft.com/office/drawing/2014/main" id="{A9423E80-DFFE-4DC4-9982-2C9AF4D209EA}"/>
              </a:ext>
            </a:extLst>
          </p:cNvPr>
          <p:cNvSpPr>
            <a:spLocks noGrp="1"/>
          </p:cNvSpPr>
          <p:nvPr>
            <p:ph type="body" sz="quarter" idx="19" hasCustomPrompt="1"/>
          </p:nvPr>
        </p:nvSpPr>
        <p:spPr>
          <a:xfrm>
            <a:off x="850726" y="4863600"/>
            <a:ext cx="3276000" cy="442800"/>
          </a:xfrm>
        </p:spPr>
        <p:txBody>
          <a:bodyPr/>
          <a:lstStyle>
            <a:lvl1pPr marL="0" indent="0">
              <a:buNone/>
              <a:defRPr sz="1600"/>
            </a:lvl1pPr>
          </a:lstStyle>
          <a:p>
            <a:pPr lvl="0"/>
            <a:r>
              <a:rPr lang="en-US"/>
              <a:t>16pt supporting copy description approximately 20 words.</a:t>
            </a:r>
          </a:p>
        </p:txBody>
      </p:sp>
      <p:sp>
        <p:nvSpPr>
          <p:cNvPr id="30" name="Text Placeholder 29">
            <a:extLst>
              <a:ext uri="{FF2B5EF4-FFF2-40B4-BE49-F238E27FC236}">
                <a16:creationId xmlns:a16="http://schemas.microsoft.com/office/drawing/2014/main" id="{F039EE30-058E-4CEF-A75D-7AF01A0CF046}"/>
              </a:ext>
            </a:extLst>
          </p:cNvPr>
          <p:cNvSpPr>
            <a:spLocks noGrp="1"/>
          </p:cNvSpPr>
          <p:nvPr>
            <p:ph type="body" sz="quarter" idx="20" hasCustomPrompt="1"/>
          </p:nvPr>
        </p:nvSpPr>
        <p:spPr>
          <a:xfrm>
            <a:off x="4542574" y="4863600"/>
            <a:ext cx="3288564" cy="442800"/>
          </a:xfrm>
        </p:spPr>
        <p:txBody>
          <a:bodyPr/>
          <a:lstStyle>
            <a:lvl1pPr marL="0" indent="0">
              <a:buNone/>
              <a:defRPr sz="1600"/>
            </a:lvl1pPr>
          </a:lstStyle>
          <a:p>
            <a:pPr lvl="0"/>
            <a:r>
              <a:rPr lang="en-US"/>
              <a:t>16pt supporting copy description approximately 20 words.</a:t>
            </a:r>
          </a:p>
        </p:txBody>
      </p:sp>
      <p:sp>
        <p:nvSpPr>
          <p:cNvPr id="32" name="Text Placeholder 31">
            <a:extLst>
              <a:ext uri="{FF2B5EF4-FFF2-40B4-BE49-F238E27FC236}">
                <a16:creationId xmlns:a16="http://schemas.microsoft.com/office/drawing/2014/main" id="{133C54DA-34B2-43E2-BF0E-C88148233C13}"/>
              </a:ext>
            </a:extLst>
          </p:cNvPr>
          <p:cNvSpPr>
            <a:spLocks noGrp="1"/>
          </p:cNvSpPr>
          <p:nvPr>
            <p:ph type="body" sz="quarter" idx="21" hasCustomPrompt="1"/>
          </p:nvPr>
        </p:nvSpPr>
        <p:spPr>
          <a:xfrm>
            <a:off x="8267526" y="4863600"/>
            <a:ext cx="3263053" cy="442800"/>
          </a:xfrm>
        </p:spPr>
        <p:txBody>
          <a:bodyPr/>
          <a:lstStyle>
            <a:lvl1pPr marL="0" indent="0">
              <a:buNone/>
              <a:defRPr sz="1600"/>
            </a:lvl1pPr>
          </a:lstStyle>
          <a:p>
            <a:pPr lvl="0"/>
            <a:r>
              <a:rPr lang="en-US"/>
              <a:t>16pt supporting copy description approximately 20 words.</a:t>
            </a:r>
          </a:p>
        </p:txBody>
      </p:sp>
      <p:grpSp>
        <p:nvGrpSpPr>
          <p:cNvPr id="27" name="Group 26">
            <a:extLst>
              <a:ext uri="{FF2B5EF4-FFF2-40B4-BE49-F238E27FC236}">
                <a16:creationId xmlns:a16="http://schemas.microsoft.com/office/drawing/2014/main" id="{4EF01F31-4B67-4C43-97D1-69733F269F3F}"/>
              </a:ext>
            </a:extLst>
          </p:cNvPr>
          <p:cNvGrpSpPr/>
          <p:nvPr userDrawn="1"/>
        </p:nvGrpSpPr>
        <p:grpSpPr>
          <a:xfrm>
            <a:off x="658813" y="1811338"/>
            <a:ext cx="7395251" cy="1872000"/>
            <a:chOff x="658813" y="2801257"/>
            <a:chExt cx="7395251" cy="3399517"/>
          </a:xfrm>
        </p:grpSpPr>
        <p:cxnSp>
          <p:nvCxnSpPr>
            <p:cNvPr id="29" name="Straight Connector 28">
              <a:extLst>
                <a:ext uri="{FF2B5EF4-FFF2-40B4-BE49-F238E27FC236}">
                  <a16:creationId xmlns:a16="http://schemas.microsoft.com/office/drawing/2014/main" id="{2E87A5DA-9B89-4FFF-8A1C-0E55F46D52A4}"/>
                </a:ext>
              </a:extLst>
            </p:cNvPr>
            <p:cNvCxnSpPr>
              <a:cxnSpLocks/>
            </p:cNvCxnSpPr>
            <p:nvPr userDrawn="1"/>
          </p:nvCxnSpPr>
          <p:spPr>
            <a:xfrm>
              <a:off x="65881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00A804C-F9B7-41F1-B618-D98E08E36D97}"/>
                </a:ext>
              </a:extLst>
            </p:cNvPr>
            <p:cNvCxnSpPr>
              <a:cxnSpLocks/>
            </p:cNvCxnSpPr>
            <p:nvPr userDrawn="1"/>
          </p:nvCxnSpPr>
          <p:spPr>
            <a:xfrm>
              <a:off x="4357688"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563F983-261D-427F-8E84-6D0E75C36961}"/>
                </a:ext>
              </a:extLst>
            </p:cNvPr>
            <p:cNvCxnSpPr>
              <a:cxnSpLocks/>
            </p:cNvCxnSpPr>
            <p:nvPr userDrawn="1"/>
          </p:nvCxnSpPr>
          <p:spPr>
            <a:xfrm>
              <a:off x="8054064"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5C94ED42-E0AD-4B74-AD36-83677FBDCE28}"/>
              </a:ext>
            </a:extLst>
          </p:cNvPr>
          <p:cNvGrpSpPr/>
          <p:nvPr userDrawn="1"/>
        </p:nvGrpSpPr>
        <p:grpSpPr>
          <a:xfrm>
            <a:off x="661420" y="3990406"/>
            <a:ext cx="7396877" cy="1872000"/>
            <a:chOff x="677863" y="2801257"/>
            <a:chExt cx="7396877" cy="3399517"/>
          </a:xfrm>
        </p:grpSpPr>
        <p:cxnSp>
          <p:nvCxnSpPr>
            <p:cNvPr id="35" name="Straight Connector 34">
              <a:extLst>
                <a:ext uri="{FF2B5EF4-FFF2-40B4-BE49-F238E27FC236}">
                  <a16:creationId xmlns:a16="http://schemas.microsoft.com/office/drawing/2014/main" id="{530AC258-8D3D-4ABE-824E-B12054F8CBDE}"/>
                </a:ext>
              </a:extLst>
            </p:cNvPr>
            <p:cNvCxnSpPr>
              <a:cxnSpLocks/>
            </p:cNvCxnSpPr>
            <p:nvPr userDrawn="1"/>
          </p:nvCxnSpPr>
          <p:spPr>
            <a:xfrm>
              <a:off x="67786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8B133CE-CEFC-4CE0-B26F-B5294B97E6A9}"/>
                </a:ext>
              </a:extLst>
            </p:cNvPr>
            <p:cNvCxnSpPr>
              <a:cxnSpLocks/>
            </p:cNvCxnSpPr>
            <p:nvPr userDrawn="1"/>
          </p:nvCxnSpPr>
          <p:spPr>
            <a:xfrm>
              <a:off x="4371249"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CFE73E0-38A2-41B5-A2BE-B0396BED71CA}"/>
                </a:ext>
              </a:extLst>
            </p:cNvPr>
            <p:cNvCxnSpPr>
              <a:cxnSpLocks/>
            </p:cNvCxnSpPr>
            <p:nvPr userDrawn="1"/>
          </p:nvCxnSpPr>
          <p:spPr>
            <a:xfrm>
              <a:off x="8074740"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 name="Footer Placeholder 2">
            <a:extLst>
              <a:ext uri="{FF2B5EF4-FFF2-40B4-BE49-F238E27FC236}">
                <a16:creationId xmlns:a16="http://schemas.microsoft.com/office/drawing/2014/main" id="{E2288666-815B-4FFB-8AD7-A7F1EF86EB73}"/>
              </a:ext>
            </a:extLst>
          </p:cNvPr>
          <p:cNvSpPr>
            <a:spLocks noGrp="1"/>
          </p:cNvSpPr>
          <p:nvPr>
            <p:ph type="ftr" sz="quarter" idx="22"/>
          </p:nvPr>
        </p:nvSpPr>
        <p:spPr/>
        <p:txBody>
          <a:bodyPr/>
          <a:lstStyle/>
          <a:p>
            <a:endParaRPr lang="en-GB"/>
          </a:p>
        </p:txBody>
      </p:sp>
      <p:sp>
        <p:nvSpPr>
          <p:cNvPr id="7" name="Slide Number Placeholder 6">
            <a:extLst>
              <a:ext uri="{FF2B5EF4-FFF2-40B4-BE49-F238E27FC236}">
                <a16:creationId xmlns:a16="http://schemas.microsoft.com/office/drawing/2014/main" id="{DC762258-F70B-432D-97B4-9C3E57507F42}"/>
              </a:ext>
            </a:extLst>
          </p:cNvPr>
          <p:cNvSpPr>
            <a:spLocks noGrp="1"/>
          </p:cNvSpPr>
          <p:nvPr>
            <p:ph type="sldNum" sz="quarter" idx="23"/>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356502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x text or images (unequ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a:t>Slide title</a:t>
            </a:r>
          </a:p>
        </p:txBody>
      </p:sp>
      <p:sp>
        <p:nvSpPr>
          <p:cNvPr id="12" name="Subtitle 2">
            <a:extLst>
              <a:ext uri="{FF2B5EF4-FFF2-40B4-BE49-F238E27FC236}">
                <a16:creationId xmlns:a16="http://schemas.microsoft.com/office/drawing/2014/main" id="{9269ECDF-EAA4-4EDA-BBA4-D6955429A96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14" name="Text Placeholder 2">
            <a:extLst>
              <a:ext uri="{FF2B5EF4-FFF2-40B4-BE49-F238E27FC236}">
                <a16:creationId xmlns:a16="http://schemas.microsoft.com/office/drawing/2014/main" id="{B2C8C5A6-3869-4A5C-B255-BB78E5C41ADE}"/>
              </a:ext>
            </a:extLst>
          </p:cNvPr>
          <p:cNvSpPr>
            <a:spLocks noGrp="1"/>
          </p:cNvSpPr>
          <p:nvPr>
            <p:ph type="body" sz="quarter" idx="27" hasCustomPrompt="1"/>
          </p:nvPr>
        </p:nvSpPr>
        <p:spPr>
          <a:xfrm>
            <a:off x="658811" y="1811339"/>
            <a:ext cx="3468687" cy="4354512"/>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16" name="Content Placeholder 3">
            <a:extLst>
              <a:ext uri="{FF2B5EF4-FFF2-40B4-BE49-F238E27FC236}">
                <a16:creationId xmlns:a16="http://schemas.microsoft.com/office/drawing/2014/main" id="{5C3589E9-7FC2-430B-A305-89B31844D418}"/>
              </a:ext>
            </a:extLst>
          </p:cNvPr>
          <p:cNvSpPr>
            <a:spLocks noGrp="1"/>
          </p:cNvSpPr>
          <p:nvPr>
            <p:ph sz="quarter" idx="28" hasCustomPrompt="1"/>
          </p:nvPr>
        </p:nvSpPr>
        <p:spPr>
          <a:xfrm>
            <a:off x="4357688" y="1811339"/>
            <a:ext cx="7175499" cy="4354512"/>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a:t>Click to add text, image or chart/table</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	</a:t>
            </a:r>
          </a:p>
          <a:p>
            <a:pPr lvl="8"/>
            <a:r>
              <a:rPr lang="en-GB"/>
              <a:t>Ninth level</a:t>
            </a:r>
          </a:p>
        </p:txBody>
      </p:sp>
    </p:spTree>
    <p:extLst>
      <p:ext uri="{BB962C8B-B14F-4D97-AF65-F5344CB8AC3E}">
        <p14:creationId xmlns:p14="http://schemas.microsoft.com/office/powerpoint/2010/main" val="24830482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x matri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2278800" y="18900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a:t>Supporting heading</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418800" y="18900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a:t>Supporting heading</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2278800" y="41256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a:t>Supporting heading</a:t>
            </a:r>
          </a:p>
        </p:txBody>
      </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2278800" y="2292031"/>
            <a:ext cx="3492000" cy="1288800"/>
          </a:xfrm>
        </p:spPr>
        <p:txBody>
          <a:bodyPr/>
          <a:lstStyle>
            <a:lvl1pPr marL="0" indent="0" algn="ctr">
              <a:buNone/>
              <a:defRPr sz="1600"/>
            </a:lvl1pPr>
          </a:lstStyle>
          <a:p>
            <a:pPr lvl="0"/>
            <a:r>
              <a:rPr lang="en-GB"/>
              <a:t>16pt supporting copy approximately</a:t>
            </a:r>
            <a:br>
              <a:rPr lang="en-GB"/>
            </a:br>
            <a:r>
              <a:rPr lang="en-GB"/>
              <a:t>25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exercitationem</a:t>
            </a:r>
            <a:r>
              <a:rPr lang="en-GB"/>
              <a:t> </a:t>
            </a:r>
            <a:r>
              <a:rPr lang="en-GB" err="1"/>
              <a:t>ullam</a:t>
            </a:r>
            <a:r>
              <a:rPr lang="en-GB"/>
              <a:t> corporis </a:t>
            </a:r>
            <a:r>
              <a:rPr lang="en-GB" err="1"/>
              <a:t>suscipit</a:t>
            </a:r>
            <a:r>
              <a:rPr lang="en-GB"/>
              <a:t> </a:t>
            </a:r>
            <a:r>
              <a:rPr lang="en-GB" err="1"/>
              <a:t>laboriosam</a:t>
            </a:r>
            <a:r>
              <a:rPr lang="en-GB"/>
              <a:t>, </a:t>
            </a:r>
            <a:r>
              <a:rPr lang="en-GB" err="1"/>
              <a:t>nsi</a:t>
            </a:r>
            <a:r>
              <a:rPr lang="en-GB"/>
              <a:t> </a:t>
            </a:r>
            <a:r>
              <a:rPr lang="en-GB" err="1"/>
              <a:t>ut</a:t>
            </a:r>
            <a:r>
              <a:rPr lang="en-GB"/>
              <a:t> </a:t>
            </a:r>
            <a:r>
              <a:rPr lang="en-GB" err="1"/>
              <a:t>aliquid</a:t>
            </a:r>
            <a:r>
              <a:rPr lang="en-GB"/>
              <a:t> ex </a:t>
            </a:r>
            <a:r>
              <a:rPr lang="en-GB" err="1"/>
              <a:t>ea</a:t>
            </a:r>
            <a:r>
              <a:rPr lang="en-GB"/>
              <a:t> </a:t>
            </a:r>
            <a:r>
              <a:rPr lang="en-GB" err="1"/>
              <a:t>commodi</a:t>
            </a:r>
            <a:r>
              <a:rPr lang="en-GB"/>
              <a:t> </a:t>
            </a:r>
            <a:r>
              <a:rPr lang="en-GB" err="1"/>
              <a:t>consequatur</a:t>
            </a:r>
            <a:r>
              <a:rPr lang="en-GB"/>
              <a:t> </a:t>
            </a:r>
            <a:r>
              <a:rPr lang="en-GB" err="1"/>
              <a:t>auteml</a:t>
            </a:r>
            <a:r>
              <a:rPr lang="en-GB"/>
              <a:t> </a:t>
            </a:r>
            <a:r>
              <a:rPr lang="en-GB" err="1"/>
              <a:t>eum</a:t>
            </a:r>
            <a:r>
              <a:rPr lang="en-GB"/>
              <a:t> </a:t>
            </a:r>
            <a:r>
              <a:rPr lang="en-GB" err="1"/>
              <a:t>iure</a:t>
            </a:r>
            <a:r>
              <a:rPr lang="en-GB"/>
              <a:t>.</a:t>
            </a:r>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6418800" y="2292031"/>
            <a:ext cx="3492000" cy="1288800"/>
          </a:xfrm>
        </p:spPr>
        <p:txBody>
          <a:bodyPr/>
          <a:lstStyle>
            <a:lvl1pPr marL="0" indent="0" algn="ctr">
              <a:buNone/>
              <a:defRPr sz="1600"/>
            </a:lvl1pPr>
          </a:lstStyle>
          <a:p>
            <a:pPr lvl="0"/>
            <a:r>
              <a:rPr lang="en-GB"/>
              <a:t>16pt supporting copy approximately</a:t>
            </a:r>
            <a:br>
              <a:rPr lang="en-GB"/>
            </a:br>
            <a:r>
              <a:rPr lang="en-GB"/>
              <a:t>25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exercitationem</a:t>
            </a:r>
            <a:r>
              <a:rPr lang="en-GB"/>
              <a:t> </a:t>
            </a:r>
            <a:r>
              <a:rPr lang="en-GB" err="1"/>
              <a:t>ullam</a:t>
            </a:r>
            <a:r>
              <a:rPr lang="en-GB"/>
              <a:t> corporis </a:t>
            </a:r>
            <a:r>
              <a:rPr lang="en-GB" err="1"/>
              <a:t>suscipit</a:t>
            </a:r>
            <a:r>
              <a:rPr lang="en-GB"/>
              <a:t> </a:t>
            </a:r>
            <a:r>
              <a:rPr lang="en-GB" err="1"/>
              <a:t>laboriosam</a:t>
            </a:r>
            <a:r>
              <a:rPr lang="en-GB"/>
              <a:t>, </a:t>
            </a:r>
            <a:r>
              <a:rPr lang="en-GB" err="1"/>
              <a:t>nsi</a:t>
            </a:r>
            <a:r>
              <a:rPr lang="en-GB"/>
              <a:t> </a:t>
            </a:r>
            <a:r>
              <a:rPr lang="en-GB" err="1"/>
              <a:t>ut</a:t>
            </a:r>
            <a:r>
              <a:rPr lang="en-GB"/>
              <a:t> </a:t>
            </a:r>
            <a:r>
              <a:rPr lang="en-GB" err="1"/>
              <a:t>aliquid</a:t>
            </a:r>
            <a:r>
              <a:rPr lang="en-GB"/>
              <a:t> ex </a:t>
            </a:r>
            <a:r>
              <a:rPr lang="en-GB" err="1"/>
              <a:t>ea</a:t>
            </a:r>
            <a:r>
              <a:rPr lang="en-GB"/>
              <a:t> </a:t>
            </a:r>
            <a:r>
              <a:rPr lang="en-GB" err="1"/>
              <a:t>commodi</a:t>
            </a:r>
            <a:r>
              <a:rPr lang="en-GB"/>
              <a:t> </a:t>
            </a:r>
            <a:r>
              <a:rPr lang="en-GB" err="1"/>
              <a:t>consequatur</a:t>
            </a:r>
            <a:r>
              <a:rPr lang="en-GB"/>
              <a:t> </a:t>
            </a:r>
            <a:r>
              <a:rPr lang="en-GB" err="1"/>
              <a:t>auteml</a:t>
            </a:r>
            <a:r>
              <a:rPr lang="en-GB"/>
              <a:t> </a:t>
            </a:r>
            <a:r>
              <a:rPr lang="en-GB" err="1"/>
              <a:t>eum</a:t>
            </a:r>
            <a:r>
              <a:rPr lang="en-GB"/>
              <a:t> </a:t>
            </a:r>
            <a:r>
              <a:rPr lang="en-GB" err="1"/>
              <a:t>iure</a:t>
            </a:r>
            <a:r>
              <a:rPr lang="en-GB"/>
              <a:t>.</a:t>
            </a:r>
          </a:p>
          <a:p>
            <a:pPr lvl="0"/>
            <a:endParaRPr lang="en-GB"/>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2278800" y="4525200"/>
            <a:ext cx="3492000" cy="1288800"/>
          </a:xfrm>
        </p:spPr>
        <p:txBody>
          <a:bodyPr/>
          <a:lstStyle>
            <a:lvl1pPr marL="0" indent="0" algn="ctr">
              <a:buNone/>
              <a:defRPr sz="1600"/>
            </a:lvl1pPr>
          </a:lstStyle>
          <a:p>
            <a:pPr lvl="0"/>
            <a:r>
              <a:rPr lang="en-GB"/>
              <a:t>16pt supporting copy approximately</a:t>
            </a:r>
            <a:br>
              <a:rPr lang="en-GB"/>
            </a:br>
            <a:r>
              <a:rPr lang="en-GB"/>
              <a:t>25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exercitationem</a:t>
            </a:r>
            <a:r>
              <a:rPr lang="en-GB"/>
              <a:t> </a:t>
            </a:r>
            <a:r>
              <a:rPr lang="en-GB" err="1"/>
              <a:t>ullam</a:t>
            </a:r>
            <a:r>
              <a:rPr lang="en-GB"/>
              <a:t> corporis </a:t>
            </a:r>
            <a:r>
              <a:rPr lang="en-GB" err="1"/>
              <a:t>suscipit</a:t>
            </a:r>
            <a:r>
              <a:rPr lang="en-GB"/>
              <a:t> </a:t>
            </a:r>
            <a:r>
              <a:rPr lang="en-GB" err="1"/>
              <a:t>laboriosam</a:t>
            </a:r>
            <a:r>
              <a:rPr lang="en-GB"/>
              <a:t>, </a:t>
            </a:r>
            <a:r>
              <a:rPr lang="en-GB" err="1"/>
              <a:t>nsi</a:t>
            </a:r>
            <a:r>
              <a:rPr lang="en-GB"/>
              <a:t> </a:t>
            </a:r>
            <a:r>
              <a:rPr lang="en-GB" err="1"/>
              <a:t>ut</a:t>
            </a:r>
            <a:r>
              <a:rPr lang="en-GB"/>
              <a:t> </a:t>
            </a:r>
            <a:r>
              <a:rPr lang="en-GB" err="1"/>
              <a:t>aliquid</a:t>
            </a:r>
            <a:r>
              <a:rPr lang="en-GB"/>
              <a:t> ex </a:t>
            </a:r>
            <a:r>
              <a:rPr lang="en-GB" err="1"/>
              <a:t>ea</a:t>
            </a:r>
            <a:r>
              <a:rPr lang="en-GB"/>
              <a:t> </a:t>
            </a:r>
            <a:r>
              <a:rPr lang="en-GB" err="1"/>
              <a:t>commodi</a:t>
            </a:r>
            <a:r>
              <a:rPr lang="en-GB"/>
              <a:t> </a:t>
            </a:r>
            <a:r>
              <a:rPr lang="en-GB" err="1"/>
              <a:t>consequatur</a:t>
            </a:r>
            <a:r>
              <a:rPr lang="en-GB"/>
              <a:t> </a:t>
            </a:r>
            <a:r>
              <a:rPr lang="en-GB" err="1"/>
              <a:t>auteml</a:t>
            </a:r>
            <a:r>
              <a:rPr lang="en-GB"/>
              <a:t> </a:t>
            </a:r>
            <a:r>
              <a:rPr lang="en-GB" err="1"/>
              <a:t>eum</a:t>
            </a:r>
            <a:r>
              <a:rPr lang="en-GB"/>
              <a:t> </a:t>
            </a:r>
            <a:r>
              <a:rPr lang="en-GB" err="1"/>
              <a:t>iure</a:t>
            </a:r>
            <a:r>
              <a:rPr lang="en-GB"/>
              <a:t>.</a:t>
            </a:r>
          </a:p>
          <a:p>
            <a:pPr lvl="0"/>
            <a:endParaRPr lang="en-GB"/>
          </a:p>
        </p:txBody>
      </p:sp>
      <p:cxnSp>
        <p:nvCxnSpPr>
          <p:cNvPr id="14" name="Straight Connector 13">
            <a:extLst>
              <a:ext uri="{FF2B5EF4-FFF2-40B4-BE49-F238E27FC236}">
                <a16:creationId xmlns:a16="http://schemas.microsoft.com/office/drawing/2014/main" id="{0C6F116D-AB1A-4A02-9AF7-1B2C6449DE35}"/>
              </a:ext>
            </a:extLst>
          </p:cNvPr>
          <p:cNvCxnSpPr>
            <a:cxnSpLocks/>
          </p:cNvCxnSpPr>
          <p:nvPr userDrawn="1"/>
        </p:nvCxnSpPr>
        <p:spPr>
          <a:xfrm>
            <a:off x="6096000" y="1811338"/>
            <a:ext cx="0" cy="4354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A36CEC-F4BA-4EED-9C66-A18F5FB061D4}"/>
              </a:ext>
            </a:extLst>
          </p:cNvPr>
          <p:cNvCxnSpPr>
            <a:cxnSpLocks/>
          </p:cNvCxnSpPr>
          <p:nvPr userDrawn="1"/>
        </p:nvCxnSpPr>
        <p:spPr>
          <a:xfrm>
            <a:off x="2279650" y="3848514"/>
            <a:ext cx="76327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97FF2B72-512C-4010-85BE-147BD09649CF}"/>
              </a:ext>
            </a:extLst>
          </p:cNvPr>
          <p:cNvSpPr>
            <a:spLocks noGrp="1"/>
          </p:cNvSpPr>
          <p:nvPr>
            <p:ph type="body" sz="quarter" idx="16" hasCustomPrompt="1"/>
          </p:nvPr>
        </p:nvSpPr>
        <p:spPr>
          <a:xfrm>
            <a:off x="6418800" y="4125600"/>
            <a:ext cx="3491957"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a:t>Supporting heading</a:t>
            </a:r>
          </a:p>
        </p:txBody>
      </p:sp>
      <p:sp>
        <p:nvSpPr>
          <p:cNvPr id="9" name="Text Placeholder 8">
            <a:extLst>
              <a:ext uri="{FF2B5EF4-FFF2-40B4-BE49-F238E27FC236}">
                <a16:creationId xmlns:a16="http://schemas.microsoft.com/office/drawing/2014/main" id="{F5389F8A-A639-428F-9FFF-80A339785B37}"/>
              </a:ext>
            </a:extLst>
          </p:cNvPr>
          <p:cNvSpPr>
            <a:spLocks noGrp="1"/>
          </p:cNvSpPr>
          <p:nvPr>
            <p:ph type="body" sz="quarter" idx="17" hasCustomPrompt="1"/>
          </p:nvPr>
        </p:nvSpPr>
        <p:spPr>
          <a:xfrm>
            <a:off x="6418263" y="4525200"/>
            <a:ext cx="3492500" cy="1288800"/>
          </a:xfrm>
        </p:spPr>
        <p:txBody>
          <a:bodyPr/>
          <a:lstStyle>
            <a:lvl1pPr marL="0" indent="0" algn="ctr">
              <a:buNone/>
              <a:defRPr sz="1600"/>
            </a:lvl1pPr>
          </a:lstStyle>
          <a:p>
            <a:pPr lvl="0"/>
            <a:r>
              <a:rPr lang="en-GB"/>
              <a:t>16pt supporting copy approximately</a:t>
            </a:r>
            <a:br>
              <a:rPr lang="en-GB"/>
            </a:br>
            <a:r>
              <a:rPr lang="en-GB"/>
              <a:t>25 words </a:t>
            </a:r>
            <a:r>
              <a:rPr lang="en-GB" err="1"/>
              <a:t>ut</a:t>
            </a:r>
            <a:r>
              <a:rPr lang="en-GB"/>
              <a:t> </a:t>
            </a:r>
            <a:r>
              <a:rPr lang="en-GB" err="1"/>
              <a:t>enim</a:t>
            </a:r>
            <a:r>
              <a:rPr lang="en-GB"/>
              <a:t> ad minima </a:t>
            </a:r>
            <a:r>
              <a:rPr lang="en-GB" err="1"/>
              <a:t>veniam</a:t>
            </a:r>
            <a:r>
              <a:rPr lang="en-GB"/>
              <a:t>, </a:t>
            </a:r>
            <a:r>
              <a:rPr lang="en-GB" err="1"/>
              <a:t>quis</a:t>
            </a:r>
            <a:r>
              <a:rPr lang="en-GB"/>
              <a:t> nostrum </a:t>
            </a:r>
            <a:r>
              <a:rPr lang="en-GB" err="1"/>
              <a:t>exercitationem</a:t>
            </a:r>
            <a:r>
              <a:rPr lang="en-GB"/>
              <a:t> </a:t>
            </a:r>
            <a:r>
              <a:rPr lang="en-GB" err="1"/>
              <a:t>ullam</a:t>
            </a:r>
            <a:r>
              <a:rPr lang="en-GB"/>
              <a:t> corporis </a:t>
            </a:r>
            <a:r>
              <a:rPr lang="en-GB" err="1"/>
              <a:t>suscipit</a:t>
            </a:r>
            <a:r>
              <a:rPr lang="en-GB"/>
              <a:t> </a:t>
            </a:r>
            <a:r>
              <a:rPr lang="en-GB" err="1"/>
              <a:t>laboriosam</a:t>
            </a:r>
            <a:r>
              <a:rPr lang="en-GB"/>
              <a:t>, </a:t>
            </a:r>
            <a:r>
              <a:rPr lang="en-GB" err="1"/>
              <a:t>nsi</a:t>
            </a:r>
            <a:r>
              <a:rPr lang="en-GB"/>
              <a:t> </a:t>
            </a:r>
            <a:r>
              <a:rPr lang="en-GB" err="1"/>
              <a:t>ut</a:t>
            </a:r>
            <a:r>
              <a:rPr lang="en-GB"/>
              <a:t> </a:t>
            </a:r>
            <a:r>
              <a:rPr lang="en-GB" err="1"/>
              <a:t>aliquid</a:t>
            </a:r>
            <a:r>
              <a:rPr lang="en-GB"/>
              <a:t> ex </a:t>
            </a:r>
            <a:r>
              <a:rPr lang="en-GB" err="1"/>
              <a:t>ea</a:t>
            </a:r>
            <a:r>
              <a:rPr lang="en-GB"/>
              <a:t> </a:t>
            </a:r>
            <a:r>
              <a:rPr lang="en-GB" err="1"/>
              <a:t>commodi</a:t>
            </a:r>
            <a:r>
              <a:rPr lang="en-GB"/>
              <a:t> </a:t>
            </a:r>
            <a:r>
              <a:rPr lang="en-GB" err="1"/>
              <a:t>consequatur</a:t>
            </a:r>
            <a:r>
              <a:rPr lang="en-GB"/>
              <a:t> </a:t>
            </a:r>
            <a:r>
              <a:rPr lang="en-GB" err="1"/>
              <a:t>auteml</a:t>
            </a:r>
            <a:r>
              <a:rPr lang="en-GB"/>
              <a:t> </a:t>
            </a:r>
            <a:r>
              <a:rPr lang="en-GB" err="1"/>
              <a:t>eum</a:t>
            </a:r>
            <a:r>
              <a:rPr lang="en-GB"/>
              <a:t> </a:t>
            </a:r>
            <a:r>
              <a:rPr lang="en-GB" err="1"/>
              <a:t>iure</a:t>
            </a:r>
            <a:r>
              <a:rPr lang="en-GB"/>
              <a:t>.</a:t>
            </a:r>
          </a:p>
        </p:txBody>
      </p:sp>
      <p:sp>
        <p:nvSpPr>
          <p:cNvPr id="3" name="Footer Placeholder 2">
            <a:extLst>
              <a:ext uri="{FF2B5EF4-FFF2-40B4-BE49-F238E27FC236}">
                <a16:creationId xmlns:a16="http://schemas.microsoft.com/office/drawing/2014/main" id="{0B024D79-E118-4261-B0FE-78FF659D4564}"/>
              </a:ext>
            </a:extLst>
          </p:cNvPr>
          <p:cNvSpPr>
            <a:spLocks noGrp="1"/>
          </p:cNvSpPr>
          <p:nvPr>
            <p:ph type="ftr" sz="quarter" idx="18"/>
          </p:nvPr>
        </p:nvSpPr>
        <p:spPr/>
        <p:txBody>
          <a:bodyPr/>
          <a:lstStyle/>
          <a:p>
            <a:endParaRPr lang="en-GB"/>
          </a:p>
        </p:txBody>
      </p:sp>
      <p:sp>
        <p:nvSpPr>
          <p:cNvPr id="7" name="Slide Number Placeholder 6">
            <a:extLst>
              <a:ext uri="{FF2B5EF4-FFF2-40B4-BE49-F238E27FC236}">
                <a16:creationId xmlns:a16="http://schemas.microsoft.com/office/drawing/2014/main" id="{830946E7-114D-43EE-ABEB-A30D465A3421}"/>
              </a:ext>
            </a:extLst>
          </p:cNvPr>
          <p:cNvSpPr>
            <a:spLocks noGrp="1"/>
          </p:cNvSpPr>
          <p:nvPr>
            <p:ph type="sldNum" sz="quarter" idx="19"/>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12311949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6A5B0387-226C-46FC-9EB2-EE61FC8E4006}"/>
              </a:ext>
            </a:extLst>
          </p:cNvPr>
          <p:cNvSpPr>
            <a:spLocks noGrp="1"/>
          </p:cNvSpPr>
          <p:nvPr>
            <p:ph type="body" sz="quarter" idx="11" hasCustomPrompt="1"/>
          </p:nvPr>
        </p:nvSpPr>
        <p:spPr>
          <a:xfrm>
            <a:off x="658812" y="587958"/>
            <a:ext cx="9037637" cy="531742"/>
          </a:xfrm>
          <a:prstGeom prst="rect">
            <a:avLst/>
          </a:prstGeom>
        </p:spPr>
        <p:txBody>
          <a:bodyPr>
            <a:noAutofit/>
          </a:bodyPr>
          <a:lstStyle>
            <a:lvl1pPr marL="0" indent="0">
              <a:lnSpc>
                <a:spcPct val="100000"/>
              </a:lnSpc>
              <a:spcBef>
                <a:spcPts val="0"/>
              </a:spcBef>
              <a:buFontTx/>
              <a:buNone/>
              <a:defRPr sz="4000">
                <a:solidFill>
                  <a:schemeClr val="tx1">
                    <a:lumMod val="90000"/>
                    <a:lumOff val="10000"/>
                  </a:schemeClr>
                </a:solidFill>
                <a:latin typeface="Times New Roman" panose="02020603050405020304" pitchFamily="18" charset="0"/>
                <a:cs typeface="Times New Roman" panose="02020603050405020304" pitchFamily="18" charset="0"/>
              </a:defRPr>
            </a:lvl1pPr>
          </a:lstStyle>
          <a:p>
            <a:pPr lvl="0"/>
            <a:r>
              <a:rPr lang="en-GB"/>
              <a:t>Main heading </a:t>
            </a:r>
          </a:p>
        </p:txBody>
      </p:sp>
      <p:sp>
        <p:nvSpPr>
          <p:cNvPr id="3" name="Media Placeholder 2">
            <a:extLst>
              <a:ext uri="{FF2B5EF4-FFF2-40B4-BE49-F238E27FC236}">
                <a16:creationId xmlns:a16="http://schemas.microsoft.com/office/drawing/2014/main" id="{511C8CDD-36AD-4D9A-9ECB-DB3F236688F5}"/>
              </a:ext>
            </a:extLst>
          </p:cNvPr>
          <p:cNvSpPr>
            <a:spLocks noGrp="1"/>
          </p:cNvSpPr>
          <p:nvPr>
            <p:ph type="media" sz="quarter" idx="12" hasCustomPrompt="1"/>
          </p:nvPr>
        </p:nvSpPr>
        <p:spPr>
          <a:xfrm>
            <a:off x="0" y="0"/>
            <a:ext cx="12192000" cy="6858000"/>
          </a:xfrm>
          <a:prstGeom prst="rect">
            <a:avLst/>
          </a:prstGeom>
          <a:solidFill>
            <a:schemeClr val="bg1">
              <a:lumMod val="95000"/>
            </a:schemeClr>
          </a:solidFill>
        </p:spPr>
        <p:txBody>
          <a:bodyPr tIns="504000" anchor="ctr">
            <a:normAutofit/>
          </a:bodyPr>
          <a:lstStyle>
            <a:lvl1pPr marL="0" indent="0" algn="ctr">
              <a:buFontTx/>
              <a:buNone/>
              <a:defRPr sz="1800"/>
            </a:lvl1pPr>
          </a:lstStyle>
          <a:p>
            <a:r>
              <a:rPr lang="en-GB"/>
              <a:t>Click on the icon to add media</a:t>
            </a:r>
          </a:p>
        </p:txBody>
      </p:sp>
      <p:sp>
        <p:nvSpPr>
          <p:cNvPr id="2" name="Footer Placeholder 1">
            <a:extLst>
              <a:ext uri="{FF2B5EF4-FFF2-40B4-BE49-F238E27FC236}">
                <a16:creationId xmlns:a16="http://schemas.microsoft.com/office/drawing/2014/main" id="{4F780FC4-2FA4-41CD-8E51-33935D575ECD}"/>
              </a:ext>
            </a:extLst>
          </p:cNvPr>
          <p:cNvSpPr>
            <a:spLocks noGrp="1"/>
          </p:cNvSpPr>
          <p:nvPr>
            <p:ph type="ftr" sz="quarter" idx="13"/>
          </p:nvPr>
        </p:nvSpPr>
        <p:spPr/>
        <p:txBody>
          <a:bodyPr/>
          <a:lstStyle/>
          <a:p>
            <a:endParaRPr lang="en-GB"/>
          </a:p>
        </p:txBody>
      </p:sp>
      <p:sp>
        <p:nvSpPr>
          <p:cNvPr id="5" name="Slide Number Placeholder 4">
            <a:extLst>
              <a:ext uri="{FF2B5EF4-FFF2-40B4-BE49-F238E27FC236}">
                <a16:creationId xmlns:a16="http://schemas.microsoft.com/office/drawing/2014/main" id="{3FF17C92-48FF-40D7-A1DB-806E7779A90E}"/>
              </a:ext>
            </a:extLst>
          </p:cNvPr>
          <p:cNvSpPr>
            <a:spLocks noGrp="1"/>
          </p:cNvSpPr>
          <p:nvPr>
            <p:ph type="sldNum" sz="quarter" idx="14"/>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14895504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 image">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6A5B0387-226C-46FC-9EB2-EE61FC8E4006}"/>
              </a:ext>
            </a:extLst>
          </p:cNvPr>
          <p:cNvSpPr>
            <a:spLocks noGrp="1"/>
          </p:cNvSpPr>
          <p:nvPr>
            <p:ph type="body" sz="quarter" idx="11" hasCustomPrompt="1"/>
          </p:nvPr>
        </p:nvSpPr>
        <p:spPr>
          <a:xfrm>
            <a:off x="658812" y="587958"/>
            <a:ext cx="9037637" cy="531742"/>
          </a:xfrm>
          <a:prstGeom prst="rect">
            <a:avLst/>
          </a:prstGeom>
        </p:spPr>
        <p:txBody>
          <a:bodyPr>
            <a:noAutofit/>
          </a:bodyPr>
          <a:lstStyle>
            <a:lvl1pPr marL="0" indent="0">
              <a:lnSpc>
                <a:spcPct val="100000"/>
              </a:lnSpc>
              <a:spcBef>
                <a:spcPts val="0"/>
              </a:spcBef>
              <a:buFontTx/>
              <a:buNone/>
              <a:defRPr sz="4000">
                <a:solidFill>
                  <a:schemeClr val="tx1">
                    <a:lumMod val="90000"/>
                    <a:lumOff val="10000"/>
                  </a:schemeClr>
                </a:solidFill>
                <a:latin typeface="Times New Roman" panose="02020603050405020304" pitchFamily="18" charset="0"/>
                <a:cs typeface="Times New Roman" panose="02020603050405020304" pitchFamily="18" charset="0"/>
              </a:defRPr>
            </a:lvl1pPr>
          </a:lstStyle>
          <a:p>
            <a:pPr lvl="0"/>
            <a:r>
              <a:rPr lang="en-GB"/>
              <a:t>Main heading </a:t>
            </a:r>
          </a:p>
        </p:txBody>
      </p:sp>
      <p:sp>
        <p:nvSpPr>
          <p:cNvPr id="5" name="Picture Placeholder 4">
            <a:extLst>
              <a:ext uri="{FF2B5EF4-FFF2-40B4-BE49-F238E27FC236}">
                <a16:creationId xmlns:a16="http://schemas.microsoft.com/office/drawing/2014/main" id="{37F14EF7-3C01-41FF-99B8-A80CF85BC22F}"/>
              </a:ext>
            </a:extLst>
          </p:cNvPr>
          <p:cNvSpPr>
            <a:spLocks noGrp="1"/>
          </p:cNvSpPr>
          <p:nvPr>
            <p:ph type="pic" sz="quarter" idx="12" hasCustomPrompt="1"/>
          </p:nvPr>
        </p:nvSpPr>
        <p:spPr>
          <a:xfrm>
            <a:off x="0" y="0"/>
            <a:ext cx="12192000"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7" name="Text Placeholder 2">
            <a:extLst>
              <a:ext uri="{FF2B5EF4-FFF2-40B4-BE49-F238E27FC236}">
                <a16:creationId xmlns:a16="http://schemas.microsoft.com/office/drawing/2014/main" id="{41264D5E-B5F3-41C4-AC1D-AC0CEA36F747}"/>
              </a:ext>
            </a:extLst>
          </p:cNvPr>
          <p:cNvSpPr>
            <a:spLocks noGrp="1"/>
          </p:cNvSpPr>
          <p:nvPr>
            <p:ph type="body" sz="quarter" idx="24" hasCustomPrompt="1"/>
          </p:nvPr>
        </p:nvSpPr>
        <p:spPr>
          <a:xfrm rot="16200000">
            <a:off x="11585300" y="6245144"/>
            <a:ext cx="811789" cy="413923"/>
          </a:xfrm>
          <a:prstGeom prst="rect">
            <a:avLst/>
          </a:prstGeom>
        </p:spPr>
        <p:txBody>
          <a:bodyPr wrap="none" lIns="144000" tIns="144000" rIns="144000" bIns="144000">
            <a:spAutoFit/>
          </a:bodyPr>
          <a:lstStyle>
            <a:lvl1pPr marL="0" indent="0">
              <a:buNone/>
              <a:defRPr sz="800"/>
            </a:lvl1pPr>
          </a:lstStyle>
          <a:p>
            <a:r>
              <a:rPr lang="en-GB"/>
              <a:t>© Copyright</a:t>
            </a:r>
          </a:p>
        </p:txBody>
      </p:sp>
      <p:sp>
        <p:nvSpPr>
          <p:cNvPr id="2" name="Footer Placeholder 1">
            <a:extLst>
              <a:ext uri="{FF2B5EF4-FFF2-40B4-BE49-F238E27FC236}">
                <a16:creationId xmlns:a16="http://schemas.microsoft.com/office/drawing/2014/main" id="{B8CBD6AC-E677-4A0A-89C6-9B9556EA4299}"/>
              </a:ext>
            </a:extLst>
          </p:cNvPr>
          <p:cNvSpPr>
            <a:spLocks noGrp="1"/>
          </p:cNvSpPr>
          <p:nvPr>
            <p:ph type="ftr" sz="quarter" idx="25"/>
          </p:nvPr>
        </p:nvSpPr>
        <p:spPr/>
        <p:txBody>
          <a:bodyPr/>
          <a:lstStyle/>
          <a:p>
            <a:endParaRPr lang="en-GB"/>
          </a:p>
        </p:txBody>
      </p:sp>
      <p:sp>
        <p:nvSpPr>
          <p:cNvPr id="3" name="Slide Number Placeholder 2">
            <a:extLst>
              <a:ext uri="{FF2B5EF4-FFF2-40B4-BE49-F238E27FC236}">
                <a16:creationId xmlns:a16="http://schemas.microsoft.com/office/drawing/2014/main" id="{7B373CDC-E785-4797-8E61-FE03967E7230}"/>
              </a:ext>
            </a:extLst>
          </p:cNvPr>
          <p:cNvSpPr>
            <a:spLocks noGrp="1"/>
          </p:cNvSpPr>
          <p:nvPr>
            <p:ph type="sldNum" sz="quarter" idx="26"/>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38352391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A7679B5-CA7A-4028-B7EA-48119129ECAC}"/>
              </a:ext>
            </a:extLst>
          </p:cNvPr>
          <p:cNvSpPr>
            <a:spLocks noGrp="1"/>
          </p:cNvSpPr>
          <p:nvPr>
            <p:ph type="pic" sz="quarter" idx="10" hasCustomPrompt="1"/>
          </p:nvPr>
        </p:nvSpPr>
        <p:spPr>
          <a:xfrm>
            <a:off x="-1" y="0"/>
            <a:ext cx="5978525"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5" name="Picture Placeholder 3">
            <a:extLst>
              <a:ext uri="{FF2B5EF4-FFF2-40B4-BE49-F238E27FC236}">
                <a16:creationId xmlns:a16="http://schemas.microsoft.com/office/drawing/2014/main" id="{1C262F76-6DCD-4E66-8B34-63019F8A517D}"/>
              </a:ext>
            </a:extLst>
          </p:cNvPr>
          <p:cNvSpPr>
            <a:spLocks noGrp="1"/>
          </p:cNvSpPr>
          <p:nvPr>
            <p:ph type="pic" sz="quarter" idx="11" hasCustomPrompt="1"/>
          </p:nvPr>
        </p:nvSpPr>
        <p:spPr>
          <a:xfrm>
            <a:off x="6213477" y="0"/>
            <a:ext cx="5971326"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754EF402-C451-403B-AB49-B445BD4E1830}"/>
              </a:ext>
            </a:extLst>
          </p:cNvPr>
          <p:cNvSpPr>
            <a:spLocks noGrp="1"/>
          </p:cNvSpPr>
          <p:nvPr>
            <p:ph type="ftr" sz="quarter" idx="26"/>
          </p:nvPr>
        </p:nvSpPr>
        <p:spPr/>
        <p:txBody>
          <a:bodyPr/>
          <a:lstStyle/>
          <a:p>
            <a:endParaRPr lang="en-GB"/>
          </a:p>
        </p:txBody>
      </p:sp>
      <p:sp>
        <p:nvSpPr>
          <p:cNvPr id="3" name="Slide Number Placeholder 2">
            <a:extLst>
              <a:ext uri="{FF2B5EF4-FFF2-40B4-BE49-F238E27FC236}">
                <a16:creationId xmlns:a16="http://schemas.microsoft.com/office/drawing/2014/main" id="{B25F47FB-DD28-4903-92F9-019BE6B8B5AC}"/>
              </a:ext>
            </a:extLst>
          </p:cNvPr>
          <p:cNvSpPr>
            <a:spLocks noGrp="1"/>
          </p:cNvSpPr>
          <p:nvPr>
            <p:ph type="sldNum" sz="quarter" idx="27"/>
          </p:nvPr>
        </p:nvSpPr>
        <p:spPr/>
        <p:txBody>
          <a:bodyPr/>
          <a:lstStyle/>
          <a:p>
            <a:fld id="{1BE232AB-0B06-425F-9ADD-32A9A3D01189}" type="slidenum">
              <a:rPr lang="en-GB" smtClean="0"/>
              <a:pPr/>
              <a:t>‹#›</a:t>
            </a:fld>
            <a:endParaRPr lang="en-GB"/>
          </a:p>
        </p:txBody>
      </p:sp>
      <p:sp>
        <p:nvSpPr>
          <p:cNvPr id="8" name="Copyright">
            <a:extLst>
              <a:ext uri="{FF2B5EF4-FFF2-40B4-BE49-F238E27FC236}">
                <a16:creationId xmlns:a16="http://schemas.microsoft.com/office/drawing/2014/main" id="{36D4DA48-61E1-4E18-8037-8A7AC9F90C6F}"/>
              </a:ext>
            </a:extLst>
          </p:cNvPr>
          <p:cNvSpPr>
            <a:spLocks noGrp="1"/>
          </p:cNvSpPr>
          <p:nvPr>
            <p:ph type="body" sz="quarter" idx="29" hasCustomPrompt="1"/>
          </p:nvPr>
        </p:nvSpPr>
        <p:spPr>
          <a:xfrm rot="16200000">
            <a:off x="9806710" y="4441111"/>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1" name="Copyright">
            <a:extLst>
              <a:ext uri="{FF2B5EF4-FFF2-40B4-BE49-F238E27FC236}">
                <a16:creationId xmlns:a16="http://schemas.microsoft.com/office/drawing/2014/main" id="{A3ACC3AE-95D0-44AA-808F-F9FD3C99ABCA}"/>
              </a:ext>
            </a:extLst>
          </p:cNvPr>
          <p:cNvSpPr>
            <a:spLocks noGrp="1"/>
          </p:cNvSpPr>
          <p:nvPr>
            <p:ph type="body" sz="quarter" idx="30" hasCustomPrompt="1"/>
          </p:nvPr>
        </p:nvSpPr>
        <p:spPr>
          <a:xfrm rot="16200000">
            <a:off x="3622149" y="4441111"/>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27109634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FBE2879C-B203-4598-945D-0C57B7C72CE9}"/>
              </a:ext>
            </a:extLst>
          </p:cNvPr>
          <p:cNvSpPr>
            <a:spLocks noGrp="1"/>
          </p:cNvSpPr>
          <p:nvPr>
            <p:ph type="pic" sz="quarter" idx="24" hasCustomPrompt="1"/>
          </p:nvPr>
        </p:nvSpPr>
        <p:spPr>
          <a:xfrm>
            <a:off x="6210300" y="3517900"/>
            <a:ext cx="5975502"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4" name="Picture Placeholder 3">
            <a:extLst>
              <a:ext uri="{FF2B5EF4-FFF2-40B4-BE49-F238E27FC236}">
                <a16:creationId xmlns:a16="http://schemas.microsoft.com/office/drawing/2014/main" id="{8A7679B5-CA7A-4028-B7EA-48119129ECAC}"/>
              </a:ext>
            </a:extLst>
          </p:cNvPr>
          <p:cNvSpPr>
            <a:spLocks noGrp="1"/>
          </p:cNvSpPr>
          <p:nvPr>
            <p:ph type="pic" sz="quarter" idx="10" hasCustomPrompt="1"/>
          </p:nvPr>
        </p:nvSpPr>
        <p:spPr>
          <a:xfrm>
            <a:off x="-1" y="0"/>
            <a:ext cx="5981700"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8" name="Picture Placeholder 3">
            <a:extLst>
              <a:ext uri="{FF2B5EF4-FFF2-40B4-BE49-F238E27FC236}">
                <a16:creationId xmlns:a16="http://schemas.microsoft.com/office/drawing/2014/main" id="{10BD3FBB-A5B1-47F3-81B5-3FEE291E14B9}"/>
              </a:ext>
            </a:extLst>
          </p:cNvPr>
          <p:cNvSpPr>
            <a:spLocks noGrp="1"/>
          </p:cNvSpPr>
          <p:nvPr>
            <p:ph type="pic" sz="quarter" idx="22" hasCustomPrompt="1"/>
          </p:nvPr>
        </p:nvSpPr>
        <p:spPr>
          <a:xfrm>
            <a:off x="-1" y="3517900"/>
            <a:ext cx="5981700"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9" name="Picture Placeholder 3">
            <a:extLst>
              <a:ext uri="{FF2B5EF4-FFF2-40B4-BE49-F238E27FC236}">
                <a16:creationId xmlns:a16="http://schemas.microsoft.com/office/drawing/2014/main" id="{9EA6B574-C0B0-467A-B86A-34F42619761E}"/>
              </a:ext>
            </a:extLst>
          </p:cNvPr>
          <p:cNvSpPr>
            <a:spLocks noGrp="1"/>
          </p:cNvSpPr>
          <p:nvPr>
            <p:ph type="pic" sz="quarter" idx="23" hasCustomPrompt="1"/>
          </p:nvPr>
        </p:nvSpPr>
        <p:spPr>
          <a:xfrm>
            <a:off x="6210300" y="0"/>
            <a:ext cx="5975502" cy="3341688"/>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0C9FC094-50DD-4B8B-835E-B56D2CA53D73}"/>
              </a:ext>
            </a:extLst>
          </p:cNvPr>
          <p:cNvSpPr>
            <a:spLocks noGrp="1"/>
          </p:cNvSpPr>
          <p:nvPr>
            <p:ph type="ftr" sz="quarter" idx="29"/>
          </p:nvPr>
        </p:nvSpPr>
        <p:spPr/>
        <p:txBody>
          <a:bodyPr/>
          <a:lstStyle/>
          <a:p>
            <a:endParaRPr lang="en-GB"/>
          </a:p>
        </p:txBody>
      </p:sp>
      <p:sp>
        <p:nvSpPr>
          <p:cNvPr id="3" name="Slide Number Placeholder 2">
            <a:extLst>
              <a:ext uri="{FF2B5EF4-FFF2-40B4-BE49-F238E27FC236}">
                <a16:creationId xmlns:a16="http://schemas.microsoft.com/office/drawing/2014/main" id="{130E1EEE-1030-455F-B1D2-6784A5351A2D}"/>
              </a:ext>
            </a:extLst>
          </p:cNvPr>
          <p:cNvSpPr>
            <a:spLocks noGrp="1"/>
          </p:cNvSpPr>
          <p:nvPr>
            <p:ph type="sldNum" sz="quarter" idx="30"/>
          </p:nvPr>
        </p:nvSpPr>
        <p:spPr/>
        <p:txBody>
          <a:bodyPr/>
          <a:lstStyle/>
          <a:p>
            <a:fld id="{1BE232AB-0B06-425F-9ADD-32A9A3D01189}" type="slidenum">
              <a:rPr lang="en-GB" smtClean="0"/>
              <a:pPr/>
              <a:t>‹#›</a:t>
            </a:fld>
            <a:endParaRPr lang="en-GB"/>
          </a:p>
        </p:txBody>
      </p:sp>
      <p:sp>
        <p:nvSpPr>
          <p:cNvPr id="12" name="Copyright">
            <a:extLst>
              <a:ext uri="{FF2B5EF4-FFF2-40B4-BE49-F238E27FC236}">
                <a16:creationId xmlns:a16="http://schemas.microsoft.com/office/drawing/2014/main" id="{8BAB32CB-BB1C-45FF-86A5-B1398EE9A803}"/>
              </a:ext>
            </a:extLst>
          </p:cNvPr>
          <p:cNvSpPr>
            <a:spLocks noGrp="1"/>
          </p:cNvSpPr>
          <p:nvPr>
            <p:ph type="body" sz="quarter" idx="31" hasCustomPrompt="1"/>
          </p:nvPr>
        </p:nvSpPr>
        <p:spPr>
          <a:xfrm rot="16200000">
            <a:off x="1054477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7" name="Copyright">
            <a:extLst>
              <a:ext uri="{FF2B5EF4-FFF2-40B4-BE49-F238E27FC236}">
                <a16:creationId xmlns:a16="http://schemas.microsoft.com/office/drawing/2014/main" id="{842EEB2C-2FA6-4E60-8BC0-3B0A200FE69B}"/>
              </a:ext>
            </a:extLst>
          </p:cNvPr>
          <p:cNvSpPr>
            <a:spLocks noGrp="1"/>
          </p:cNvSpPr>
          <p:nvPr>
            <p:ph type="body" sz="quarter" idx="32" hasCustomPrompt="1"/>
          </p:nvPr>
        </p:nvSpPr>
        <p:spPr>
          <a:xfrm rot="16200000">
            <a:off x="4360211"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9" name="Copyright">
            <a:extLst>
              <a:ext uri="{FF2B5EF4-FFF2-40B4-BE49-F238E27FC236}">
                <a16:creationId xmlns:a16="http://schemas.microsoft.com/office/drawing/2014/main" id="{7392EE9F-7032-44FA-9700-6A84928DA764}"/>
              </a:ext>
            </a:extLst>
          </p:cNvPr>
          <p:cNvSpPr>
            <a:spLocks noGrp="1"/>
          </p:cNvSpPr>
          <p:nvPr>
            <p:ph type="body" sz="quarter" idx="33" hasCustomPrompt="1"/>
          </p:nvPr>
        </p:nvSpPr>
        <p:spPr>
          <a:xfrm rot="16200000">
            <a:off x="1054477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0" name="Copyright">
            <a:extLst>
              <a:ext uri="{FF2B5EF4-FFF2-40B4-BE49-F238E27FC236}">
                <a16:creationId xmlns:a16="http://schemas.microsoft.com/office/drawing/2014/main" id="{98F55F89-83E9-43FE-BEE5-0B42464546FD}"/>
              </a:ext>
            </a:extLst>
          </p:cNvPr>
          <p:cNvSpPr>
            <a:spLocks noGrp="1"/>
          </p:cNvSpPr>
          <p:nvPr>
            <p:ph type="body" sz="quarter" idx="34" hasCustomPrompt="1"/>
          </p:nvPr>
        </p:nvSpPr>
        <p:spPr>
          <a:xfrm rot="16200000">
            <a:off x="4360212"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31530175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4" name="Picture Placeholder 10">
            <a:extLst>
              <a:ext uri="{FF2B5EF4-FFF2-40B4-BE49-F238E27FC236}">
                <a16:creationId xmlns:a16="http://schemas.microsoft.com/office/drawing/2014/main" id="{D7A7A7A5-234F-4CDF-903D-0AA005049FC1}"/>
              </a:ext>
            </a:extLst>
          </p:cNvPr>
          <p:cNvSpPr>
            <a:spLocks noGrp="1"/>
          </p:cNvSpPr>
          <p:nvPr>
            <p:ph type="pic" sz="quarter" idx="23" hasCustomPrompt="1"/>
          </p:nvPr>
        </p:nvSpPr>
        <p:spPr>
          <a:xfrm>
            <a:off x="-1" y="3529781"/>
            <a:ext cx="3924000"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1" name="Picture Placeholder 10">
            <a:extLst>
              <a:ext uri="{FF2B5EF4-FFF2-40B4-BE49-F238E27FC236}">
                <a16:creationId xmlns:a16="http://schemas.microsoft.com/office/drawing/2014/main" id="{FD77D09D-81A5-450E-B93E-B8A795013F2D}"/>
              </a:ext>
            </a:extLst>
          </p:cNvPr>
          <p:cNvSpPr>
            <a:spLocks noGrp="1"/>
          </p:cNvSpPr>
          <p:nvPr>
            <p:ph type="pic" sz="quarter" idx="20" hasCustomPrompt="1"/>
          </p:nvPr>
        </p:nvSpPr>
        <p:spPr>
          <a:xfrm>
            <a:off x="-1" y="0"/>
            <a:ext cx="3924000"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2" name="Picture Placeholder 10">
            <a:extLst>
              <a:ext uri="{FF2B5EF4-FFF2-40B4-BE49-F238E27FC236}">
                <a16:creationId xmlns:a16="http://schemas.microsoft.com/office/drawing/2014/main" id="{BFCF52BA-1C21-426E-9D5A-17A91BF2EF12}"/>
              </a:ext>
            </a:extLst>
          </p:cNvPr>
          <p:cNvSpPr>
            <a:spLocks noGrp="1"/>
          </p:cNvSpPr>
          <p:nvPr>
            <p:ph type="pic" sz="quarter" idx="21" hasCustomPrompt="1"/>
          </p:nvPr>
        </p:nvSpPr>
        <p:spPr>
          <a:xfrm>
            <a:off x="4127500" y="0"/>
            <a:ext cx="3930952"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3" name="Picture Placeholder 10">
            <a:extLst>
              <a:ext uri="{FF2B5EF4-FFF2-40B4-BE49-F238E27FC236}">
                <a16:creationId xmlns:a16="http://schemas.microsoft.com/office/drawing/2014/main" id="{9151B424-C24A-4355-A29D-66B6937E6285}"/>
              </a:ext>
            </a:extLst>
          </p:cNvPr>
          <p:cNvSpPr>
            <a:spLocks noGrp="1"/>
          </p:cNvSpPr>
          <p:nvPr>
            <p:ph type="pic" sz="quarter" idx="22" hasCustomPrompt="1"/>
          </p:nvPr>
        </p:nvSpPr>
        <p:spPr>
          <a:xfrm>
            <a:off x="8264526" y="0"/>
            <a:ext cx="3924000"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5" name="Picture Placeholder 10">
            <a:extLst>
              <a:ext uri="{FF2B5EF4-FFF2-40B4-BE49-F238E27FC236}">
                <a16:creationId xmlns:a16="http://schemas.microsoft.com/office/drawing/2014/main" id="{3069BA39-91D1-45E9-9627-ADB320DE0894}"/>
              </a:ext>
            </a:extLst>
          </p:cNvPr>
          <p:cNvSpPr>
            <a:spLocks noGrp="1"/>
          </p:cNvSpPr>
          <p:nvPr>
            <p:ph type="pic" sz="quarter" idx="24" hasCustomPrompt="1"/>
          </p:nvPr>
        </p:nvSpPr>
        <p:spPr>
          <a:xfrm>
            <a:off x="4128787" y="3529781"/>
            <a:ext cx="3930952"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6" name="Picture Placeholder 10">
            <a:extLst>
              <a:ext uri="{FF2B5EF4-FFF2-40B4-BE49-F238E27FC236}">
                <a16:creationId xmlns:a16="http://schemas.microsoft.com/office/drawing/2014/main" id="{3381A4D7-0DB1-41F3-8F9A-A623F55DE075}"/>
              </a:ext>
            </a:extLst>
          </p:cNvPr>
          <p:cNvSpPr>
            <a:spLocks noGrp="1"/>
          </p:cNvSpPr>
          <p:nvPr>
            <p:ph type="pic" sz="quarter" idx="25" hasCustomPrompt="1"/>
          </p:nvPr>
        </p:nvSpPr>
        <p:spPr>
          <a:xfrm>
            <a:off x="8253113" y="3529781"/>
            <a:ext cx="3924000"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2" name="Footer Placeholder 1">
            <a:extLst>
              <a:ext uri="{FF2B5EF4-FFF2-40B4-BE49-F238E27FC236}">
                <a16:creationId xmlns:a16="http://schemas.microsoft.com/office/drawing/2014/main" id="{4091821D-7263-4C0A-B312-401281B4F615}"/>
              </a:ext>
            </a:extLst>
          </p:cNvPr>
          <p:cNvSpPr>
            <a:spLocks noGrp="1"/>
          </p:cNvSpPr>
          <p:nvPr>
            <p:ph type="ftr" sz="quarter" idx="32"/>
          </p:nvPr>
        </p:nvSpPr>
        <p:spPr/>
        <p:txBody>
          <a:bodyPr/>
          <a:lstStyle/>
          <a:p>
            <a:endParaRPr lang="en-GB"/>
          </a:p>
        </p:txBody>
      </p:sp>
      <p:sp>
        <p:nvSpPr>
          <p:cNvPr id="3" name="Slide Number Placeholder 2">
            <a:extLst>
              <a:ext uri="{FF2B5EF4-FFF2-40B4-BE49-F238E27FC236}">
                <a16:creationId xmlns:a16="http://schemas.microsoft.com/office/drawing/2014/main" id="{80C780B1-5FD7-4476-8539-542EA95C777F}"/>
              </a:ext>
            </a:extLst>
          </p:cNvPr>
          <p:cNvSpPr>
            <a:spLocks noGrp="1"/>
          </p:cNvSpPr>
          <p:nvPr>
            <p:ph type="sldNum" sz="quarter" idx="33"/>
          </p:nvPr>
        </p:nvSpPr>
        <p:spPr/>
        <p:txBody>
          <a:bodyPr/>
          <a:lstStyle/>
          <a:p>
            <a:fld id="{1BE232AB-0B06-425F-9ADD-32A9A3D01189}" type="slidenum">
              <a:rPr lang="en-GB" smtClean="0"/>
              <a:pPr/>
              <a:t>‹#›</a:t>
            </a:fld>
            <a:endParaRPr lang="en-GB"/>
          </a:p>
        </p:txBody>
      </p:sp>
      <p:sp>
        <p:nvSpPr>
          <p:cNvPr id="17" name="Copyright">
            <a:extLst>
              <a:ext uri="{FF2B5EF4-FFF2-40B4-BE49-F238E27FC236}">
                <a16:creationId xmlns:a16="http://schemas.microsoft.com/office/drawing/2014/main" id="{8A2E1D88-07B2-471E-90A1-74C7AD1E275B}"/>
              </a:ext>
            </a:extLst>
          </p:cNvPr>
          <p:cNvSpPr>
            <a:spLocks noGrp="1"/>
          </p:cNvSpPr>
          <p:nvPr>
            <p:ph type="body" sz="quarter" idx="31" hasCustomPrompt="1"/>
          </p:nvPr>
        </p:nvSpPr>
        <p:spPr>
          <a:xfrm rot="16200000">
            <a:off x="1054477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8" name="Copyright">
            <a:extLst>
              <a:ext uri="{FF2B5EF4-FFF2-40B4-BE49-F238E27FC236}">
                <a16:creationId xmlns:a16="http://schemas.microsoft.com/office/drawing/2014/main" id="{050EE8D4-F5B0-4390-AF5C-1EAA874A7F46}"/>
              </a:ext>
            </a:extLst>
          </p:cNvPr>
          <p:cNvSpPr>
            <a:spLocks noGrp="1"/>
          </p:cNvSpPr>
          <p:nvPr>
            <p:ph type="body" sz="quarter" idx="34" hasCustomPrompt="1"/>
          </p:nvPr>
        </p:nvSpPr>
        <p:spPr>
          <a:xfrm rot="16200000">
            <a:off x="1054477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9" name="Copyright">
            <a:extLst>
              <a:ext uri="{FF2B5EF4-FFF2-40B4-BE49-F238E27FC236}">
                <a16:creationId xmlns:a16="http://schemas.microsoft.com/office/drawing/2014/main" id="{8FAE7B5C-6B8D-4484-9545-E71653BA2F27}"/>
              </a:ext>
            </a:extLst>
          </p:cNvPr>
          <p:cNvSpPr>
            <a:spLocks noGrp="1"/>
          </p:cNvSpPr>
          <p:nvPr>
            <p:ph type="body" sz="quarter" idx="35" hasCustomPrompt="1"/>
          </p:nvPr>
        </p:nvSpPr>
        <p:spPr>
          <a:xfrm rot="16200000">
            <a:off x="642188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0" name="Copyright">
            <a:extLst>
              <a:ext uri="{FF2B5EF4-FFF2-40B4-BE49-F238E27FC236}">
                <a16:creationId xmlns:a16="http://schemas.microsoft.com/office/drawing/2014/main" id="{FF2B36E2-7D6D-48C3-A60D-214213665E5C}"/>
              </a:ext>
            </a:extLst>
          </p:cNvPr>
          <p:cNvSpPr>
            <a:spLocks noGrp="1"/>
          </p:cNvSpPr>
          <p:nvPr>
            <p:ph type="body" sz="quarter" idx="36" hasCustomPrompt="1"/>
          </p:nvPr>
        </p:nvSpPr>
        <p:spPr>
          <a:xfrm rot="16200000">
            <a:off x="642188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1" name="Copyright">
            <a:extLst>
              <a:ext uri="{FF2B5EF4-FFF2-40B4-BE49-F238E27FC236}">
                <a16:creationId xmlns:a16="http://schemas.microsoft.com/office/drawing/2014/main" id="{652D745A-E943-4EFF-8B4F-6FD8C1784249}"/>
              </a:ext>
            </a:extLst>
          </p:cNvPr>
          <p:cNvSpPr>
            <a:spLocks noGrp="1"/>
          </p:cNvSpPr>
          <p:nvPr>
            <p:ph type="body" sz="quarter" idx="37" hasCustomPrompt="1"/>
          </p:nvPr>
        </p:nvSpPr>
        <p:spPr>
          <a:xfrm rot="16200000">
            <a:off x="2296269"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22" name="Copyright">
            <a:extLst>
              <a:ext uri="{FF2B5EF4-FFF2-40B4-BE49-F238E27FC236}">
                <a16:creationId xmlns:a16="http://schemas.microsoft.com/office/drawing/2014/main" id="{889B75A5-26AB-431B-A907-6EF11975EB12}"/>
              </a:ext>
            </a:extLst>
          </p:cNvPr>
          <p:cNvSpPr>
            <a:spLocks noGrp="1"/>
          </p:cNvSpPr>
          <p:nvPr>
            <p:ph type="body" sz="quarter" idx="38" hasCustomPrompt="1"/>
          </p:nvPr>
        </p:nvSpPr>
        <p:spPr>
          <a:xfrm rot="16200000">
            <a:off x="2296270"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8752747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act Details">
    <p:spTree>
      <p:nvGrpSpPr>
        <p:cNvPr id="1" name=""/>
        <p:cNvGrpSpPr/>
        <p:nvPr/>
      </p:nvGrpSpPr>
      <p:grpSpPr>
        <a:xfrm>
          <a:off x="0" y="0"/>
          <a:ext cx="0" cy="0"/>
          <a:chOff x="0" y="0"/>
          <a:chExt cx="0" cy="0"/>
        </a:xfrm>
      </p:grpSpPr>
      <p:sp>
        <p:nvSpPr>
          <p:cNvPr id="10" name="Picture Placeholder 24">
            <a:extLst>
              <a:ext uri="{FF2B5EF4-FFF2-40B4-BE49-F238E27FC236}">
                <a16:creationId xmlns:a16="http://schemas.microsoft.com/office/drawing/2014/main" id="{FAB32424-2569-4BE5-8F22-15750575562A}"/>
              </a:ext>
            </a:extLst>
          </p:cNvPr>
          <p:cNvSpPr>
            <a:spLocks noGrp="1"/>
          </p:cNvSpPr>
          <p:nvPr>
            <p:ph type="pic" sz="quarter" idx="41" hasCustomPrompt="1"/>
          </p:nvPr>
        </p:nvSpPr>
        <p:spPr>
          <a:xfrm>
            <a:off x="658813" y="657225"/>
            <a:ext cx="1620837" cy="1496189"/>
          </a:xfrm>
          <a:prstGeom prst="rect">
            <a:avLst/>
          </a:prstGeom>
          <a:solidFill>
            <a:schemeClr val="bg2">
              <a:lumMod val="95000"/>
            </a:schemeClr>
          </a:solidFill>
        </p:spPr>
        <p:txBody>
          <a:bodyPr tIns="504000" anchor="ctr"/>
          <a:lstStyle>
            <a:lvl1pPr marL="0" indent="0" algn="ctr">
              <a:buFontTx/>
              <a:buNone/>
              <a:defRPr sz="1800"/>
            </a:lvl1pPr>
          </a:lstStyle>
          <a:p>
            <a:r>
              <a:rPr lang="en-GB" sz="1800"/>
              <a:t>Person</a:t>
            </a:r>
            <a:endParaRPr lang="en-GB"/>
          </a:p>
        </p:txBody>
      </p:sp>
      <p:sp>
        <p:nvSpPr>
          <p:cNvPr id="11" name="Text Placeholder 17">
            <a:extLst>
              <a:ext uri="{FF2B5EF4-FFF2-40B4-BE49-F238E27FC236}">
                <a16:creationId xmlns:a16="http://schemas.microsoft.com/office/drawing/2014/main" id="{5E9E825B-33E5-4AE6-A4A7-0083A3962E03}"/>
              </a:ext>
            </a:extLst>
          </p:cNvPr>
          <p:cNvSpPr>
            <a:spLocks noGrp="1"/>
          </p:cNvSpPr>
          <p:nvPr>
            <p:ph type="body" sz="quarter" idx="13" hasCustomPrompt="1"/>
          </p:nvPr>
        </p:nvSpPr>
        <p:spPr>
          <a:xfrm>
            <a:off x="2511430" y="1961715"/>
            <a:ext cx="5329238" cy="246221"/>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a:t>Position title</a:t>
            </a:r>
          </a:p>
        </p:txBody>
      </p:sp>
      <p:sp>
        <p:nvSpPr>
          <p:cNvPr id="12" name="Text Placeholder 17">
            <a:extLst>
              <a:ext uri="{FF2B5EF4-FFF2-40B4-BE49-F238E27FC236}">
                <a16:creationId xmlns:a16="http://schemas.microsoft.com/office/drawing/2014/main" id="{02CD2D82-70EC-4F1A-962A-5C917098C226}"/>
              </a:ext>
            </a:extLst>
          </p:cNvPr>
          <p:cNvSpPr>
            <a:spLocks noGrp="1"/>
          </p:cNvSpPr>
          <p:nvPr>
            <p:ph type="body" sz="quarter" idx="14" hasCustomPrompt="1"/>
          </p:nvPr>
        </p:nvSpPr>
        <p:spPr>
          <a:xfrm>
            <a:off x="2511430" y="1609916"/>
            <a:ext cx="5329238" cy="246221"/>
          </a:xfrm>
          <a:prstGeom prst="rect">
            <a:avLst/>
          </a:prstGeom>
        </p:spPr>
        <p:txBody>
          <a:bodyPr lIns="0" tIns="0" rIns="0" bIns="0">
            <a:noAutofit/>
          </a:bodyPr>
          <a:lstStyle>
            <a:lvl1pPr marL="0" indent="0" algn="l">
              <a:lnSpc>
                <a:spcPct val="100000"/>
              </a:lnSpc>
              <a:spcBef>
                <a:spcPts val="0"/>
              </a:spcBef>
              <a:buFontTx/>
              <a:buNone/>
              <a:defRPr sz="1600">
                <a:solidFill>
                  <a:schemeClr val="accent1"/>
                </a:solidFill>
                <a:latin typeface="Times New Roman" panose="02020603050405020304" pitchFamily="18" charset="0"/>
                <a:cs typeface="Times New Roman" panose="02020603050405020304" pitchFamily="18" charset="0"/>
              </a:defRPr>
            </a:lvl1pPr>
          </a:lstStyle>
          <a:p>
            <a:pPr lvl="0"/>
            <a:r>
              <a:rPr lang="en-GB"/>
              <a:t>Firstname Lastname</a:t>
            </a:r>
          </a:p>
        </p:txBody>
      </p:sp>
      <p:sp>
        <p:nvSpPr>
          <p:cNvPr id="2" name="Footer Placeholder 1">
            <a:extLst>
              <a:ext uri="{FF2B5EF4-FFF2-40B4-BE49-F238E27FC236}">
                <a16:creationId xmlns:a16="http://schemas.microsoft.com/office/drawing/2014/main" id="{5593EDDD-671A-4BFF-975B-45B562B84FDE}"/>
              </a:ext>
            </a:extLst>
          </p:cNvPr>
          <p:cNvSpPr>
            <a:spLocks noGrp="1"/>
          </p:cNvSpPr>
          <p:nvPr>
            <p:ph type="ftr" sz="quarter" idx="43"/>
          </p:nvPr>
        </p:nvSpPr>
        <p:spPr/>
        <p:txBody>
          <a:bodyPr/>
          <a:lstStyle/>
          <a:p>
            <a:endParaRPr lang="en-GB"/>
          </a:p>
        </p:txBody>
      </p:sp>
      <p:sp>
        <p:nvSpPr>
          <p:cNvPr id="3" name="Slide Number Placeholder 2">
            <a:extLst>
              <a:ext uri="{FF2B5EF4-FFF2-40B4-BE49-F238E27FC236}">
                <a16:creationId xmlns:a16="http://schemas.microsoft.com/office/drawing/2014/main" id="{44BFC7CB-7010-4FFC-B901-548335AE4D22}"/>
              </a:ext>
            </a:extLst>
          </p:cNvPr>
          <p:cNvSpPr>
            <a:spLocks noGrp="1"/>
          </p:cNvSpPr>
          <p:nvPr>
            <p:ph type="sldNum" sz="quarter" idx="44"/>
          </p:nvPr>
        </p:nvSpPr>
        <p:spPr/>
        <p:txBody>
          <a:bodyPr/>
          <a:lstStyle/>
          <a:p>
            <a:fld id="{1BE232AB-0B06-425F-9ADD-32A9A3D01189}" type="slidenum">
              <a:rPr lang="en-GB" smtClean="0"/>
              <a:pPr/>
              <a:t>‹#›</a:t>
            </a:fld>
            <a:endParaRPr lang="en-GB"/>
          </a:p>
        </p:txBody>
      </p:sp>
      <p:sp>
        <p:nvSpPr>
          <p:cNvPr id="4" name="TextBox 3">
            <a:extLst>
              <a:ext uri="{FF2B5EF4-FFF2-40B4-BE49-F238E27FC236}">
                <a16:creationId xmlns:a16="http://schemas.microsoft.com/office/drawing/2014/main" id="{9D92A866-64A8-4244-A1CA-57C95BBD376F}"/>
              </a:ext>
            </a:extLst>
          </p:cNvPr>
          <p:cNvSpPr txBox="1"/>
          <p:nvPr userDrawn="1"/>
        </p:nvSpPr>
        <p:spPr>
          <a:xfrm>
            <a:off x="2511430" y="1222506"/>
            <a:ext cx="1409700" cy="246221"/>
          </a:xfrm>
          <a:prstGeom prst="rect">
            <a:avLst/>
          </a:prstGeom>
          <a:noFill/>
        </p:spPr>
        <p:txBody>
          <a:bodyPr wrap="square" lIns="0" tIns="0" rIns="0" bIns="0" rtlCol="0">
            <a:noAutofit/>
          </a:bodyPr>
          <a:lstStyle/>
          <a:p>
            <a:r>
              <a:rPr lang="en-GB" sz="1600" b="1">
                <a:solidFill>
                  <a:schemeClr val="accent1"/>
                </a:solidFill>
                <a:latin typeface="Arial" panose="020B0604020202020204" pitchFamily="34" charset="0"/>
                <a:cs typeface="Arial" panose="020B0604020202020204" pitchFamily="34" charset="0"/>
              </a:rPr>
              <a:t>Contact</a:t>
            </a:r>
          </a:p>
        </p:txBody>
      </p:sp>
    </p:spTree>
    <p:extLst>
      <p:ext uri="{BB962C8B-B14F-4D97-AF65-F5344CB8AC3E}">
        <p14:creationId xmlns:p14="http://schemas.microsoft.com/office/powerpoint/2010/main" val="4127139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ank You and Questions">
    <p:spTree>
      <p:nvGrpSpPr>
        <p:cNvPr id="1" name=""/>
        <p:cNvGrpSpPr/>
        <p:nvPr/>
      </p:nvGrpSpPr>
      <p:grpSpPr>
        <a:xfrm>
          <a:off x="0" y="0"/>
          <a:ext cx="0" cy="0"/>
          <a:chOff x="0" y="0"/>
          <a:chExt cx="0" cy="0"/>
        </a:xfrm>
      </p:grpSpPr>
      <p:sp>
        <p:nvSpPr>
          <p:cNvPr id="7" name="Text Placeholder 12">
            <a:extLst>
              <a:ext uri="{FF2B5EF4-FFF2-40B4-BE49-F238E27FC236}">
                <a16:creationId xmlns:a16="http://schemas.microsoft.com/office/drawing/2014/main" id="{7EF3004D-07DD-4A07-84DE-710A16D04659}"/>
              </a:ext>
            </a:extLst>
          </p:cNvPr>
          <p:cNvSpPr>
            <a:spLocks noGrp="1"/>
          </p:cNvSpPr>
          <p:nvPr>
            <p:ph type="body" sz="quarter" idx="11" hasCustomPrompt="1"/>
          </p:nvPr>
        </p:nvSpPr>
        <p:spPr>
          <a:xfrm>
            <a:off x="658812" y="1811338"/>
            <a:ext cx="5319713" cy="579561"/>
          </a:xfrm>
          <a:prstGeom prst="rect">
            <a:avLst/>
          </a:prstGeom>
        </p:spPr>
        <p:txBody>
          <a:bodyPr lIns="0" tIns="0" rIns="0" bIns="0">
            <a:noAutofit/>
          </a:bodyPr>
          <a:lstStyle>
            <a:lvl1pPr marL="0" indent="0">
              <a:lnSpc>
                <a:spcPct val="100000"/>
              </a:lnSpc>
              <a:spcBef>
                <a:spcPts val="0"/>
              </a:spcBef>
              <a:buFontTx/>
              <a:buNone/>
              <a:defRPr sz="4000">
                <a:latin typeface="Times New Roman" panose="02020603050405020304" pitchFamily="18" charset="0"/>
                <a:cs typeface="Times New Roman" panose="02020603050405020304" pitchFamily="18" charset="0"/>
              </a:defRPr>
            </a:lvl1pPr>
          </a:lstStyle>
          <a:p>
            <a:pPr lvl="0"/>
            <a:r>
              <a:rPr lang="en-GB"/>
              <a:t>Thank you and questions </a:t>
            </a:r>
          </a:p>
        </p:txBody>
      </p:sp>
    </p:spTree>
    <p:extLst>
      <p:ext uri="{BB962C8B-B14F-4D97-AF65-F5344CB8AC3E}">
        <p14:creationId xmlns:p14="http://schemas.microsoft.com/office/powerpoint/2010/main" val="13097153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16458470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losing logo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C540EE-818B-4BD2-B896-84BDD66D1C6D}"/>
              </a:ext>
            </a:extLst>
          </p:cNvPr>
          <p:cNvSpPr/>
          <p:nvPr userDrawn="1"/>
        </p:nvSpPr>
        <p:spPr>
          <a:xfrm>
            <a:off x="0" y="0"/>
            <a:ext cx="12191999"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phic 4">
            <a:extLst>
              <a:ext uri="{FF2B5EF4-FFF2-40B4-BE49-F238E27FC236}">
                <a16:creationId xmlns:a16="http://schemas.microsoft.com/office/drawing/2014/main" id="{6B0C0825-138B-4F0A-8FB0-C6A1623969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648665" y="3045600"/>
            <a:ext cx="2894670" cy="766800"/>
          </a:xfrm>
          <a:prstGeom prst="rect">
            <a:avLst/>
          </a:prstGeom>
        </p:spPr>
      </p:pic>
    </p:spTree>
    <p:extLst>
      <p:ext uri="{BB962C8B-B14F-4D97-AF65-F5344CB8AC3E}">
        <p14:creationId xmlns:p14="http://schemas.microsoft.com/office/powerpoint/2010/main" val="2537846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x text or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224CF-B62D-43B3-ABC3-1EC2A3CB73EE}"/>
              </a:ext>
            </a:extLst>
          </p:cNvPr>
          <p:cNvSpPr>
            <a:spLocks noGrp="1"/>
          </p:cNvSpPr>
          <p:nvPr>
            <p:ph type="title" hasCustomPrompt="1"/>
          </p:nvPr>
        </p:nvSpPr>
        <p:spPr/>
        <p:txBody>
          <a:bodyPr/>
          <a:lstStyle>
            <a:lvl1pPr>
              <a:defRPr/>
            </a:lvl1pPr>
          </a:lstStyle>
          <a:p>
            <a:r>
              <a:rPr lang="en-GB"/>
              <a:t>Slide title</a:t>
            </a:r>
          </a:p>
        </p:txBody>
      </p:sp>
      <p:sp>
        <p:nvSpPr>
          <p:cNvPr id="13" name="Subtitle 2">
            <a:extLst>
              <a:ext uri="{FF2B5EF4-FFF2-40B4-BE49-F238E27FC236}">
                <a16:creationId xmlns:a16="http://schemas.microsoft.com/office/drawing/2014/main" id="{2CAF9701-EE58-43C3-8B35-4CE182DA9429}"/>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18" name="Content Placeholder 2">
            <a:extLst>
              <a:ext uri="{FF2B5EF4-FFF2-40B4-BE49-F238E27FC236}">
                <a16:creationId xmlns:a16="http://schemas.microsoft.com/office/drawing/2014/main" id="{8346BCF9-C87A-4439-AC19-4B8688D7A7CD}"/>
              </a:ext>
            </a:extLst>
          </p:cNvPr>
          <p:cNvSpPr>
            <a:spLocks noGrp="1"/>
          </p:cNvSpPr>
          <p:nvPr>
            <p:ph sz="quarter" idx="15" hasCustomPrompt="1"/>
          </p:nvPr>
        </p:nvSpPr>
        <p:spPr>
          <a:xfrm>
            <a:off x="655636" y="1811339"/>
            <a:ext cx="5322890" cy="4354512"/>
          </a:xfrm>
        </p:spPr>
        <p:txBody>
          <a:bodyPr/>
          <a:lstStyle>
            <a:lvl1pPr>
              <a:defRPr/>
            </a:lvl1pPr>
            <a:lvl5pPr>
              <a:defRPr/>
            </a:lvl5pPr>
            <a:lvl6pPr>
              <a:defRPr/>
            </a:lvl6pPr>
            <a:lvl7pPr>
              <a:defRPr/>
            </a:lvl7pPr>
            <a:lvl8pPr>
              <a:defRPr/>
            </a:lvl8pPr>
            <a:lvl9pPr>
              <a:defRPr/>
            </a:lvl9pPr>
          </a:lstStyle>
          <a:p>
            <a:pPr lvl="0"/>
            <a:r>
              <a:rPr lang="en-GB"/>
              <a:t>Click to add text, image or graph/table</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2" name="Content Placeholder 3">
            <a:extLst>
              <a:ext uri="{FF2B5EF4-FFF2-40B4-BE49-F238E27FC236}">
                <a16:creationId xmlns:a16="http://schemas.microsoft.com/office/drawing/2014/main" id="{4356D59A-1FC5-4F41-AE37-8948D8490708}"/>
              </a:ext>
            </a:extLst>
          </p:cNvPr>
          <p:cNvSpPr>
            <a:spLocks noGrp="1"/>
          </p:cNvSpPr>
          <p:nvPr>
            <p:ph sz="quarter" idx="61" hasCustomPrompt="1"/>
          </p:nvPr>
        </p:nvSpPr>
        <p:spPr>
          <a:xfrm>
            <a:off x="6210300" y="1811339"/>
            <a:ext cx="5322888" cy="4354512"/>
          </a:xfrm>
        </p:spPr>
        <p:txBody>
          <a:bodyPr/>
          <a:lstStyle>
            <a:lvl1pPr>
              <a:defRPr/>
            </a:lvl1pPr>
            <a:lvl5pPr>
              <a:defRPr/>
            </a:lvl5pPr>
            <a:lvl6pPr>
              <a:defRPr/>
            </a:lvl6pPr>
            <a:lvl7pPr>
              <a:defRPr/>
            </a:lvl7pPr>
            <a:lvl8pPr>
              <a:defRPr/>
            </a:lvl8pPr>
            <a:lvl9pPr>
              <a:defRPr/>
            </a:lvl9pPr>
          </a:lstStyle>
          <a:p>
            <a:pPr lvl="0"/>
            <a:r>
              <a:rPr lang="en-GB"/>
              <a:t>Click to add text, image or graph/table</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3" name="Footer Placeholder 22">
            <a:extLst>
              <a:ext uri="{FF2B5EF4-FFF2-40B4-BE49-F238E27FC236}">
                <a16:creationId xmlns:a16="http://schemas.microsoft.com/office/drawing/2014/main" id="{C54160DD-C600-48D9-BAC2-EC17A0153F31}"/>
              </a:ext>
            </a:extLst>
          </p:cNvPr>
          <p:cNvSpPr>
            <a:spLocks noGrp="1"/>
          </p:cNvSpPr>
          <p:nvPr>
            <p:ph type="ftr" sz="quarter" idx="62"/>
          </p:nvPr>
        </p:nvSpPr>
        <p:spPr/>
        <p:txBody>
          <a:bodyPr/>
          <a:lstStyle/>
          <a:p>
            <a:endParaRPr lang="en-GB"/>
          </a:p>
        </p:txBody>
      </p:sp>
      <p:sp>
        <p:nvSpPr>
          <p:cNvPr id="24" name="Slide Number Placeholder 23">
            <a:extLst>
              <a:ext uri="{FF2B5EF4-FFF2-40B4-BE49-F238E27FC236}">
                <a16:creationId xmlns:a16="http://schemas.microsoft.com/office/drawing/2014/main" id="{62DACF9D-B176-4395-B83A-A4F4B94814E0}"/>
              </a:ext>
            </a:extLst>
          </p:cNvPr>
          <p:cNvSpPr>
            <a:spLocks noGrp="1"/>
          </p:cNvSpPr>
          <p:nvPr>
            <p:ph type="sldNum" sz="quarter" idx="63"/>
          </p:nvPr>
        </p:nvSpPr>
        <p:spPr/>
        <p:txBody>
          <a:bodyPr/>
          <a:lstStyle/>
          <a:p>
            <a:fld id="{1BE232AB-0B06-425F-9ADD-32A9A3D01189}" type="slidenum">
              <a:rPr lang="en-GB" smtClean="0"/>
              <a:pPr/>
              <a:t>‹#›</a:t>
            </a:fld>
            <a:endParaRPr lang="en-GB"/>
          </a:p>
        </p:txBody>
      </p:sp>
      <p:sp>
        <p:nvSpPr>
          <p:cNvPr id="10" name="Text Placeholder 7">
            <a:extLst>
              <a:ext uri="{FF2B5EF4-FFF2-40B4-BE49-F238E27FC236}">
                <a16:creationId xmlns:a16="http://schemas.microsoft.com/office/drawing/2014/main" id="{F602C899-8005-40F8-A9B0-E4F2A7E86114}"/>
              </a:ext>
            </a:extLst>
          </p:cNvPr>
          <p:cNvSpPr>
            <a:spLocks noGrp="1"/>
          </p:cNvSpPr>
          <p:nvPr>
            <p:ph type="body" sz="quarter" idx="28" hasCustomPrompt="1"/>
          </p:nvPr>
        </p:nvSpPr>
        <p:spPr>
          <a:xfrm rot="16200000">
            <a:off x="3742587"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
        <p:nvSpPr>
          <p:cNvPr id="11" name="Text Placeholder 7">
            <a:extLst>
              <a:ext uri="{FF2B5EF4-FFF2-40B4-BE49-F238E27FC236}">
                <a16:creationId xmlns:a16="http://schemas.microsoft.com/office/drawing/2014/main" id="{C101D9F4-BB9A-4CE5-84BF-D5DBCF640878}"/>
              </a:ext>
            </a:extLst>
          </p:cNvPr>
          <p:cNvSpPr>
            <a:spLocks noGrp="1"/>
          </p:cNvSpPr>
          <p:nvPr>
            <p:ph type="body" sz="quarter" idx="64" hasCustomPrompt="1"/>
          </p:nvPr>
        </p:nvSpPr>
        <p:spPr>
          <a:xfrm rot="16200000">
            <a:off x="9291598"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16054646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losing logo 2">
    <p:bg>
      <p:bgPr>
        <a:solidFill>
          <a:schemeClr val="tx2">
            <a:alpha val="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C540EE-818B-4BD2-B896-84BDD66D1C6D}"/>
              </a:ext>
            </a:extLst>
          </p:cNvPr>
          <p:cNvSpPr/>
          <p:nvPr userDrawn="1"/>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Graphic 4">
            <a:extLst>
              <a:ext uri="{FF2B5EF4-FFF2-40B4-BE49-F238E27FC236}">
                <a16:creationId xmlns:a16="http://schemas.microsoft.com/office/drawing/2014/main" id="{95CF1649-656D-4D52-90FE-38B098A6D09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648665" y="3045600"/>
            <a:ext cx="2894670" cy="766800"/>
          </a:xfrm>
          <a:prstGeom prst="rect">
            <a:avLst/>
          </a:prstGeom>
        </p:spPr>
      </p:pic>
    </p:spTree>
    <p:extLst>
      <p:ext uri="{BB962C8B-B14F-4D97-AF65-F5344CB8AC3E}">
        <p14:creationId xmlns:p14="http://schemas.microsoft.com/office/powerpoint/2010/main" val="315839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User guide">
    <p:spTree>
      <p:nvGrpSpPr>
        <p:cNvPr id="1" name=""/>
        <p:cNvGrpSpPr/>
        <p:nvPr/>
      </p:nvGrpSpPr>
      <p:grpSpPr>
        <a:xfrm>
          <a:off x="0" y="0"/>
          <a:ext cx="0" cy="0"/>
          <a:chOff x="0" y="0"/>
          <a:chExt cx="0" cy="0"/>
        </a:xfrm>
      </p:grpSpPr>
      <p:sp>
        <p:nvSpPr>
          <p:cNvPr id="20" name="Date Placeholder 6" hidden="1">
            <a:extLst>
              <a:ext uri="{FF2B5EF4-FFF2-40B4-BE49-F238E27FC236}">
                <a16:creationId xmlns:a16="http://schemas.microsoft.com/office/drawing/2014/main" id="{C8F77785-DAC9-4046-8A82-0AC407341173}"/>
              </a:ext>
            </a:extLst>
          </p:cNvPr>
          <p:cNvSpPr>
            <a:spLocks noGrp="1"/>
          </p:cNvSpPr>
          <p:nvPr>
            <p:ph type="dt" sz="half" idx="15"/>
          </p:nvPr>
        </p:nvSpPr>
        <p:spPr>
          <a:xfrm>
            <a:off x="540000" y="6433200"/>
            <a:ext cx="2743200" cy="180000"/>
          </a:xfrm>
          <a:prstGeom prst="rect">
            <a:avLst/>
          </a:prstGeom>
        </p:spPr>
        <p:txBody>
          <a:bodyPr vert="horz" lIns="0" tIns="0" rIns="0" bIns="0" rtlCol="0" anchor="b" anchorCtr="0"/>
          <a:lstStyle>
            <a:defPPr>
              <a:defRPr lang="en-US"/>
            </a:defPPr>
            <a:lvl1pPr marL="0" algn="l" defTabSz="914400" rtl="0" eaLnBrk="1" latinLnBrk="0" hangingPunct="1">
              <a:defRPr sz="10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21" name="Footer Placeholder 8" hidden="1">
            <a:extLst>
              <a:ext uri="{FF2B5EF4-FFF2-40B4-BE49-F238E27FC236}">
                <a16:creationId xmlns:a16="http://schemas.microsoft.com/office/drawing/2014/main" id="{9675D1FD-FB10-4317-AAF4-BDCB2224F107}"/>
              </a:ext>
            </a:extLst>
          </p:cNvPr>
          <p:cNvSpPr>
            <a:spLocks noGrp="1"/>
          </p:cNvSpPr>
          <p:nvPr>
            <p:ph type="ftr" sz="quarter" idx="16"/>
          </p:nvPr>
        </p:nvSpPr>
        <p:spPr>
          <a:xfrm>
            <a:off x="0" y="6858000"/>
            <a:ext cx="0" cy="0"/>
          </a:xfrm>
        </p:spPr>
        <p:txBody>
          <a:bodyPr/>
          <a:lstStyle>
            <a:lvl1pPr>
              <a:defRPr sz="100">
                <a:noFill/>
              </a:defRPr>
            </a:lvl1pPr>
          </a:lstStyle>
          <a:p>
            <a:endParaRPr lang="en-GB"/>
          </a:p>
        </p:txBody>
      </p:sp>
      <p:sp>
        <p:nvSpPr>
          <p:cNvPr id="23" name="Slide Number Placeholder 10" hidden="1">
            <a:extLst>
              <a:ext uri="{FF2B5EF4-FFF2-40B4-BE49-F238E27FC236}">
                <a16:creationId xmlns:a16="http://schemas.microsoft.com/office/drawing/2014/main" id="{BBF7E881-962B-4385-8C0A-994D3D7717F3}"/>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a:p>
        </p:txBody>
      </p:sp>
      <p:sp>
        <p:nvSpPr>
          <p:cNvPr id="30" name="Text Box 2">
            <a:extLst>
              <a:ext uri="{FF2B5EF4-FFF2-40B4-BE49-F238E27FC236}">
                <a16:creationId xmlns:a16="http://schemas.microsoft.com/office/drawing/2014/main" id="{29B69B38-E4DC-46EC-8251-C0FF4979DBB5}"/>
              </a:ext>
            </a:extLst>
          </p:cNvPr>
          <p:cNvSpPr txBox="1">
            <a:spLocks noChangeArrowheads="1"/>
          </p:cNvSpPr>
          <p:nvPr userDrawn="1"/>
        </p:nvSpPr>
        <p:spPr bwMode="auto">
          <a:xfrm>
            <a:off x="658810" y="1556270"/>
            <a:ext cx="3458564" cy="5370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a:solidFill>
                  <a:schemeClr val="accent1"/>
                </a:solidFill>
                <a:latin typeface="Arial" panose="020B0604020202020204" pitchFamily="34" charset="0"/>
                <a:cs typeface="Arial" panose="020B0604020202020204" pitchFamily="34" charset="0"/>
              </a:rPr>
              <a:t>Styles pane</a:t>
            </a:r>
            <a:endParaRPr lang="en-GB" altLang="da-DK" sz="1200" b="1" noProof="1">
              <a:solidFill>
                <a:schemeClr val="accent1"/>
              </a:solidFill>
              <a:latin typeface="Arial" panose="020B0604020202020204" pitchFamily="34" charset="0"/>
              <a:cs typeface="Arial" panose="020B0604020202020204" pitchFamily="34" charset="0"/>
            </a:endParaRPr>
          </a:p>
          <a:p>
            <a:pPr eaLnBrk="1" hangingPunct="1">
              <a:spcAft>
                <a:spcPts val="600"/>
              </a:spcAft>
              <a:defRPr/>
            </a:pPr>
            <a:r>
              <a:rPr lang="en-GB" sz="1000" b="0" noProof="1">
                <a:solidFill>
                  <a:schemeClr val="tx1"/>
                </a:solidFill>
                <a:latin typeface="+mn-lt"/>
                <a:cs typeface="Arial" panose="020B0604020202020204" pitchFamily="34" charset="0"/>
              </a:rPr>
              <a:t>Click </a:t>
            </a:r>
            <a:r>
              <a:rPr lang="en-GB" sz="1000" b="0" noProof="1">
                <a:solidFill>
                  <a:schemeClr val="accent1"/>
                </a:solidFill>
                <a:latin typeface="+mn-lt"/>
                <a:cs typeface="Arial" panose="020B0604020202020204" pitchFamily="34" charset="0"/>
              </a:rPr>
              <a:t>Styles Pane </a:t>
            </a:r>
            <a:r>
              <a:rPr lang="en-GB" sz="1000" b="0" noProof="1">
                <a:solidFill>
                  <a:schemeClr val="tx1"/>
                </a:solidFill>
                <a:latin typeface="+mn-lt"/>
                <a:cs typeface="Arial" panose="020B0604020202020204" pitchFamily="34" charset="0"/>
              </a:rPr>
              <a:t>on Templafy ribbon to </a:t>
            </a:r>
            <a:br>
              <a:rPr lang="en-GB" sz="1000" b="0" noProof="1">
                <a:solidFill>
                  <a:schemeClr val="tx1"/>
                </a:solidFill>
                <a:latin typeface="+mn-lt"/>
                <a:cs typeface="Arial" panose="020B0604020202020204" pitchFamily="34" charset="0"/>
              </a:rPr>
            </a:br>
            <a:r>
              <a:rPr lang="en-GB" sz="1000" b="0" noProof="1">
                <a:solidFill>
                  <a:schemeClr val="tx1"/>
                </a:solidFill>
                <a:latin typeface="+mn-lt"/>
                <a:cs typeface="Arial" panose="020B0604020202020204" pitchFamily="34" charset="0"/>
              </a:rPr>
              <a:t>select up to 9 different level text or headings. </a:t>
            </a:r>
          </a:p>
          <a:p>
            <a:pPr eaLnBrk="1" hangingPunct="1">
              <a:spcAft>
                <a:spcPts val="600"/>
              </a:spcAft>
              <a:defRPr/>
            </a:pPr>
            <a:r>
              <a:rPr lang="en-GB" sz="1000" b="0" noProof="1">
                <a:solidFill>
                  <a:schemeClr val="tx1"/>
                </a:solidFill>
                <a:latin typeface="+mn-lt"/>
                <a:cs typeface="Arial" panose="020B0604020202020204" pitchFamily="34" charset="0"/>
              </a:rPr>
              <a:t>Alternatively, select </a:t>
            </a:r>
            <a:r>
              <a:rPr lang="en-GB" sz="1000" b="0" kern="1200" noProof="1">
                <a:solidFill>
                  <a:schemeClr val="accent1"/>
                </a:solidFill>
                <a:latin typeface="+mn-lt"/>
                <a:ea typeface="+mn-ea"/>
                <a:cs typeface="Arial" panose="020B0604020202020204" pitchFamily="34" charset="0"/>
              </a:rPr>
              <a:t>Increase</a:t>
            </a:r>
            <a:r>
              <a:rPr lang="en-GB" sz="1000" baseline="0" noProof="1">
                <a:solidFill>
                  <a:schemeClr val="tx1"/>
                </a:solidFill>
                <a:latin typeface="+mn-lt"/>
                <a:cs typeface="Arial" panose="020B0604020202020204" pitchFamily="34" charset="0"/>
              </a:rPr>
              <a:t> or </a:t>
            </a:r>
            <a:r>
              <a:rPr lang="en-GB" sz="1000" b="0" kern="1200" noProof="1">
                <a:solidFill>
                  <a:schemeClr val="accent1"/>
                </a:solidFill>
                <a:latin typeface="+mn-lt"/>
                <a:ea typeface="+mn-ea"/>
                <a:cs typeface="Arial" panose="020B0604020202020204" pitchFamily="34" charset="0"/>
              </a:rPr>
              <a:t>Decrease</a:t>
            </a:r>
            <a:r>
              <a:rPr lang="en-GB" sz="1000" b="1" baseline="0" noProof="1">
                <a:solidFill>
                  <a:schemeClr val="tx1"/>
                </a:solidFill>
                <a:latin typeface="+mn-lt"/>
                <a:cs typeface="Arial" panose="020B0604020202020204" pitchFamily="34" charset="0"/>
              </a:rPr>
              <a:t> </a:t>
            </a:r>
            <a:r>
              <a:rPr lang="en-GB" sz="1000" baseline="0" noProof="1">
                <a:solidFill>
                  <a:schemeClr val="tx1"/>
                </a:solidFill>
                <a:latin typeface="+mn-lt"/>
                <a:cs typeface="Arial" panose="020B0604020202020204" pitchFamily="34" charset="0"/>
              </a:rPr>
              <a:t>list </a:t>
            </a:r>
            <a:br>
              <a:rPr lang="en-GB" sz="1000" baseline="0" noProof="1">
                <a:solidFill>
                  <a:schemeClr val="tx1"/>
                </a:solidFill>
                <a:latin typeface="+mn-lt"/>
                <a:cs typeface="Arial" panose="020B0604020202020204" pitchFamily="34" charset="0"/>
              </a:rPr>
            </a:br>
            <a:r>
              <a:rPr lang="en-GB" sz="1000" baseline="0" noProof="1">
                <a:solidFill>
                  <a:schemeClr val="tx1"/>
                </a:solidFill>
                <a:latin typeface="+mn-lt"/>
                <a:cs typeface="Arial" panose="020B0604020202020204" pitchFamily="34" charset="0"/>
              </a:rPr>
              <a:t>level to go up a level to change the style.</a:t>
            </a:r>
            <a:endParaRPr lang="en-GB" altLang="da-DK" sz="1000" b="0" noProof="1">
              <a:solidFill>
                <a:schemeClr val="tx1"/>
              </a:solidFill>
              <a:latin typeface="+mn-lt"/>
              <a:cs typeface="Arial" panose="020B0604020202020204" pitchFamily="34" charset="0"/>
            </a:endParaRPr>
          </a:p>
          <a:p>
            <a:pPr eaLnBrk="1" hangingPunct="1">
              <a:spcAft>
                <a:spcPts val="600"/>
              </a:spcAft>
              <a:defRPr/>
            </a:pPr>
            <a:endParaRPr lang="en-GB" altLang="da-DK" sz="1000" b="0" noProof="1">
              <a:solidFill>
                <a:schemeClr val="tx1"/>
              </a:solidFill>
              <a:latin typeface="+mn-lt"/>
              <a:cs typeface="Arial" panose="020B0604020202020204" pitchFamily="34" charset="0"/>
            </a:endParaRPr>
          </a:p>
          <a:p>
            <a:pPr eaLnBrk="1" hangingPunct="1">
              <a:spcAft>
                <a:spcPts val="600"/>
              </a:spcAft>
              <a:defRPr/>
            </a:pPr>
            <a:br>
              <a:rPr lang="en-GB" altLang="da-DK" sz="1000" b="0" noProof="1">
                <a:solidFill>
                  <a:schemeClr val="tx1"/>
                </a:solidFill>
                <a:latin typeface="+mn-lt"/>
                <a:cs typeface="Arial" panose="020B0604020202020204" pitchFamily="34" charset="0"/>
              </a:rPr>
            </a:br>
            <a:br>
              <a:rPr lang="en-GB" altLang="da-DK" sz="1000" b="0" noProof="1">
                <a:solidFill>
                  <a:schemeClr val="tx1"/>
                </a:solidFill>
                <a:latin typeface="+mn-lt"/>
                <a:cs typeface="Arial" panose="020B0604020202020204" pitchFamily="34" charset="0"/>
              </a:rPr>
            </a:br>
            <a:r>
              <a:rPr lang="en-GB" sz="1000" b="0" noProof="1">
                <a:solidFill>
                  <a:schemeClr val="accent1"/>
                </a:solidFill>
                <a:latin typeface="+mn-lt"/>
                <a:cs typeface="Arial" panose="020B0604020202020204" pitchFamily="34" charset="0"/>
              </a:rPr>
              <a:t>Reset slide</a:t>
            </a:r>
            <a:br>
              <a:rPr lang="en-GB" sz="1000" b="0" noProof="1">
                <a:solidFill>
                  <a:schemeClr val="tx2"/>
                </a:solidFill>
                <a:latin typeface="+mn-lt"/>
                <a:cs typeface="Arial" panose="020B0604020202020204" pitchFamily="34" charset="0"/>
              </a:rPr>
            </a:br>
            <a:r>
              <a:rPr lang="en-GB" altLang="da-DK" sz="1000" noProof="1">
                <a:solidFill>
                  <a:schemeClr val="tx1"/>
                </a:solidFill>
                <a:latin typeface="+mn-lt"/>
                <a:cs typeface="Arial" panose="020B0604020202020204" pitchFamily="34" charset="0"/>
              </a:rPr>
              <a:t>Click the </a:t>
            </a:r>
            <a:r>
              <a:rPr lang="en-GB" altLang="da-DK" sz="1000" b="0" kern="1200" noProof="1">
                <a:solidFill>
                  <a:schemeClr val="accent1"/>
                </a:solidFill>
                <a:latin typeface="+mn-lt"/>
                <a:ea typeface="+mn-ea"/>
                <a:cs typeface="Arial" panose="020B0604020202020204" pitchFamily="34" charset="0"/>
              </a:rPr>
              <a:t>Reset</a:t>
            </a:r>
            <a:r>
              <a:rPr lang="en-GB" altLang="da-DK" sz="1000" b="1" baseline="0" noProof="1">
                <a:solidFill>
                  <a:schemeClr val="tx1"/>
                </a:solidFill>
                <a:latin typeface="+mn-lt"/>
                <a:cs typeface="Arial" panose="020B0604020202020204" pitchFamily="34" charset="0"/>
              </a:rPr>
              <a:t> </a:t>
            </a:r>
            <a:r>
              <a:rPr lang="en-GB" altLang="da-DK" sz="1000" noProof="1">
                <a:solidFill>
                  <a:schemeClr val="tx1"/>
                </a:solidFill>
                <a:latin typeface="+mn-lt"/>
                <a:cs typeface="Arial" panose="020B0604020202020204" pitchFamily="34" charset="0"/>
              </a:rPr>
              <a:t>menu to reset position, size</a:t>
            </a:r>
            <a:r>
              <a:rPr lang="en-GB" altLang="da-DK" sz="1000" baseline="0" noProof="1">
                <a:solidFill>
                  <a:schemeClr val="tx1"/>
                </a:solidFill>
                <a:latin typeface="+mn-lt"/>
                <a:cs typeface="Arial" panose="020B0604020202020204" pitchFamily="34" charset="0"/>
              </a:rPr>
              <a:t> and </a:t>
            </a:r>
            <a:br>
              <a:rPr lang="en-GB" altLang="da-DK" sz="1000" baseline="0" noProof="1">
                <a:solidFill>
                  <a:schemeClr val="tx1"/>
                </a:solidFill>
                <a:latin typeface="+mn-lt"/>
                <a:cs typeface="Arial" panose="020B0604020202020204" pitchFamily="34" charset="0"/>
              </a:rPr>
            </a:br>
            <a:r>
              <a:rPr lang="en-GB" altLang="da-DK" sz="1000" baseline="0" noProof="1">
                <a:solidFill>
                  <a:schemeClr val="tx1"/>
                </a:solidFill>
                <a:latin typeface="+mn-lt"/>
                <a:cs typeface="Arial" panose="020B0604020202020204" pitchFamily="34" charset="0"/>
              </a:rPr>
              <a:t>formatting of the slide placeholders to their default settings</a:t>
            </a:r>
          </a:p>
          <a:p>
            <a:pPr marL="0" marR="0" lvl="0" indent="0" algn="l" defTabSz="914400" rtl="0" eaLnBrk="1" fontAlgn="auto" latinLnBrk="0" hangingPunct="1">
              <a:lnSpc>
                <a:spcPct val="100000"/>
              </a:lnSpc>
              <a:spcBef>
                <a:spcPts val="0"/>
              </a:spcBef>
              <a:spcAft>
                <a:spcPts val="600"/>
              </a:spcAft>
              <a:buClrTx/>
              <a:buSzTx/>
              <a:buFontTx/>
              <a:buNone/>
              <a:tabLst/>
              <a:defRPr/>
            </a:pPr>
            <a:br>
              <a:rPr lang="en-GB" altLang="da-DK" sz="800" b="0" noProof="1">
                <a:solidFill>
                  <a:schemeClr val="tx1"/>
                </a:solidFill>
                <a:latin typeface="+mn-lt"/>
                <a:cs typeface="Arial" panose="020B0604020202020204" pitchFamily="34" charset="0"/>
              </a:rPr>
            </a:br>
            <a:r>
              <a:rPr lang="en-GB" sz="1200" b="1">
                <a:solidFill>
                  <a:schemeClr val="accent1"/>
                </a:solidFill>
                <a:latin typeface="Arial" panose="020B0604020202020204" pitchFamily="34" charset="0"/>
                <a:cs typeface="Arial" panose="020B0604020202020204" pitchFamily="34" charset="0"/>
              </a:rPr>
              <a:t>Slides and layouts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1000" b="0" noProof="1">
                <a:solidFill>
                  <a:schemeClr val="tx1"/>
                </a:solidFill>
                <a:latin typeface="+mn-lt"/>
                <a:cs typeface="Arial" panose="020B0604020202020204" pitchFamily="34" charset="0"/>
              </a:rPr>
              <a:t>Click on the menu </a:t>
            </a:r>
            <a:r>
              <a:rPr lang="en-GB" altLang="da-DK" sz="1000" b="0" kern="1200" noProof="1">
                <a:solidFill>
                  <a:schemeClr val="accent1"/>
                </a:solidFill>
                <a:latin typeface="+mn-lt"/>
                <a:ea typeface="+mn-ea"/>
                <a:cs typeface="Arial" panose="020B0604020202020204" pitchFamily="34" charset="0"/>
              </a:rPr>
              <a:t>New Slide </a:t>
            </a:r>
            <a:r>
              <a:rPr lang="en-GB" altLang="da-DK" sz="1000" b="0" noProof="1">
                <a:solidFill>
                  <a:schemeClr val="tx1"/>
                </a:solidFill>
                <a:latin typeface="+mn-lt"/>
                <a:cs typeface="Arial" panose="020B0604020202020204" pitchFamily="34" charset="0"/>
              </a:rPr>
              <a:t>in the </a:t>
            </a:r>
            <a:r>
              <a:rPr lang="en-GB" altLang="da-DK" sz="1000" b="0" kern="1200" noProof="1">
                <a:solidFill>
                  <a:schemeClr val="accent1"/>
                </a:solidFill>
                <a:latin typeface="+mn-lt"/>
                <a:ea typeface="+mn-ea"/>
                <a:cs typeface="Arial" panose="020B0604020202020204" pitchFamily="34" charset="0"/>
              </a:rPr>
              <a:t>Home</a:t>
            </a:r>
            <a:r>
              <a:rPr lang="en-GB" altLang="da-DK" sz="1000" b="0" noProof="1">
                <a:solidFill>
                  <a:schemeClr val="tx1"/>
                </a:solidFill>
                <a:latin typeface="+mn-lt"/>
                <a:cs typeface="Arial" panose="020B0604020202020204" pitchFamily="34" charset="0"/>
              </a:rPr>
              <a:t> tab to insert a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new slide</a:t>
            </a:r>
            <a:br>
              <a:rPr lang="en-GB" altLang="da-DK" sz="1000" b="0" noProof="1">
                <a:solidFill>
                  <a:schemeClr val="tx1"/>
                </a:solidFill>
                <a:latin typeface="+mn-lt"/>
                <a:cs typeface="Arial" panose="020B0604020202020204" pitchFamily="34" charset="0"/>
              </a:rPr>
            </a:br>
            <a:br>
              <a:rPr lang="en-GB" altLang="da-DK" sz="1000" b="0" noProof="1">
                <a:solidFill>
                  <a:schemeClr val="tx1"/>
                </a:solidFill>
                <a:latin typeface="+mn-lt"/>
                <a:cs typeface="Arial" panose="020B0604020202020204" pitchFamily="34" charset="0"/>
              </a:rPr>
            </a:br>
            <a:r>
              <a:rPr lang="en-GB" altLang="da-DK" sz="1000" b="0" noProof="1">
                <a:solidFill>
                  <a:schemeClr val="accent1"/>
                </a:solidFill>
                <a:latin typeface="+mn-lt"/>
                <a:cs typeface="Arial" panose="020B0604020202020204" pitchFamily="34" charset="0"/>
              </a:rPr>
              <a:t>Change layout</a:t>
            </a:r>
            <a:br>
              <a:rPr lang="en-GB" altLang="da-DK" sz="1000" b="0" noProof="1">
                <a:solidFill>
                  <a:schemeClr val="tx2"/>
                </a:solidFill>
                <a:latin typeface="+mn-lt"/>
                <a:cs typeface="Arial" panose="020B0604020202020204" pitchFamily="34" charset="0"/>
              </a:rPr>
            </a:br>
            <a:r>
              <a:rPr lang="en-GB" sz="1000">
                <a:solidFill>
                  <a:srgbClr val="000000"/>
                </a:solidFill>
                <a:latin typeface="+mn-lt"/>
                <a:ea typeface="Arial" panose="020B0604020202020204" pitchFamily="34" charset="0"/>
              </a:rPr>
              <a:t>Click on the arrow next to </a:t>
            </a:r>
            <a:r>
              <a:rPr lang="en-GB" sz="1000" b="0" kern="1200">
                <a:solidFill>
                  <a:schemeClr val="accent1"/>
                </a:solidFill>
                <a:latin typeface="+mn-lt"/>
                <a:ea typeface="+mn-ea"/>
                <a:cs typeface="Arial" panose="020B0604020202020204" pitchFamily="34" charset="0"/>
              </a:rPr>
              <a:t>Layout</a:t>
            </a:r>
            <a:r>
              <a:rPr lang="en-GB" sz="1000" b="1">
                <a:solidFill>
                  <a:srgbClr val="000000"/>
                </a:solidFill>
                <a:latin typeface="+mn-lt"/>
                <a:ea typeface="Arial" panose="020B0604020202020204" pitchFamily="34" charset="0"/>
              </a:rPr>
              <a:t> </a:t>
            </a:r>
            <a:r>
              <a:rPr lang="en-GB" sz="1000">
                <a:solidFill>
                  <a:srgbClr val="000000"/>
                </a:solidFill>
                <a:latin typeface="+mn-lt"/>
                <a:ea typeface="Arial" panose="020B0604020202020204" pitchFamily="34" charset="0"/>
              </a:rPr>
              <a:t>to view a dropdown </a:t>
            </a:r>
            <a:br>
              <a:rPr lang="en-GB" sz="1000">
                <a:solidFill>
                  <a:srgbClr val="000000"/>
                </a:solidFill>
                <a:latin typeface="+mn-lt"/>
                <a:ea typeface="Arial" panose="020B0604020202020204" pitchFamily="34" charset="0"/>
              </a:rPr>
            </a:br>
            <a:r>
              <a:rPr lang="en-GB" sz="1000">
                <a:solidFill>
                  <a:srgbClr val="000000"/>
                </a:solidFill>
                <a:latin typeface="+mn-lt"/>
                <a:ea typeface="Arial" panose="020B0604020202020204" pitchFamily="34" charset="0"/>
              </a:rPr>
              <a:t>menu of possible slide layouts</a:t>
            </a:r>
          </a:p>
          <a:p>
            <a:pPr marL="0" indent="0">
              <a:spcAft>
                <a:spcPts val="600"/>
              </a:spcAft>
              <a:buFont typeface="+mj-lt"/>
              <a:buNone/>
            </a:pPr>
            <a:r>
              <a:rPr lang="en-GB" sz="1000" b="0">
                <a:solidFill>
                  <a:schemeClr val="accent1"/>
                </a:solidFill>
                <a:latin typeface="+mn-lt"/>
                <a:ea typeface="Arial" panose="020B0604020202020204" pitchFamily="34" charset="0"/>
              </a:rPr>
              <a:t>Animations</a:t>
            </a:r>
            <a:br>
              <a:rPr lang="en-GB" sz="1000" b="1">
                <a:solidFill>
                  <a:srgbClr val="000000"/>
                </a:solidFill>
                <a:latin typeface="+mn-lt"/>
                <a:ea typeface="Arial" panose="020B0604020202020204" pitchFamily="34" charset="0"/>
              </a:rPr>
            </a:br>
            <a:r>
              <a:rPr lang="en-GB" sz="1000">
                <a:latin typeface="+mn-lt"/>
                <a:ea typeface="Arial" panose="020B0604020202020204" pitchFamily="34" charset="0"/>
              </a:rPr>
              <a:t>No animated slides included,  keep animation simple e.g., fade</a:t>
            </a:r>
          </a:p>
          <a:p>
            <a:pPr marL="0" indent="0">
              <a:spcAft>
                <a:spcPts val="0"/>
              </a:spcAft>
              <a:buFont typeface="+mj-lt"/>
              <a:buNone/>
            </a:pPr>
            <a:endParaRPr lang="en-GB" sz="1000">
              <a:latin typeface="+mn-lt"/>
              <a:ea typeface="Arial" panose="020B0604020202020204" pitchFamily="34" charset="0"/>
            </a:endParaRPr>
          </a:p>
          <a:p>
            <a:pPr eaLnBrk="1" hangingPunct="1">
              <a:spcAft>
                <a:spcPts val="600"/>
              </a:spcAft>
              <a:defRPr/>
            </a:pPr>
            <a:r>
              <a:rPr lang="en-GB" sz="1200" b="1">
                <a:solidFill>
                  <a:schemeClr val="accent1"/>
                </a:solidFill>
                <a:latin typeface="Arial" panose="020B0604020202020204" pitchFamily="34" charset="0"/>
                <a:cs typeface="Arial" panose="020B0604020202020204" pitchFamily="34" charset="0"/>
              </a:rPr>
              <a:t>Guides</a:t>
            </a:r>
          </a:p>
          <a:p>
            <a:pPr eaLnBrk="1" hangingPunct="1">
              <a:spcAft>
                <a:spcPts val="600"/>
              </a:spcAft>
              <a:defRPr/>
            </a:pPr>
            <a:r>
              <a:rPr lang="en-GB" altLang="da-DK" sz="1000" b="0" kern="1200" noProof="1">
                <a:solidFill>
                  <a:schemeClr val="tx1"/>
                </a:solidFill>
                <a:latin typeface="+mn-lt"/>
                <a:ea typeface="+mn-ea"/>
                <a:cs typeface="Arial" panose="020B0604020202020204" pitchFamily="34" charset="0"/>
              </a:rPr>
              <a:t>Click the </a:t>
            </a:r>
            <a:r>
              <a:rPr lang="en-GB" altLang="da-DK" sz="1000" b="0" kern="1200" noProof="1">
                <a:solidFill>
                  <a:schemeClr val="accent1"/>
                </a:solidFill>
                <a:latin typeface="+mn-lt"/>
                <a:ea typeface="+mn-ea"/>
                <a:cs typeface="Arial" panose="020B0604020202020204" pitchFamily="34" charset="0"/>
              </a:rPr>
              <a:t>View</a:t>
            </a:r>
            <a:r>
              <a:rPr lang="en-GB" altLang="da-DK" sz="1000" b="0" kern="1200" noProof="1">
                <a:solidFill>
                  <a:schemeClr val="tx1"/>
                </a:solidFill>
                <a:latin typeface="+mn-lt"/>
                <a:ea typeface="+mn-ea"/>
                <a:cs typeface="Arial" panose="020B0604020202020204" pitchFamily="34" charset="0"/>
              </a:rPr>
              <a:t> tab and set tick mark next to </a:t>
            </a:r>
            <a:r>
              <a:rPr lang="en-GB" altLang="da-DK" sz="1000" b="0" kern="1200" noProof="1">
                <a:solidFill>
                  <a:schemeClr val="accent1"/>
                </a:solidFill>
                <a:latin typeface="+mn-lt"/>
                <a:ea typeface="+mn-ea"/>
                <a:cs typeface="Arial" panose="020B0604020202020204" pitchFamily="34" charset="0"/>
              </a:rPr>
              <a:t>Guides</a:t>
            </a:r>
          </a:p>
          <a:p>
            <a:pPr eaLnBrk="1" hangingPunct="1">
              <a:spcAft>
                <a:spcPts val="600"/>
              </a:spcAft>
              <a:defRPr/>
            </a:pPr>
            <a:r>
              <a:rPr lang="en-GB" altLang="da-DK" sz="1000" b="0" kern="1200" noProof="1">
                <a:solidFill>
                  <a:schemeClr val="accent1"/>
                </a:solidFill>
                <a:latin typeface="+mn-lt"/>
                <a:ea typeface="+mn-ea"/>
                <a:cs typeface="Arial" panose="020B0604020202020204" pitchFamily="34" charset="0"/>
              </a:rPr>
              <a:t>Hint: Alt + F9 </a:t>
            </a:r>
            <a:r>
              <a:rPr lang="en-GB" altLang="da-DK" sz="1000" b="0" kern="1200" noProof="1">
                <a:solidFill>
                  <a:schemeClr val="tx1"/>
                </a:solidFill>
                <a:latin typeface="+mn-lt"/>
                <a:ea typeface="+mn-ea"/>
                <a:cs typeface="Arial" panose="020B0604020202020204" pitchFamily="34" charset="0"/>
              </a:rPr>
              <a:t>for quick view of guides</a:t>
            </a:r>
            <a:br>
              <a:rPr lang="en-GB" altLang="da-DK" sz="1000" b="0" kern="1200" noProof="1">
                <a:solidFill>
                  <a:schemeClr val="tx1"/>
                </a:solidFill>
                <a:latin typeface="+mn-lt"/>
                <a:ea typeface="+mn-ea"/>
                <a:cs typeface="Arial" panose="020B0604020202020204" pitchFamily="34" charset="0"/>
              </a:rPr>
            </a:br>
            <a:r>
              <a:rPr lang="en-GB" altLang="da-DK" sz="1000" b="0" kern="1200" noProof="1">
                <a:solidFill>
                  <a:schemeClr val="accent1"/>
                </a:solidFill>
                <a:latin typeface="+mn-lt"/>
                <a:ea typeface="+mn-ea"/>
                <a:cs typeface="Arial" panose="020B0604020202020204" pitchFamily="34" charset="0"/>
              </a:rPr>
              <a:t>Mac: </a:t>
            </a:r>
            <a:r>
              <a:rPr lang="en-GB" sz="1000" b="0" i="0">
                <a:solidFill>
                  <a:srgbClr val="333333"/>
                </a:solidFill>
                <a:effectLst/>
                <a:latin typeface="+mn-lt"/>
              </a:rPr>
              <a:t>⌘ </a:t>
            </a:r>
            <a:r>
              <a:rPr lang="en-GB" altLang="da-DK" sz="1000" b="0" kern="1200" noProof="1">
                <a:solidFill>
                  <a:schemeClr val="tx1"/>
                </a:solidFill>
                <a:latin typeface="+mn-lt"/>
                <a:ea typeface="+mn-ea"/>
                <a:cs typeface="Arial" panose="020B0604020202020204" pitchFamily="34" charset="0"/>
              </a:rPr>
              <a:t>+ option + ctrl + G</a:t>
            </a:r>
            <a:endParaRPr lang="en-GB" sz="1000">
              <a:latin typeface="+mn-lt"/>
              <a:ea typeface="Arial" panose="020B0604020202020204" pitchFamily="34" charset="0"/>
            </a:endParaRPr>
          </a:p>
          <a:p>
            <a:pPr marL="0" indent="0">
              <a:spcAft>
                <a:spcPts val="600"/>
              </a:spcAft>
              <a:buFont typeface="+mj-lt"/>
              <a:buNone/>
            </a:pPr>
            <a:br>
              <a:rPr lang="en-GB" altLang="da-DK" sz="1000" b="0" kern="1200" noProof="1">
                <a:solidFill>
                  <a:schemeClr val="tx1"/>
                </a:solidFill>
                <a:latin typeface="Arial" charset="0"/>
                <a:ea typeface="+mn-ea"/>
                <a:cs typeface="Arial" panose="020B0604020202020204" pitchFamily="34" charset="0"/>
              </a:rPr>
            </a:br>
            <a:endParaRPr lang="en-GB" sz="1000">
              <a:latin typeface="+mn-lt"/>
              <a:ea typeface="Arial" panose="020B0604020202020204" pitchFamily="34" charset="0"/>
            </a:endParaRPr>
          </a:p>
        </p:txBody>
      </p:sp>
      <p:sp>
        <p:nvSpPr>
          <p:cNvPr id="31" name="Text Box 3">
            <a:extLst>
              <a:ext uri="{FF2B5EF4-FFF2-40B4-BE49-F238E27FC236}">
                <a16:creationId xmlns:a16="http://schemas.microsoft.com/office/drawing/2014/main" id="{F569F601-11CF-4F09-9ACA-29DB61293B18}"/>
              </a:ext>
            </a:extLst>
          </p:cNvPr>
          <p:cNvSpPr txBox="1">
            <a:spLocks noChangeArrowheads="1"/>
          </p:cNvSpPr>
          <p:nvPr userDrawn="1"/>
        </p:nvSpPr>
        <p:spPr bwMode="auto">
          <a:xfrm>
            <a:off x="4359275" y="1556270"/>
            <a:ext cx="347345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a:solidFill>
                  <a:schemeClr val="accent1"/>
                </a:solidFill>
                <a:latin typeface="Arial" panose="020B0604020202020204" pitchFamily="34" charset="0"/>
                <a:cs typeface="Arial" panose="020B0604020202020204" pitchFamily="34" charset="0"/>
              </a:rPr>
              <a:t>Pictures</a:t>
            </a:r>
            <a:endParaRPr lang="en-GB" sz="1200" b="1" noProof="1">
              <a:solidFill>
                <a:schemeClr val="accent1"/>
              </a:solidFill>
              <a:latin typeface="Arial" panose="020B0604020202020204" pitchFamily="34" charset="0"/>
              <a:cs typeface="Arial" panose="020B0604020202020204" pitchFamily="34" charset="0"/>
            </a:endParaRPr>
          </a:p>
          <a:p>
            <a:pPr marL="0" lvl="0" indent="0" algn="l" defTabSz="914400" rtl="0" eaLnBrk="1" latinLnBrk="0" hangingPunct="1">
              <a:lnSpc>
                <a:spcPct val="100000"/>
              </a:lnSpc>
              <a:spcBef>
                <a:spcPts val="0"/>
              </a:spcBef>
              <a:spcAft>
                <a:spcPts val="0"/>
              </a:spcAft>
              <a:buClr>
                <a:srgbClr val="000000"/>
              </a:buClr>
              <a:buSzPct val="100000"/>
              <a:buFont typeface="+mj-lt"/>
              <a:buNone/>
              <a:defRPr/>
            </a:pPr>
            <a:r>
              <a:rPr lang="en-GB" altLang="da-DK" sz="1050" b="0" i="0" u="none" kern="1200" cap="none" noProof="1">
                <a:solidFill>
                  <a:srgbClr val="000000"/>
                </a:solidFill>
                <a:latin typeface="Times New Roman" panose="02020603050405020304" pitchFamily="18" charset="0"/>
                <a:ea typeface="+mn-ea"/>
                <a:cs typeface="+mn-cs"/>
              </a:rPr>
              <a:t>On slides with picture placeholder click icon, </a:t>
            </a:r>
            <a:br>
              <a:rPr lang="en-GB" altLang="da-DK" sz="1050" b="0" i="0" u="none" kern="1200" cap="none" noProof="1">
                <a:solidFill>
                  <a:srgbClr val="000000"/>
                </a:solidFill>
                <a:latin typeface="Times New Roman" panose="02020603050405020304" pitchFamily="18" charset="0"/>
                <a:ea typeface="+mn-ea"/>
                <a:cs typeface="+mn-cs"/>
              </a:rPr>
            </a:br>
            <a:r>
              <a:rPr lang="en-GB" altLang="da-DK" sz="1050" b="0" i="0" u="none" kern="1200" cap="none" noProof="1">
                <a:solidFill>
                  <a:srgbClr val="000000"/>
                </a:solidFill>
                <a:latin typeface="Times New Roman" panose="02020603050405020304" pitchFamily="18" charset="0"/>
                <a:ea typeface="+mn-ea"/>
                <a:cs typeface="+mn-cs"/>
              </a:rPr>
              <a:t>s</a:t>
            </a:r>
            <a:r>
              <a:rPr lang="en-GB" altLang="da-DK" sz="1050" b="0" i="0" u="none" cap="none" noProof="1">
                <a:solidFill>
                  <a:srgbClr val="000000"/>
                </a:solidFill>
                <a:latin typeface="Times New Roman" panose="02020603050405020304" pitchFamily="18" charset="0"/>
                <a:ea typeface="+mn-ea"/>
                <a:cs typeface="+mn-cs"/>
              </a:rPr>
              <a:t>elect </a:t>
            </a:r>
            <a:r>
              <a:rPr lang="en-GB" altLang="da-DK" sz="1000" b="0" kern="1200" noProof="1">
                <a:solidFill>
                  <a:schemeClr val="accent1"/>
                </a:solidFill>
                <a:latin typeface="+mn-lt"/>
                <a:ea typeface="+mn-ea"/>
                <a:cs typeface="Arial" panose="020B0604020202020204" pitchFamily="34" charset="0"/>
              </a:rPr>
              <a:t>Image</a:t>
            </a:r>
            <a:r>
              <a:rPr lang="en-GB" altLang="da-DK" sz="1050" b="1" i="0" u="none" cap="none" noProof="1">
                <a:solidFill>
                  <a:srgbClr val="000000"/>
                </a:solidFill>
                <a:latin typeface="Times New Roman" panose="02020603050405020304" pitchFamily="18" charset="0"/>
                <a:ea typeface="+mn-ea"/>
                <a:cs typeface="+mn-cs"/>
              </a:rPr>
              <a:t> </a:t>
            </a:r>
            <a:r>
              <a:rPr lang="en-GB" altLang="da-DK" sz="1000" b="0" kern="1200" noProof="1">
                <a:solidFill>
                  <a:schemeClr val="accent1"/>
                </a:solidFill>
                <a:latin typeface="+mn-lt"/>
                <a:ea typeface="+mn-ea"/>
                <a:cs typeface="Arial" panose="020B0604020202020204" pitchFamily="34" charset="0"/>
              </a:rPr>
              <a:t>Tools</a:t>
            </a:r>
            <a:r>
              <a:rPr lang="en-GB" altLang="da-DK" sz="1050" b="1" i="0" u="none" cap="none" noProof="1">
                <a:solidFill>
                  <a:srgbClr val="000000"/>
                </a:solidFill>
                <a:latin typeface="Times New Roman" panose="02020603050405020304" pitchFamily="18" charset="0"/>
                <a:ea typeface="+mn-ea"/>
                <a:cs typeface="+mn-cs"/>
              </a:rPr>
              <a:t> </a:t>
            </a:r>
            <a:r>
              <a:rPr lang="en-GB" altLang="da-DK" sz="1050" b="0" i="0" u="none" cap="none" noProof="1">
                <a:solidFill>
                  <a:srgbClr val="000000"/>
                </a:solidFill>
                <a:latin typeface="Times New Roman" panose="02020603050405020304" pitchFamily="18" charset="0"/>
                <a:ea typeface="+mn-ea"/>
                <a:cs typeface="+mn-cs"/>
              </a:rPr>
              <a:t>options on Templafy ribbon </a:t>
            </a:r>
            <a:br>
              <a:rPr lang="en-GB" altLang="da-DK" sz="1050" b="0" i="0" u="none" cap="none" noProof="1">
                <a:solidFill>
                  <a:srgbClr val="000000"/>
                </a:solidFill>
                <a:latin typeface="Times New Roman" panose="02020603050405020304" pitchFamily="18" charset="0"/>
                <a:ea typeface="+mn-ea"/>
                <a:cs typeface="+mn-cs"/>
              </a:rPr>
            </a:br>
            <a:r>
              <a:rPr lang="en-GB" altLang="da-DK" sz="1050" b="0" i="0" u="none" cap="none" noProof="1">
                <a:solidFill>
                  <a:srgbClr val="000000"/>
                </a:solidFill>
                <a:latin typeface="Times New Roman" panose="02020603050405020304" pitchFamily="18" charset="0"/>
                <a:ea typeface="+mn-ea"/>
                <a:cs typeface="+mn-cs"/>
              </a:rPr>
              <a:t>and select </a:t>
            </a:r>
            <a:r>
              <a:rPr lang="en-GB" altLang="da-DK" sz="1000" b="0" kern="1200" noProof="1">
                <a:solidFill>
                  <a:schemeClr val="accent1"/>
                </a:solidFill>
                <a:latin typeface="+mn-lt"/>
                <a:ea typeface="+mn-ea"/>
                <a:cs typeface="Arial" panose="020B0604020202020204" pitchFamily="34" charset="0"/>
              </a:rPr>
              <a:t>Insert</a:t>
            </a:r>
            <a:r>
              <a:rPr lang="en-GB" altLang="da-DK" sz="1050" b="1" i="0" u="none" cap="none" noProof="1">
                <a:solidFill>
                  <a:srgbClr val="000000"/>
                </a:solidFill>
                <a:latin typeface="Times New Roman" panose="02020603050405020304" pitchFamily="18" charset="0"/>
                <a:ea typeface="+mn-ea"/>
                <a:cs typeface="+mn-cs"/>
              </a:rPr>
              <a:t> </a:t>
            </a:r>
            <a:r>
              <a:rPr lang="en-GB" altLang="da-DK" sz="1050" b="0" i="0" u="none" cap="none" noProof="1">
                <a:solidFill>
                  <a:srgbClr val="000000"/>
                </a:solidFill>
                <a:latin typeface="Times New Roman" panose="02020603050405020304" pitchFamily="18" charset="0"/>
                <a:ea typeface="+mn-ea"/>
                <a:cs typeface="+mn-cs"/>
              </a:rPr>
              <a:t>or </a:t>
            </a:r>
            <a:r>
              <a:rPr lang="en-GB" altLang="da-DK" sz="1000" b="0" kern="1200" noProof="1">
                <a:solidFill>
                  <a:schemeClr val="accent1"/>
                </a:solidFill>
                <a:latin typeface="+mn-lt"/>
                <a:ea typeface="+mn-ea"/>
                <a:cs typeface="Arial" panose="020B0604020202020204" pitchFamily="34" charset="0"/>
              </a:rPr>
              <a:t>Paste</a:t>
            </a:r>
            <a:r>
              <a:rPr lang="en-GB" altLang="da-DK" sz="1050" b="0" i="0" u="none" cap="none" noProof="1">
                <a:solidFill>
                  <a:srgbClr val="000000"/>
                </a:solidFill>
                <a:latin typeface="Times New Roman" panose="02020603050405020304" pitchFamily="18" charset="0"/>
                <a:ea typeface="+mn-ea"/>
                <a:cs typeface="+mn-cs"/>
              </a:rPr>
              <a:t>. Then move the picture </a:t>
            </a:r>
            <a:br>
              <a:rPr lang="en-GB" altLang="da-DK" sz="1050" b="0" i="0" u="none" cap="none" noProof="1">
                <a:solidFill>
                  <a:srgbClr val="000000"/>
                </a:solidFill>
                <a:latin typeface="Times New Roman" panose="02020603050405020304" pitchFamily="18" charset="0"/>
                <a:ea typeface="+mn-ea"/>
                <a:cs typeface="+mn-cs"/>
              </a:rPr>
            </a:br>
            <a:r>
              <a:rPr lang="en-GB" altLang="da-DK" sz="1050" b="0" i="0" u="none" cap="none" noProof="1">
                <a:solidFill>
                  <a:srgbClr val="000000"/>
                </a:solidFill>
                <a:latin typeface="Times New Roman" panose="02020603050405020304" pitchFamily="18" charset="0"/>
                <a:ea typeface="+mn-ea"/>
                <a:cs typeface="+mn-cs"/>
              </a:rPr>
              <a:t>within the placeholder to focus. </a:t>
            </a:r>
            <a:endParaRPr lang="en-GB" altLang="da-DK" sz="1200" b="0" i="0" u="none" cap="none" noProof="1">
              <a:solidFill>
                <a:srgbClr val="000000"/>
              </a:solidFill>
              <a:latin typeface="Times New Roman" panose="02020603050405020304" pitchFamily="18" charset="0"/>
              <a:ea typeface="+mn-ea"/>
              <a:cs typeface="+mn-cs"/>
            </a:endParaRPr>
          </a:p>
          <a:p>
            <a:pPr eaLnBrk="1" hangingPunct="1">
              <a:spcBef>
                <a:spcPts val="1200"/>
              </a:spcBef>
              <a:spcAft>
                <a:spcPts val="600"/>
              </a:spcAft>
              <a:defRPr/>
            </a:pPr>
            <a:r>
              <a:rPr lang="en-GB" sz="900" b="0" i="0" noProof="1">
                <a:solidFill>
                  <a:schemeClr val="accent1"/>
                </a:solidFill>
                <a:latin typeface="+mn-lt"/>
                <a:cs typeface="Arial" panose="020B0604020202020204" pitchFamily="34" charset="0"/>
              </a:rPr>
              <a:t>Crop picture</a:t>
            </a:r>
          </a:p>
          <a:p>
            <a:pPr marL="144000" indent="-144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Click </a:t>
            </a:r>
            <a:r>
              <a:rPr lang="en-GB" altLang="da-DK" sz="1000" b="0" kern="1200" noProof="1">
                <a:solidFill>
                  <a:schemeClr val="accent1"/>
                </a:solidFill>
                <a:latin typeface="+mn-lt"/>
                <a:ea typeface="+mn-ea"/>
                <a:cs typeface="Arial" panose="020B0604020202020204" pitchFamily="34" charset="0"/>
              </a:rPr>
              <a:t>Crop</a:t>
            </a:r>
            <a:r>
              <a:rPr lang="en-GB" altLang="da-DK" sz="1000" b="0" noProof="1">
                <a:solidFill>
                  <a:schemeClr val="tx1"/>
                </a:solidFill>
                <a:latin typeface="+mn-lt"/>
                <a:cs typeface="Arial" panose="020B0604020202020204" pitchFamily="34" charset="0"/>
              </a:rPr>
              <a:t> to change size or focus of the picture</a:t>
            </a:r>
          </a:p>
          <a:p>
            <a:pPr marL="144000" indent="-144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If you want to scale the picture, hold </a:t>
            </a:r>
            <a:r>
              <a:rPr lang="en-GB" altLang="da-DK" sz="1000" b="0" kern="1200" noProof="1">
                <a:solidFill>
                  <a:schemeClr val="accent1"/>
                </a:solidFill>
                <a:latin typeface="+mn-lt"/>
                <a:ea typeface="+mn-ea"/>
                <a:cs typeface="Arial" panose="020B0604020202020204" pitchFamily="34" charset="0"/>
              </a:rPr>
              <a:t>SHIFT</a:t>
            </a:r>
            <a:r>
              <a:rPr lang="en-GB" altLang="da-DK" sz="1000" b="0" noProof="1">
                <a:solidFill>
                  <a:schemeClr val="tx1"/>
                </a:solidFill>
                <a:latin typeface="+mn-lt"/>
                <a:cs typeface="Arial" panose="020B0604020202020204" pitchFamily="34" charset="0"/>
              </a:rPr>
              <a:t>-key down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while dragging the corners of the picture</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000" b="0" kern="1200" noProof="1">
                <a:solidFill>
                  <a:schemeClr val="accent1"/>
                </a:solidFill>
                <a:latin typeface="+mn-lt"/>
                <a:ea typeface="+mn-ea"/>
                <a:cs typeface="Arial" panose="020B0604020202020204" pitchFamily="34" charset="0"/>
              </a:rPr>
              <a:t>Hint: </a:t>
            </a:r>
            <a:r>
              <a:rPr lang="en-GB" altLang="da-DK" sz="1000" b="0" noProof="1">
                <a:solidFill>
                  <a:schemeClr val="tx1"/>
                </a:solidFill>
                <a:latin typeface="+mn-lt"/>
                <a:cs typeface="Arial" panose="020B0604020202020204" pitchFamily="34" charset="0"/>
              </a:rPr>
              <a:t>If you delete the picture and insert a new one, the picture may lie in front of the text or graphic. If this happens, select the picture, right-click and choose </a:t>
            </a:r>
            <a:r>
              <a:rPr lang="en-GB" altLang="da-DK" sz="1000" b="0" kern="1200" noProof="1">
                <a:solidFill>
                  <a:schemeClr val="accent1"/>
                </a:solidFill>
                <a:latin typeface="+mn-lt"/>
                <a:ea typeface="+mn-ea"/>
                <a:cs typeface="Arial" panose="020B0604020202020204" pitchFamily="34" charset="0"/>
              </a:rPr>
              <a:t>Send to Back</a:t>
            </a:r>
            <a:br>
              <a:rPr lang="en-GB" altLang="da-DK" sz="900" b="0" noProof="1">
                <a:solidFill>
                  <a:schemeClr val="tx1"/>
                </a:solidFill>
                <a:latin typeface="+mn-lt"/>
                <a:cs typeface="Arial" panose="020B0604020202020204" pitchFamily="34" charset="0"/>
              </a:rPr>
            </a:br>
            <a:endParaRPr lang="en-GB" altLang="da-DK" sz="8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Accessibility</a:t>
            </a:r>
          </a:p>
          <a:p>
            <a:pPr eaLnBrk="1" hangingPunct="1">
              <a:spcAft>
                <a:spcPts val="600"/>
              </a:spcAft>
              <a:defRPr/>
            </a:pPr>
            <a:r>
              <a:rPr lang="en-GB" altLang="da-DK" sz="1000" b="0" noProof="1">
                <a:solidFill>
                  <a:schemeClr val="tx1"/>
                </a:solidFill>
                <a:latin typeface="+mn-lt"/>
                <a:cs typeface="Arial" panose="020B0604020202020204" pitchFamily="34" charset="0"/>
              </a:rPr>
              <a:t>Keep the audience engaged with the simple rule of one concept per slide</a:t>
            </a:r>
          </a:p>
          <a:p>
            <a:pPr eaLnBrk="1" hangingPunct="1">
              <a:spcAft>
                <a:spcPts val="600"/>
              </a:spcAft>
              <a:defRPr/>
            </a:pPr>
            <a:r>
              <a:rPr lang="en-GB" altLang="da-DK" sz="1000" b="0" noProof="1">
                <a:solidFill>
                  <a:schemeClr val="tx1"/>
                </a:solidFill>
                <a:latin typeface="+mn-lt"/>
                <a:cs typeface="Arial" panose="020B0604020202020204" pitchFamily="34" charset="0"/>
              </a:rPr>
              <a:t>Run the Accessibility Checker, found under the Review tab</a:t>
            </a:r>
          </a:p>
          <a:p>
            <a:pPr eaLnBrk="1" hangingPunct="1">
              <a:spcAft>
                <a:spcPts val="600"/>
              </a:spcAft>
              <a:defRPr/>
            </a:pPr>
            <a:r>
              <a:rPr lang="en-GB" altLang="da-DK" sz="1000" b="0" noProof="1">
                <a:solidFill>
                  <a:schemeClr val="tx1"/>
                </a:solidFill>
                <a:latin typeface="+mn-lt"/>
                <a:cs typeface="Arial" panose="020B0604020202020204" pitchFamily="34" charset="0"/>
              </a:rPr>
              <a:t>For charts and diagrams use the secondary colour palette in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the order shown in </a:t>
            </a:r>
            <a:r>
              <a:rPr lang="en-GB" altLang="da-DK" sz="1000" b="1" noProof="1">
                <a:solidFill>
                  <a:schemeClr val="tx1"/>
                </a:solidFill>
                <a:latin typeface="+mn-lt"/>
                <a:cs typeface="Arial" panose="020B0604020202020204" pitchFamily="34" charset="0"/>
              </a:rPr>
              <a:t>Custom Colours</a:t>
            </a:r>
            <a:r>
              <a:rPr lang="en-GB" altLang="da-DK" sz="1000" b="0" noProof="1">
                <a:solidFill>
                  <a:schemeClr val="tx1"/>
                </a:solidFill>
                <a:latin typeface="+mn-lt"/>
                <a:cs typeface="Arial" panose="020B0604020202020204" pitchFamily="34" charset="0"/>
              </a:rPr>
              <a:t> to make provision for colour blindness</a:t>
            </a:r>
            <a:endParaRPr lang="en-GB" altLang="da-DK" sz="1000" b="0" kern="1200" noProof="1">
              <a:solidFill>
                <a:schemeClr val="tx1"/>
              </a:solidFill>
              <a:latin typeface="Arial" charset="0"/>
              <a:ea typeface="+mn-ea"/>
              <a:cs typeface="Arial" panose="020B0604020202020204" pitchFamily="34" charset="0"/>
            </a:endParaRPr>
          </a:p>
          <a:p>
            <a:pPr eaLnBrk="1" hangingPunct="1">
              <a:spcAft>
                <a:spcPts val="600"/>
              </a:spcAft>
              <a:defRPr/>
            </a:pPr>
            <a:endParaRPr lang="en-GB" altLang="da-DK" sz="900" b="0" noProof="1">
              <a:solidFill>
                <a:schemeClr val="tx1"/>
              </a:solidFill>
              <a:latin typeface="+mn-lt"/>
              <a:cs typeface="Arial" panose="020B0604020202020204" pitchFamily="34" charset="0"/>
            </a:endParaRPr>
          </a:p>
          <a:p>
            <a:pPr eaLnBrk="1" hangingPunct="1">
              <a:spcAft>
                <a:spcPts val="600"/>
              </a:spcAft>
              <a:defRPr/>
            </a:pPr>
            <a:endParaRPr lang="en-GB" altLang="da-DK" sz="900" b="0" noProof="1">
              <a:solidFill>
                <a:schemeClr val="tx1"/>
              </a:solidFill>
              <a:latin typeface="+mn-lt"/>
              <a:cs typeface="Arial" panose="020B0604020202020204" pitchFamily="34" charset="0"/>
            </a:endParaRPr>
          </a:p>
        </p:txBody>
      </p:sp>
      <p:sp>
        <p:nvSpPr>
          <p:cNvPr id="32" name="Text Box 4">
            <a:extLst>
              <a:ext uri="{FF2B5EF4-FFF2-40B4-BE49-F238E27FC236}">
                <a16:creationId xmlns:a16="http://schemas.microsoft.com/office/drawing/2014/main" id="{2682DB02-2CDA-471F-B752-2FCF9D501612}"/>
              </a:ext>
            </a:extLst>
          </p:cNvPr>
          <p:cNvSpPr txBox="1">
            <a:spLocks noChangeArrowheads="1"/>
          </p:cNvSpPr>
          <p:nvPr userDrawn="1"/>
        </p:nvSpPr>
        <p:spPr bwMode="auto">
          <a:xfrm>
            <a:off x="8057481" y="1561190"/>
            <a:ext cx="3473450" cy="380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a:solidFill>
                  <a:schemeClr val="accent1"/>
                </a:solidFill>
                <a:latin typeface="Arial" panose="020B0604020202020204" pitchFamily="34" charset="0"/>
                <a:cs typeface="Arial" panose="020B0604020202020204" pitchFamily="34" charset="0"/>
              </a:rPr>
              <a:t>Header and footer</a:t>
            </a:r>
            <a:endParaRPr lang="en-GB" altLang="da-DK" sz="1200" b="1" noProof="1">
              <a:solidFill>
                <a:schemeClr val="accent1"/>
              </a:solidFill>
              <a:latin typeface="Arial" panose="020B0604020202020204" pitchFamily="34" charset="0"/>
              <a:cs typeface="Arial" panose="020B0604020202020204" pitchFamily="34" charset="0"/>
            </a:endParaRPr>
          </a:p>
          <a:p>
            <a:pPr eaLnBrk="1" hangingPunct="1">
              <a:spcAft>
                <a:spcPts val="600"/>
              </a:spcAft>
              <a:defRPr/>
            </a:pPr>
            <a:r>
              <a:rPr lang="en-GB" altLang="da-DK" sz="1000" b="0" noProof="1">
                <a:solidFill>
                  <a:schemeClr val="tx1"/>
                </a:solidFill>
                <a:latin typeface="+mn-lt"/>
                <a:cs typeface="Arial" panose="020B0604020202020204" pitchFamily="34" charset="0"/>
              </a:rPr>
              <a:t>Do this at the very end to apply the changes on all slides</a:t>
            </a:r>
          </a:p>
          <a:p>
            <a:pPr eaLnBrk="1" hangingPunct="1">
              <a:spcAft>
                <a:spcPts val="600"/>
              </a:spcAft>
              <a:defRPr/>
            </a:pPr>
            <a:r>
              <a:rPr lang="en-GB" altLang="da-DK" sz="1000" b="0" noProof="1">
                <a:solidFill>
                  <a:schemeClr val="tx1"/>
                </a:solidFill>
                <a:latin typeface="+mn-lt"/>
                <a:cs typeface="Arial" panose="020B0604020202020204" pitchFamily="34" charset="0"/>
              </a:rPr>
              <a:t>Click on </a:t>
            </a:r>
            <a:r>
              <a:rPr lang="en-GB" altLang="da-DK" sz="1000" b="0" kern="1200" noProof="1">
                <a:solidFill>
                  <a:schemeClr val="accent1"/>
                </a:solidFill>
                <a:latin typeface="+mn-lt"/>
                <a:ea typeface="+mn-ea"/>
                <a:cs typeface="Arial" panose="020B0604020202020204" pitchFamily="34" charset="0"/>
              </a:rPr>
              <a:t>Header and Footer </a:t>
            </a:r>
            <a:r>
              <a:rPr lang="en-GB" altLang="da-DK" sz="1000" b="0" noProof="1">
                <a:solidFill>
                  <a:schemeClr val="tx1"/>
                </a:solidFill>
                <a:latin typeface="+mn-lt"/>
                <a:cs typeface="Arial" panose="020B0604020202020204" pitchFamily="34" charset="0"/>
              </a:rPr>
              <a:t>in the </a:t>
            </a:r>
            <a:r>
              <a:rPr lang="en-GB" altLang="da-DK" sz="1000" b="0" kern="1200" noProof="1">
                <a:solidFill>
                  <a:schemeClr val="accent1"/>
                </a:solidFill>
                <a:latin typeface="+mn-lt"/>
                <a:ea typeface="+mn-ea"/>
                <a:cs typeface="Arial" panose="020B0604020202020204" pitchFamily="34" charset="0"/>
              </a:rPr>
              <a:t>Insert</a:t>
            </a:r>
            <a:r>
              <a:rPr lang="en-GB" altLang="da-DK" sz="1000" b="0" noProof="1">
                <a:solidFill>
                  <a:schemeClr val="tx1"/>
                </a:solidFill>
                <a:latin typeface="+mn-lt"/>
                <a:cs typeface="Arial" panose="020B0604020202020204" pitchFamily="34" charset="0"/>
              </a:rPr>
              <a:t> tab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(write the desired text, click date or page number from or to)</a:t>
            </a:r>
          </a:p>
          <a:p>
            <a:pPr eaLnBrk="1" hangingPunct="1">
              <a:spcAft>
                <a:spcPts val="600"/>
              </a:spcAft>
              <a:defRPr/>
            </a:pPr>
            <a:r>
              <a:rPr lang="en-GB" altLang="da-DK" sz="1000" b="0" noProof="1">
                <a:solidFill>
                  <a:schemeClr val="tx1"/>
                </a:solidFill>
                <a:latin typeface="+mn-lt"/>
                <a:cs typeface="Arial" panose="020B0604020202020204" pitchFamily="34" charset="0"/>
              </a:rPr>
              <a:t>Click </a:t>
            </a:r>
            <a:r>
              <a:rPr lang="en-GB" altLang="da-DK" sz="1000" b="0" kern="1200" noProof="1">
                <a:solidFill>
                  <a:schemeClr val="accent1"/>
                </a:solidFill>
                <a:latin typeface="+mn-lt"/>
                <a:ea typeface="+mn-ea"/>
                <a:cs typeface="Arial" panose="020B0604020202020204" pitchFamily="34" charset="0"/>
              </a:rPr>
              <a:t>Apply</a:t>
            </a:r>
            <a:r>
              <a:rPr lang="en-GB" altLang="da-DK" sz="1000" b="1" noProof="1">
                <a:solidFill>
                  <a:schemeClr val="tx1"/>
                </a:solidFill>
                <a:latin typeface="+mn-lt"/>
                <a:cs typeface="Arial" panose="020B0604020202020204" pitchFamily="34" charset="0"/>
              </a:rPr>
              <a:t> </a:t>
            </a:r>
            <a:r>
              <a:rPr lang="en-GB" altLang="da-DK" sz="1000" b="0" kern="1200" noProof="1">
                <a:solidFill>
                  <a:schemeClr val="accent1"/>
                </a:solidFill>
                <a:latin typeface="+mn-lt"/>
                <a:ea typeface="+mn-ea"/>
                <a:cs typeface="Arial" panose="020B0604020202020204" pitchFamily="34" charset="0"/>
              </a:rPr>
              <a:t>to</a:t>
            </a:r>
            <a:r>
              <a:rPr lang="en-GB" altLang="da-DK" sz="1000" b="1" noProof="1">
                <a:solidFill>
                  <a:schemeClr val="tx1"/>
                </a:solidFill>
                <a:latin typeface="+mn-lt"/>
                <a:cs typeface="Arial" panose="020B0604020202020204" pitchFamily="34" charset="0"/>
              </a:rPr>
              <a:t> </a:t>
            </a:r>
            <a:r>
              <a:rPr lang="en-GB" altLang="da-DK" sz="1000" b="0" kern="1200" noProof="1">
                <a:solidFill>
                  <a:schemeClr val="accent1"/>
                </a:solidFill>
                <a:latin typeface="+mn-lt"/>
                <a:ea typeface="+mn-ea"/>
                <a:cs typeface="Arial" panose="020B0604020202020204" pitchFamily="34" charset="0"/>
              </a:rPr>
              <a:t>All</a:t>
            </a:r>
            <a:r>
              <a:rPr lang="en-GB" altLang="da-DK" sz="1000" b="1" noProof="1">
                <a:solidFill>
                  <a:schemeClr val="tx1"/>
                </a:solidFill>
                <a:latin typeface="+mn-lt"/>
                <a:cs typeface="Arial" panose="020B0604020202020204" pitchFamily="34" charset="0"/>
              </a:rPr>
              <a:t> </a:t>
            </a:r>
            <a:r>
              <a:rPr lang="en-GB" altLang="da-DK" sz="1000" b="0" noProof="1">
                <a:solidFill>
                  <a:schemeClr val="tx1"/>
                </a:solidFill>
                <a:latin typeface="+mn-lt"/>
                <a:cs typeface="Arial" panose="020B0604020202020204" pitchFamily="34" charset="0"/>
              </a:rPr>
              <a:t>or </a:t>
            </a:r>
            <a:r>
              <a:rPr lang="en-GB" altLang="da-DK" sz="1000" b="0" kern="1200" noProof="1">
                <a:solidFill>
                  <a:schemeClr val="accent1"/>
                </a:solidFill>
                <a:latin typeface="+mn-lt"/>
                <a:ea typeface="+mn-ea"/>
                <a:cs typeface="Arial" panose="020B0604020202020204" pitchFamily="34" charset="0"/>
              </a:rPr>
              <a:t>Apply</a:t>
            </a:r>
            <a:r>
              <a:rPr lang="en-GB" altLang="da-DK" sz="1000" b="0" noProof="1">
                <a:solidFill>
                  <a:schemeClr val="tx1"/>
                </a:solidFill>
                <a:latin typeface="+mn-lt"/>
                <a:cs typeface="Arial" panose="020B0604020202020204" pitchFamily="34" charset="0"/>
              </a:rPr>
              <a:t> if only used on one slide</a:t>
            </a:r>
            <a:br>
              <a:rPr lang="en-GB" altLang="da-DK" sz="900" b="0" noProof="1">
                <a:solidFill>
                  <a:schemeClr val="tx1"/>
                </a:solidFill>
                <a:latin typeface="+mn-lt"/>
                <a:cs typeface="Arial" panose="020B0604020202020204" pitchFamily="34" charset="0"/>
              </a:rPr>
            </a:br>
            <a:br>
              <a:rPr lang="en-GB" altLang="da-DK" sz="900" b="0" noProof="1">
                <a:solidFill>
                  <a:schemeClr val="tx1"/>
                </a:solidFill>
                <a:latin typeface="+mn-lt"/>
                <a:cs typeface="Arial" panose="020B0604020202020204" pitchFamily="34" charset="0"/>
              </a:rPr>
            </a:br>
            <a:endParaRPr lang="en-GB" altLang="da-DK" sz="8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Copy/paste content</a:t>
            </a:r>
          </a:p>
          <a:p>
            <a:pPr eaLnBrk="1" hangingPunct="1">
              <a:spcAft>
                <a:spcPts val="600"/>
              </a:spcAft>
              <a:defRPr/>
            </a:pPr>
            <a:r>
              <a:rPr lang="en-GB" altLang="da-DK" sz="1000" b="0" noProof="1">
                <a:solidFill>
                  <a:schemeClr val="tx1"/>
                </a:solidFill>
                <a:latin typeface="+mn-lt"/>
                <a:cs typeface="Arial" panose="020B0604020202020204" pitchFamily="34" charset="0"/>
              </a:rPr>
              <a:t>When copying old content to your new presentation, 2 options are available:</a:t>
            </a:r>
          </a:p>
          <a:p>
            <a:pPr marL="180000" indent="-180000" eaLnBrk="1" hangingPunct="1">
              <a:spcAft>
                <a:spcPts val="600"/>
              </a:spcAft>
              <a:buFont typeface="+mj-lt"/>
              <a:buAutoNum type="arabicPeriod"/>
              <a:defRPr/>
            </a:pPr>
            <a:r>
              <a:rPr lang="en-GB" altLang="da-DK" sz="1000" b="0" kern="1200" noProof="1">
                <a:solidFill>
                  <a:schemeClr val="accent1"/>
                </a:solidFill>
                <a:latin typeface="+mn-lt"/>
                <a:ea typeface="+mn-ea"/>
                <a:cs typeface="Arial" panose="020B0604020202020204" pitchFamily="34" charset="0"/>
              </a:rPr>
              <a:t>Best practice: </a:t>
            </a:r>
            <a:r>
              <a:rPr lang="en-GB" altLang="da-DK" sz="1000" b="0" noProof="1">
                <a:solidFill>
                  <a:schemeClr val="tx1"/>
                </a:solidFill>
                <a:latin typeface="+mn-lt"/>
                <a:cs typeface="Arial" panose="020B0604020202020204" pitchFamily="34" charset="0"/>
              </a:rPr>
              <a:t>Create a slide in your new presentation and copy </a:t>
            </a:r>
            <a:r>
              <a:rPr lang="en-GB" altLang="da-DK" sz="1000" b="0" kern="1200" noProof="1">
                <a:solidFill>
                  <a:schemeClr val="accent1"/>
                </a:solidFill>
                <a:latin typeface="+mn-lt"/>
                <a:ea typeface="+mn-ea"/>
                <a:cs typeface="Arial" panose="020B0604020202020204" pitchFamily="34" charset="0"/>
              </a:rPr>
              <a:t>one</a:t>
            </a:r>
            <a:r>
              <a:rPr lang="en-GB" altLang="da-DK" sz="1000" b="0" i="0" u="none" noProof="1">
                <a:solidFill>
                  <a:schemeClr val="tx1"/>
                </a:solidFill>
                <a:latin typeface="+mn-lt"/>
                <a:cs typeface="Arial" panose="020B0604020202020204" pitchFamily="34" charset="0"/>
              </a:rPr>
              <a:t> piece of content at a time (e.g. copy all text from </a:t>
            </a:r>
            <a:r>
              <a:rPr lang="en-GB" altLang="da-DK" sz="1000" b="0" kern="1200" noProof="1">
                <a:solidFill>
                  <a:schemeClr val="accent1"/>
                </a:solidFill>
                <a:latin typeface="+mn-lt"/>
                <a:ea typeface="+mn-ea"/>
                <a:cs typeface="Arial" panose="020B0604020202020204" pitchFamily="34" charset="0"/>
              </a:rPr>
              <a:t>one</a:t>
            </a:r>
            <a:r>
              <a:rPr lang="en-GB" altLang="da-DK" sz="1000" b="0" i="0" u="none" noProof="1">
                <a:solidFill>
                  <a:schemeClr val="tx1"/>
                </a:solidFill>
                <a:latin typeface="+mn-lt"/>
                <a:cs typeface="Arial" panose="020B0604020202020204" pitchFamily="34" charset="0"/>
              </a:rPr>
              <a:t> textbox)</a:t>
            </a:r>
            <a:endParaRPr lang="en-GB" altLang="da-DK" sz="1000" b="1" i="0" u="sng" noProof="1">
              <a:solidFill>
                <a:schemeClr val="tx1"/>
              </a:solidFill>
              <a:latin typeface="+mn-lt"/>
              <a:cs typeface="Arial" panose="020B0604020202020204" pitchFamily="34" charset="0"/>
            </a:endParaRPr>
          </a:p>
          <a:p>
            <a:pPr marL="180000" indent="-180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Or copy an entire slide into your new presentation and then choose a fitting layout. Remember to delete the old, wrong layouts (go to View &gt; Slidemaster and delete them)</a:t>
            </a:r>
          </a:p>
          <a:p>
            <a:pPr eaLnBrk="1" hangingPunct="1">
              <a:spcAft>
                <a:spcPts val="0"/>
              </a:spcAft>
              <a:defRPr/>
            </a:pP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Colours and order of use</a:t>
            </a:r>
          </a:p>
          <a:p>
            <a:pPr eaLnBrk="1" hangingPunct="1">
              <a:spcAft>
                <a:spcPts val="600"/>
              </a:spcAft>
              <a:defRPr/>
            </a:pPr>
            <a:r>
              <a:rPr lang="en-GB" altLang="da-DK" sz="1000" b="0" noProof="1">
                <a:solidFill>
                  <a:schemeClr val="tx1"/>
                </a:solidFill>
                <a:latin typeface="+mn-lt"/>
                <a:cs typeface="Arial" panose="020B0604020202020204" pitchFamily="34" charset="0"/>
              </a:rPr>
              <a:t>Where one or two colours adequately convey the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information, then the primary palette should be used</a:t>
            </a:r>
            <a:endParaRPr lang="en-GB" altLang="da-DK" sz="1000" b="1" noProof="1">
              <a:solidFill>
                <a:schemeClr val="tx1"/>
              </a:solidFill>
              <a:latin typeface="+mn-lt"/>
              <a:cs typeface="Arial" panose="020B0604020202020204" pitchFamily="34" charset="0"/>
            </a:endParaRPr>
          </a:p>
        </p:txBody>
      </p:sp>
      <p:pic>
        <p:nvPicPr>
          <p:cNvPr id="33" name="Picture 32">
            <a:extLst>
              <a:ext uri="{FF2B5EF4-FFF2-40B4-BE49-F238E27FC236}">
                <a16:creationId xmlns:a16="http://schemas.microsoft.com/office/drawing/2014/main" id="{FBB584EE-8C00-4508-B274-AFA10B3ABBEE}"/>
              </a:ext>
            </a:extLst>
          </p:cNvPr>
          <p:cNvPicPr>
            <a:picLocks noChangeAspect="1"/>
          </p:cNvPicPr>
          <p:nvPr userDrawn="1"/>
        </p:nvPicPr>
        <p:blipFill>
          <a:blip r:embed="rId2"/>
          <a:stretch>
            <a:fillRect/>
          </a:stretch>
        </p:blipFill>
        <p:spPr>
          <a:xfrm>
            <a:off x="3644742" y="4676636"/>
            <a:ext cx="475428" cy="176762"/>
          </a:xfrm>
          <a:prstGeom prst="rect">
            <a:avLst/>
          </a:prstGeom>
        </p:spPr>
      </p:pic>
      <p:pic>
        <p:nvPicPr>
          <p:cNvPr id="35" name="Picture 16">
            <a:extLst>
              <a:ext uri="{FF2B5EF4-FFF2-40B4-BE49-F238E27FC236}">
                <a16:creationId xmlns:a16="http://schemas.microsoft.com/office/drawing/2014/main" id="{41BC802C-A869-4D85-92E3-B3EBC84B5E76}"/>
              </a:ext>
            </a:extLst>
          </p:cNvPr>
          <p:cNvPicPr>
            <a:picLocks noChangeAspect="1"/>
          </p:cNvPicPr>
          <p:nvPr userDrawn="1"/>
        </p:nvPicPr>
        <p:blipFill>
          <a:blip r:embed="rId3"/>
          <a:stretch>
            <a:fillRect/>
          </a:stretch>
        </p:blipFill>
        <p:spPr>
          <a:xfrm>
            <a:off x="3805638" y="3988871"/>
            <a:ext cx="328881" cy="505501"/>
          </a:xfrm>
          <a:prstGeom prst="rect">
            <a:avLst/>
          </a:prstGeom>
        </p:spPr>
      </p:pic>
      <p:pic>
        <p:nvPicPr>
          <p:cNvPr id="36" name="Picture 20">
            <a:extLst>
              <a:ext uri="{FF2B5EF4-FFF2-40B4-BE49-F238E27FC236}">
                <a16:creationId xmlns:a16="http://schemas.microsoft.com/office/drawing/2014/main" id="{F7E1D6D1-B653-444A-A572-F87B91C8552B}"/>
              </a:ext>
            </a:extLst>
          </p:cNvPr>
          <p:cNvPicPr>
            <a:picLocks noChangeAspect="1"/>
          </p:cNvPicPr>
          <p:nvPr userDrawn="1"/>
        </p:nvPicPr>
        <p:blipFill>
          <a:blip r:embed="rId4"/>
          <a:stretch>
            <a:fillRect/>
          </a:stretch>
        </p:blipFill>
        <p:spPr>
          <a:xfrm>
            <a:off x="3644742" y="3256159"/>
            <a:ext cx="538465" cy="172841"/>
          </a:xfrm>
          <a:prstGeom prst="rect">
            <a:avLst/>
          </a:prstGeom>
        </p:spPr>
      </p:pic>
      <p:pic>
        <p:nvPicPr>
          <p:cNvPr id="37" name="Picture 19">
            <a:extLst>
              <a:ext uri="{FF2B5EF4-FFF2-40B4-BE49-F238E27FC236}">
                <a16:creationId xmlns:a16="http://schemas.microsoft.com/office/drawing/2014/main" id="{A91EB139-9D90-427B-9229-AFB288306F92}"/>
              </a:ext>
            </a:extLst>
          </p:cNvPr>
          <p:cNvPicPr>
            <a:picLocks noChangeAspect="1"/>
          </p:cNvPicPr>
          <p:nvPr userDrawn="1"/>
        </p:nvPicPr>
        <p:blipFill>
          <a:blip r:embed="rId5"/>
          <a:stretch>
            <a:fillRect/>
          </a:stretch>
        </p:blipFill>
        <p:spPr>
          <a:xfrm>
            <a:off x="7514612" y="2732345"/>
            <a:ext cx="313788" cy="543900"/>
          </a:xfrm>
          <a:prstGeom prst="rect">
            <a:avLst/>
          </a:prstGeom>
        </p:spPr>
      </p:pic>
      <p:pic>
        <p:nvPicPr>
          <p:cNvPr id="38" name="Picture 12">
            <a:extLst>
              <a:ext uri="{FF2B5EF4-FFF2-40B4-BE49-F238E27FC236}">
                <a16:creationId xmlns:a16="http://schemas.microsoft.com/office/drawing/2014/main" id="{9302297C-8714-4F04-80C4-D88FCB711B81}"/>
              </a:ext>
            </a:extLst>
          </p:cNvPr>
          <p:cNvPicPr>
            <a:picLocks noChangeAspect="1"/>
          </p:cNvPicPr>
          <p:nvPr userDrawn="1"/>
        </p:nvPicPr>
        <p:blipFill>
          <a:blip r:embed="rId6"/>
          <a:stretch>
            <a:fillRect/>
          </a:stretch>
        </p:blipFill>
        <p:spPr>
          <a:xfrm>
            <a:off x="11154895" y="2350953"/>
            <a:ext cx="378293" cy="543366"/>
          </a:xfrm>
          <a:prstGeom prst="rect">
            <a:avLst/>
          </a:prstGeom>
        </p:spPr>
      </p:pic>
      <p:pic>
        <p:nvPicPr>
          <p:cNvPr id="39" name="Picture 38">
            <a:extLst>
              <a:ext uri="{FF2B5EF4-FFF2-40B4-BE49-F238E27FC236}">
                <a16:creationId xmlns:a16="http://schemas.microsoft.com/office/drawing/2014/main" id="{0E3E34AB-E599-431C-B998-23EB2D866138}"/>
              </a:ext>
            </a:extLst>
          </p:cNvPr>
          <p:cNvPicPr>
            <a:picLocks noChangeAspect="1"/>
          </p:cNvPicPr>
          <p:nvPr userDrawn="1"/>
        </p:nvPicPr>
        <p:blipFill>
          <a:blip r:embed="rId7"/>
          <a:stretch>
            <a:fillRect/>
          </a:stretch>
        </p:blipFill>
        <p:spPr>
          <a:xfrm>
            <a:off x="654485" y="2558845"/>
            <a:ext cx="457143" cy="257143"/>
          </a:xfrm>
          <a:prstGeom prst="rect">
            <a:avLst/>
          </a:prstGeom>
        </p:spPr>
      </p:pic>
      <p:grpSp>
        <p:nvGrpSpPr>
          <p:cNvPr id="40" name="Group 39">
            <a:extLst>
              <a:ext uri="{FF2B5EF4-FFF2-40B4-BE49-F238E27FC236}">
                <a16:creationId xmlns:a16="http://schemas.microsoft.com/office/drawing/2014/main" id="{72902734-3D03-4C28-A006-0BEC608D23B2}"/>
              </a:ext>
            </a:extLst>
          </p:cNvPr>
          <p:cNvGrpSpPr/>
          <p:nvPr userDrawn="1"/>
        </p:nvGrpSpPr>
        <p:grpSpPr>
          <a:xfrm>
            <a:off x="11353188" y="5065031"/>
            <a:ext cx="180000" cy="608519"/>
            <a:chOff x="11353188" y="5592256"/>
            <a:chExt cx="180000" cy="608519"/>
          </a:xfrm>
        </p:grpSpPr>
        <p:sp>
          <p:nvSpPr>
            <p:cNvPr id="41" name="TextBox 40">
              <a:extLst>
                <a:ext uri="{FF2B5EF4-FFF2-40B4-BE49-F238E27FC236}">
                  <a16:creationId xmlns:a16="http://schemas.microsoft.com/office/drawing/2014/main" id="{38B58C93-1F46-455C-8D5F-F2CD48D279E9}"/>
                </a:ext>
              </a:extLst>
            </p:cNvPr>
            <p:cNvSpPr txBox="1"/>
            <p:nvPr userDrawn="1"/>
          </p:nvSpPr>
          <p:spPr>
            <a:xfrm>
              <a:off x="11353188" y="5807237"/>
              <a:ext cx="180000" cy="180000"/>
            </a:xfrm>
            <a:prstGeom prst="rect">
              <a:avLst/>
            </a:prstGeom>
            <a:solidFill>
              <a:schemeClr val="bg2"/>
            </a:solidFill>
            <a:ln w="3175">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2" name="TextBox 41">
              <a:extLst>
                <a:ext uri="{FF2B5EF4-FFF2-40B4-BE49-F238E27FC236}">
                  <a16:creationId xmlns:a16="http://schemas.microsoft.com/office/drawing/2014/main" id="{17A2DB1B-A420-4B12-85ED-CF483E503527}"/>
                </a:ext>
              </a:extLst>
            </p:cNvPr>
            <p:cNvSpPr txBox="1"/>
            <p:nvPr userDrawn="1"/>
          </p:nvSpPr>
          <p:spPr>
            <a:xfrm>
              <a:off x="11353188" y="6020775"/>
              <a:ext cx="180000" cy="180000"/>
            </a:xfrm>
            <a:prstGeom prst="rect">
              <a:avLst/>
            </a:prstGeom>
            <a:solidFill>
              <a:schemeClr val="tx1"/>
            </a:solidFill>
            <a:ln>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3" name="TextBox 42">
              <a:extLst>
                <a:ext uri="{FF2B5EF4-FFF2-40B4-BE49-F238E27FC236}">
                  <a16:creationId xmlns:a16="http://schemas.microsoft.com/office/drawing/2014/main" id="{5D0F578B-638A-4F2E-801D-451C157902C7}"/>
                </a:ext>
              </a:extLst>
            </p:cNvPr>
            <p:cNvSpPr txBox="1"/>
            <p:nvPr userDrawn="1"/>
          </p:nvSpPr>
          <p:spPr>
            <a:xfrm>
              <a:off x="11353188" y="5592256"/>
              <a:ext cx="180000" cy="180000"/>
            </a:xfrm>
            <a:prstGeom prst="rect">
              <a:avLst/>
            </a:prstGeom>
            <a:solidFill>
              <a:schemeClr val="accent1"/>
            </a:solidFill>
            <a:ln>
              <a:solidFill>
                <a:schemeClr val="tx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44" name="Title 2">
            <a:extLst>
              <a:ext uri="{FF2B5EF4-FFF2-40B4-BE49-F238E27FC236}">
                <a16:creationId xmlns:a16="http://schemas.microsoft.com/office/drawing/2014/main" id="{88AC562C-7CEE-4D41-9A95-F1606A2EBDEB}"/>
              </a:ext>
            </a:extLst>
          </p:cNvPr>
          <p:cNvSpPr>
            <a:spLocks noGrp="1"/>
          </p:cNvSpPr>
          <p:nvPr>
            <p:ph type="title" hasCustomPrompt="1"/>
          </p:nvPr>
        </p:nvSpPr>
        <p:spPr>
          <a:xfrm>
            <a:off x="658810" y="504000"/>
            <a:ext cx="7172327" cy="532800"/>
          </a:xfrm>
        </p:spPr>
        <p:txBody>
          <a:bodyPr/>
          <a:lstStyle>
            <a:lvl1pPr>
              <a:defRPr/>
            </a:lvl1pPr>
          </a:lstStyle>
          <a:p>
            <a:r>
              <a:rPr lang="en-GB"/>
              <a:t>Tips and Tricks: user guide</a:t>
            </a:r>
          </a:p>
        </p:txBody>
      </p:sp>
      <p:pic>
        <p:nvPicPr>
          <p:cNvPr id="2" name="Picture 1">
            <a:extLst>
              <a:ext uri="{FF2B5EF4-FFF2-40B4-BE49-F238E27FC236}">
                <a16:creationId xmlns:a16="http://schemas.microsoft.com/office/drawing/2014/main" id="{04E091B5-7F19-4FC3-BFBD-9868B3E235AB}"/>
              </a:ext>
            </a:extLst>
          </p:cNvPr>
          <p:cNvPicPr>
            <a:picLocks noChangeAspect="1"/>
          </p:cNvPicPr>
          <p:nvPr userDrawn="1"/>
        </p:nvPicPr>
        <p:blipFill>
          <a:blip r:embed="rId8"/>
          <a:stretch>
            <a:fillRect/>
          </a:stretch>
        </p:blipFill>
        <p:spPr>
          <a:xfrm>
            <a:off x="3301231" y="1585888"/>
            <a:ext cx="873267" cy="1193899"/>
          </a:xfrm>
          <a:prstGeom prst="rect">
            <a:avLst/>
          </a:prstGeom>
        </p:spPr>
      </p:pic>
      <p:pic>
        <p:nvPicPr>
          <p:cNvPr id="6" name="Picture 5">
            <a:extLst>
              <a:ext uri="{FF2B5EF4-FFF2-40B4-BE49-F238E27FC236}">
                <a16:creationId xmlns:a16="http://schemas.microsoft.com/office/drawing/2014/main" id="{CAF5A0E2-DFA0-4F60-BCDA-05EE8CD09854}"/>
              </a:ext>
            </a:extLst>
          </p:cNvPr>
          <p:cNvPicPr>
            <a:picLocks noChangeAspect="1"/>
          </p:cNvPicPr>
          <p:nvPr userDrawn="1"/>
        </p:nvPicPr>
        <p:blipFill rotWithShape="1">
          <a:blip r:embed="rId9"/>
          <a:srcRect t="1" b="14057"/>
          <a:stretch/>
        </p:blipFill>
        <p:spPr>
          <a:xfrm>
            <a:off x="7127918" y="1787380"/>
            <a:ext cx="700482" cy="771465"/>
          </a:xfrm>
          <a:prstGeom prst="rect">
            <a:avLst/>
          </a:prstGeom>
        </p:spPr>
      </p:pic>
    </p:spTree>
    <p:extLst>
      <p:ext uri="{BB962C8B-B14F-4D97-AF65-F5344CB8AC3E}">
        <p14:creationId xmlns:p14="http://schemas.microsoft.com/office/powerpoint/2010/main" val="3775545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P TOC">
    <p:spTree>
      <p:nvGrpSpPr>
        <p:cNvPr id="1" name=""/>
        <p:cNvGrpSpPr/>
        <p:nvPr/>
      </p:nvGrpSpPr>
      <p:grpSpPr>
        <a:xfrm>
          <a:off x="0" y="0"/>
          <a:ext cx="0" cy="0"/>
          <a:chOff x="0" y="0"/>
          <a:chExt cx="0" cy="0"/>
        </a:xfrm>
      </p:grpSpPr>
      <p:grpSp>
        <p:nvGrpSpPr>
          <p:cNvPr id="3" name="SP Agenda Section" hidden="1"/>
          <p:cNvGrpSpPr/>
          <p:nvPr userDrawn="1"/>
        </p:nvGrpSpPr>
        <p:grpSpPr>
          <a:xfrm>
            <a:off x="561176" y="1824042"/>
            <a:ext cx="11044248" cy="369332"/>
            <a:chOff x="1630533" y="2085631"/>
            <a:chExt cx="11044247" cy="369332"/>
          </a:xfrm>
        </p:grpSpPr>
        <p:sp>
          <p:nvSpPr>
            <p:cNvPr id="20" name="Section Title"/>
            <p:cNvSpPr txBox="1">
              <a:spLocks/>
            </p:cNvSpPr>
            <p:nvPr userDrawn="1"/>
          </p:nvSpPr>
          <p:spPr>
            <a:xfrm>
              <a:off x="1630533" y="2085631"/>
              <a:ext cx="3843347" cy="369332"/>
            </a:xfrm>
            <a:prstGeom prst="rect">
              <a:avLst/>
            </a:prstGeom>
            <a:noFill/>
          </p:spPr>
          <p:txBody>
            <a:bodyPr wrap="square" rtlCol="0" anchor="ctr">
              <a:noAutofit/>
            </a:bodyPr>
            <a:lstStyle/>
            <a:p>
              <a:pPr defTabSz="9334267">
                <a:tabLst>
                  <a:tab pos="9512062" algn="l"/>
                </a:tabLst>
              </a:pPr>
              <a:r>
                <a:rPr lang="en-US" sz="2800"/>
                <a:t>&lt;TEXT&gt;</a:t>
              </a:r>
            </a:p>
          </p:txBody>
        </p:sp>
        <p:sp>
          <p:nvSpPr>
            <p:cNvPr id="22" name="Slide Number"/>
            <p:cNvSpPr txBox="1">
              <a:spLocks/>
            </p:cNvSpPr>
            <p:nvPr userDrawn="1"/>
          </p:nvSpPr>
          <p:spPr>
            <a:xfrm>
              <a:off x="12037786" y="2085631"/>
              <a:ext cx="636994" cy="369332"/>
            </a:xfrm>
            <a:prstGeom prst="rect">
              <a:avLst/>
            </a:prstGeom>
            <a:noFill/>
          </p:spPr>
          <p:txBody>
            <a:bodyPr wrap="none" rtlCol="0" anchor="ctr">
              <a:noAutofit/>
            </a:bodyPr>
            <a:lstStyle/>
            <a:p>
              <a:pPr algn="r"/>
              <a:r>
                <a:rPr lang="en-US" sz="2800"/>
                <a:t>&lt;P&gt;</a:t>
              </a:r>
            </a:p>
          </p:txBody>
        </p:sp>
      </p:grpSp>
      <p:grpSp>
        <p:nvGrpSpPr>
          <p:cNvPr id="4" name="SP Agenda Section Highlight" hidden="1"/>
          <p:cNvGrpSpPr>
            <a:grpSpLocks/>
          </p:cNvGrpSpPr>
          <p:nvPr userDrawn="1"/>
        </p:nvGrpSpPr>
        <p:grpSpPr>
          <a:xfrm>
            <a:off x="561176" y="2384090"/>
            <a:ext cx="11044248" cy="369332"/>
            <a:chOff x="1547504" y="2616963"/>
            <a:chExt cx="11044248" cy="369332"/>
          </a:xfrm>
          <a:noFill/>
        </p:grpSpPr>
        <p:sp>
          <p:nvSpPr>
            <p:cNvPr id="32" name="Section Title"/>
            <p:cNvSpPr txBox="1">
              <a:spLocks/>
            </p:cNvSpPr>
            <p:nvPr userDrawn="1"/>
          </p:nvSpPr>
          <p:spPr>
            <a:xfrm>
              <a:off x="1547504" y="2616963"/>
              <a:ext cx="3843347" cy="369332"/>
            </a:xfrm>
            <a:prstGeom prst="rect">
              <a:avLst/>
            </a:prstGeom>
            <a:grpFill/>
          </p:spPr>
          <p:txBody>
            <a:bodyPr wrap="square" rtlCol="0" anchor="ctr">
              <a:noAutofit/>
            </a:bodyPr>
            <a:lstStyle/>
            <a:p>
              <a:pPr defTabSz="9334267">
                <a:tabLst>
                  <a:tab pos="9512062" algn="l"/>
                </a:tabLst>
              </a:pPr>
              <a:r>
                <a:rPr lang="en-US" sz="2800" b="0">
                  <a:solidFill>
                    <a:srgbClr val="FF0000"/>
                  </a:solidFill>
                </a:rPr>
                <a:t>&lt;TEXT&gt;</a:t>
              </a:r>
            </a:p>
          </p:txBody>
        </p:sp>
        <p:sp>
          <p:nvSpPr>
            <p:cNvPr id="34" name="Slide Number"/>
            <p:cNvSpPr txBox="1">
              <a:spLocks/>
            </p:cNvSpPr>
            <p:nvPr userDrawn="1"/>
          </p:nvSpPr>
          <p:spPr>
            <a:xfrm>
              <a:off x="11954758" y="2616963"/>
              <a:ext cx="636994" cy="369332"/>
            </a:xfrm>
            <a:prstGeom prst="rect">
              <a:avLst/>
            </a:prstGeom>
            <a:grpFill/>
          </p:spPr>
          <p:txBody>
            <a:bodyPr wrap="none" rtlCol="0" anchor="ctr">
              <a:noAutofit/>
            </a:bodyPr>
            <a:lstStyle/>
            <a:p>
              <a:pPr algn="r"/>
              <a:r>
                <a:rPr lang="en-US" sz="2800" b="0">
                  <a:solidFill>
                    <a:srgbClr val="FF0000"/>
                  </a:solidFill>
                </a:rPr>
                <a:t>&lt;P&gt;</a:t>
              </a:r>
            </a:p>
          </p:txBody>
        </p:sp>
      </p:grpSp>
      <p:grpSp>
        <p:nvGrpSpPr>
          <p:cNvPr id="8" name="SP Agenda Subsection" hidden="1"/>
          <p:cNvGrpSpPr>
            <a:grpSpLocks/>
          </p:cNvGrpSpPr>
          <p:nvPr userDrawn="1"/>
        </p:nvGrpSpPr>
        <p:grpSpPr>
          <a:xfrm>
            <a:off x="561176" y="2943456"/>
            <a:ext cx="11044248" cy="369332"/>
            <a:chOff x="2062894" y="3155687"/>
            <a:chExt cx="11044247" cy="369332"/>
          </a:xfrm>
        </p:grpSpPr>
        <p:sp>
          <p:nvSpPr>
            <p:cNvPr id="39" name="Section Title"/>
            <p:cNvSpPr txBox="1">
              <a:spLocks/>
            </p:cNvSpPr>
            <p:nvPr userDrawn="1"/>
          </p:nvSpPr>
          <p:spPr>
            <a:xfrm>
              <a:off x="2062894" y="3155687"/>
              <a:ext cx="3366444" cy="369332"/>
            </a:xfrm>
            <a:prstGeom prst="rect">
              <a:avLst/>
            </a:prstGeom>
            <a:noFill/>
          </p:spPr>
          <p:txBody>
            <a:bodyPr wrap="square" rtlCol="0" anchor="ctr">
              <a:noAutofit/>
            </a:bodyPr>
            <a:lstStyle/>
            <a:p>
              <a:pPr defTabSz="9334267">
                <a:tabLst>
                  <a:tab pos="9512062" algn="l"/>
                </a:tabLst>
              </a:pPr>
              <a:r>
                <a:rPr lang="en-US" sz="2800"/>
                <a:t>&lt;TEXT&gt;</a:t>
              </a:r>
            </a:p>
          </p:txBody>
        </p:sp>
        <p:sp>
          <p:nvSpPr>
            <p:cNvPr id="41" name="Slide Number"/>
            <p:cNvSpPr txBox="1">
              <a:spLocks/>
            </p:cNvSpPr>
            <p:nvPr userDrawn="1"/>
          </p:nvSpPr>
          <p:spPr>
            <a:xfrm>
              <a:off x="12470147" y="3155687"/>
              <a:ext cx="636994" cy="369332"/>
            </a:xfrm>
            <a:prstGeom prst="rect">
              <a:avLst/>
            </a:prstGeom>
            <a:noFill/>
          </p:spPr>
          <p:txBody>
            <a:bodyPr wrap="none" rtlCol="0" anchor="ctr">
              <a:noAutofit/>
            </a:bodyPr>
            <a:lstStyle/>
            <a:p>
              <a:pPr algn="r"/>
              <a:r>
                <a:rPr lang="en-US" sz="2800"/>
                <a:t>&lt;P&gt;</a:t>
              </a:r>
            </a:p>
          </p:txBody>
        </p:sp>
      </p:grpSp>
      <p:grpSp>
        <p:nvGrpSpPr>
          <p:cNvPr id="9" name="SP Agenda Subsection Highlight" hidden="1"/>
          <p:cNvGrpSpPr>
            <a:grpSpLocks/>
          </p:cNvGrpSpPr>
          <p:nvPr userDrawn="1"/>
        </p:nvGrpSpPr>
        <p:grpSpPr>
          <a:xfrm>
            <a:off x="561176" y="3502822"/>
            <a:ext cx="11044248" cy="369332"/>
            <a:chOff x="2062894" y="3694411"/>
            <a:chExt cx="11044248" cy="369332"/>
          </a:xfrm>
          <a:noFill/>
        </p:grpSpPr>
        <p:sp>
          <p:nvSpPr>
            <p:cNvPr id="46" name="Section Title"/>
            <p:cNvSpPr txBox="1">
              <a:spLocks/>
            </p:cNvSpPr>
            <p:nvPr userDrawn="1"/>
          </p:nvSpPr>
          <p:spPr>
            <a:xfrm>
              <a:off x="2062894" y="3694411"/>
              <a:ext cx="3366444" cy="369332"/>
            </a:xfrm>
            <a:prstGeom prst="rect">
              <a:avLst/>
            </a:prstGeom>
            <a:grpFill/>
          </p:spPr>
          <p:txBody>
            <a:bodyPr wrap="square" rtlCol="0" anchor="ctr">
              <a:noAutofit/>
            </a:bodyPr>
            <a:lstStyle/>
            <a:p>
              <a:pPr defTabSz="9334267">
                <a:tabLst>
                  <a:tab pos="9512062" algn="l"/>
                </a:tabLst>
              </a:pPr>
              <a:r>
                <a:rPr lang="en-US" sz="2800" b="0">
                  <a:solidFill>
                    <a:srgbClr val="FF0000"/>
                  </a:solidFill>
                </a:rPr>
                <a:t>&lt;TEXT&gt;</a:t>
              </a:r>
            </a:p>
          </p:txBody>
        </p:sp>
        <p:sp>
          <p:nvSpPr>
            <p:cNvPr id="48" name="Slide Number"/>
            <p:cNvSpPr txBox="1">
              <a:spLocks/>
            </p:cNvSpPr>
            <p:nvPr userDrawn="1"/>
          </p:nvSpPr>
          <p:spPr>
            <a:xfrm>
              <a:off x="12470148" y="3694411"/>
              <a:ext cx="636994" cy="369332"/>
            </a:xfrm>
            <a:prstGeom prst="rect">
              <a:avLst/>
            </a:prstGeom>
            <a:grpFill/>
          </p:spPr>
          <p:txBody>
            <a:bodyPr wrap="none" rtlCol="0" anchor="ctr">
              <a:noAutofit/>
            </a:bodyPr>
            <a:lstStyle/>
            <a:p>
              <a:pPr algn="r"/>
              <a:r>
                <a:rPr lang="en-US" sz="2800" b="0">
                  <a:solidFill>
                    <a:srgbClr val="FF0000"/>
                  </a:solidFill>
                </a:rPr>
                <a:t>&lt;P&gt;</a:t>
              </a:r>
            </a:p>
          </p:txBody>
        </p:sp>
      </p:grpSp>
      <p:sp>
        <p:nvSpPr>
          <p:cNvPr id="2" name="Title 1">
            <a:extLst>
              <a:ext uri="{FF2B5EF4-FFF2-40B4-BE49-F238E27FC236}">
                <a16:creationId xmlns:a16="http://schemas.microsoft.com/office/drawing/2014/main" id="{D9B412AA-C027-4FE7-B3CE-FC0157DDC117}"/>
              </a:ext>
            </a:extLst>
          </p:cNvPr>
          <p:cNvSpPr>
            <a:spLocks noGrp="1"/>
          </p:cNvSpPr>
          <p:nvPr>
            <p:ph type="title" idx="10" hasCustomPrompt="1"/>
          </p:nvPr>
        </p:nvSpPr>
        <p:spPr/>
        <p:txBody>
          <a:bodyPr/>
          <a:lstStyle/>
          <a:p>
            <a:r>
              <a:rPr lang="en-US"/>
              <a:t>Agenda</a:t>
            </a:r>
          </a:p>
        </p:txBody>
      </p:sp>
    </p:spTree>
    <p:extLst>
      <p:ext uri="{BB962C8B-B14F-4D97-AF65-F5344CB8AC3E}">
        <p14:creationId xmlns:p14="http://schemas.microsoft.com/office/powerpoint/2010/main" val="3475449806"/>
      </p:ext>
    </p:extLst>
  </p:cSld>
  <p:clrMapOvr>
    <a:masterClrMapping/>
  </p:clrMapOvr>
  <p:extLst>
    <p:ext uri="{DCECCB84-F9BA-43D5-87BE-67443E8EF086}">
      <p15:sldGuideLst xmlns:p15="http://schemas.microsoft.com/office/powerpoint/2012/main">
        <p15:guide id="1" orient="horz" pos="2160">
          <p15:clr>
            <a:srgbClr val="FBAE40"/>
          </p15:clr>
        </p15:guide>
        <p15:guide id="2" pos="1164">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P Divider 1">
    <p:spTree>
      <p:nvGrpSpPr>
        <p:cNvPr id="1" name=""/>
        <p:cNvGrpSpPr/>
        <p:nvPr/>
      </p:nvGrpSpPr>
      <p:grpSpPr>
        <a:xfrm>
          <a:off x="0" y="0"/>
          <a:ext cx="0" cy="0"/>
          <a:chOff x="0" y="0"/>
          <a:chExt cx="0" cy="0"/>
        </a:xfrm>
      </p:grpSpPr>
      <p:grpSp>
        <p:nvGrpSpPr>
          <p:cNvPr id="71" name="SP Agenda Section" hidden="1">
            <a:extLst>
              <a:ext uri="{FF2B5EF4-FFF2-40B4-BE49-F238E27FC236}">
                <a16:creationId xmlns:a16="http://schemas.microsoft.com/office/drawing/2014/main" id="{91D61CFA-1A29-4B89-8F49-1E216E25DD2B}"/>
              </a:ext>
            </a:extLst>
          </p:cNvPr>
          <p:cNvGrpSpPr>
            <a:grpSpLocks/>
          </p:cNvGrpSpPr>
          <p:nvPr userDrawn="1"/>
        </p:nvGrpSpPr>
        <p:grpSpPr>
          <a:xfrm>
            <a:off x="561804" y="1933043"/>
            <a:ext cx="9499096" cy="369332"/>
            <a:chOff x="1685325" y="2085631"/>
            <a:chExt cx="5598384" cy="369332"/>
          </a:xfrm>
        </p:grpSpPr>
        <p:sp>
          <p:nvSpPr>
            <p:cNvPr id="72" name="Section Title">
              <a:extLst>
                <a:ext uri="{FF2B5EF4-FFF2-40B4-BE49-F238E27FC236}">
                  <a16:creationId xmlns:a16="http://schemas.microsoft.com/office/drawing/2014/main" id="{8BF45C0E-D24F-4800-98B2-20E0A3AC8C3F}"/>
                </a:ext>
              </a:extLst>
            </p:cNvPr>
            <p:cNvSpPr txBox="1">
              <a:spLocks/>
            </p:cNvSpPr>
            <p:nvPr userDrawn="1"/>
          </p:nvSpPr>
          <p:spPr>
            <a:xfrm>
              <a:off x="1685325" y="2085631"/>
              <a:ext cx="5598384" cy="369332"/>
            </a:xfrm>
            <a:prstGeom prst="rect">
              <a:avLst/>
            </a:prstGeom>
            <a:noFill/>
          </p:spPr>
          <p:txBody>
            <a:bodyPr wrap="square" rtlCol="0" anchor="ctr">
              <a:noAutofit/>
            </a:bodyPr>
            <a:lstStyle/>
            <a:p>
              <a:pPr defTabSz="9334267">
                <a:tabLst>
                  <a:tab pos="9512062" algn="l"/>
                </a:tabLst>
              </a:pPr>
              <a:r>
                <a:rPr lang="en-US" sz="4000" b="0">
                  <a:solidFill>
                    <a:schemeClr val="tx1"/>
                  </a:solidFill>
                </a:rPr>
                <a:t>&lt;TEXT&gt;</a:t>
              </a:r>
            </a:p>
          </p:txBody>
        </p:sp>
        <p:sp>
          <p:nvSpPr>
            <p:cNvPr id="73" name="Section Number">
              <a:extLst>
                <a:ext uri="{FF2B5EF4-FFF2-40B4-BE49-F238E27FC236}">
                  <a16:creationId xmlns:a16="http://schemas.microsoft.com/office/drawing/2014/main" id="{B36140C3-09D5-4D3F-906D-270C63E34027}"/>
                </a:ext>
              </a:extLst>
            </p:cNvPr>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4000" b="0">
                  <a:solidFill>
                    <a:srgbClr val="000000">
                      <a:alpha val="0"/>
                    </a:srgbClr>
                  </a:solidFill>
                </a:rPr>
                <a:t>&lt;N&gt;</a:t>
              </a:r>
            </a:p>
          </p:txBody>
        </p:sp>
        <p:sp>
          <p:nvSpPr>
            <p:cNvPr id="74" name="Slide Number">
              <a:extLst>
                <a:ext uri="{FF2B5EF4-FFF2-40B4-BE49-F238E27FC236}">
                  <a16:creationId xmlns:a16="http://schemas.microsoft.com/office/drawing/2014/main" id="{871FFF1F-6558-47A3-B57A-1327C25BF06E}"/>
                </a:ext>
              </a:extLst>
            </p:cNvPr>
            <p:cNvSpPr txBox="1">
              <a:spLocks/>
            </p:cNvSpPr>
            <p:nvPr userDrawn="1"/>
          </p:nvSpPr>
          <p:spPr>
            <a:xfrm>
              <a:off x="6912263" y="2085631"/>
              <a:ext cx="0" cy="0"/>
            </a:xfrm>
            <a:prstGeom prst="rect">
              <a:avLst/>
            </a:prstGeom>
            <a:noFill/>
          </p:spPr>
          <p:txBody>
            <a:bodyPr wrap="none" rtlCol="0" anchor="ctr">
              <a:noAutofit/>
            </a:bodyPr>
            <a:lstStyle/>
            <a:p>
              <a:pPr algn="r"/>
              <a:r>
                <a:rPr lang="en-US" sz="4000" b="0">
                  <a:solidFill>
                    <a:srgbClr val="000000">
                      <a:alpha val="0"/>
                    </a:srgbClr>
                  </a:solidFill>
                </a:rPr>
                <a:t>&lt;P&gt;</a:t>
              </a:r>
            </a:p>
          </p:txBody>
        </p:sp>
        <p:sp>
          <p:nvSpPr>
            <p:cNvPr id="75" name="Timeslot">
              <a:extLst>
                <a:ext uri="{FF2B5EF4-FFF2-40B4-BE49-F238E27FC236}">
                  <a16:creationId xmlns:a16="http://schemas.microsoft.com/office/drawing/2014/main" id="{98FFC8B2-AAEA-4B46-BACD-C8587958201A}"/>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a:solidFill>
                    <a:srgbClr val="000000">
                      <a:alpha val="0"/>
                    </a:srgbClr>
                  </a:solidFill>
                </a:rPr>
                <a:t>&lt;TIMESLOT&gt;</a:t>
              </a:r>
            </a:p>
          </p:txBody>
        </p:sp>
        <p:sp>
          <p:nvSpPr>
            <p:cNvPr id="76" name="Responsible">
              <a:extLst>
                <a:ext uri="{FF2B5EF4-FFF2-40B4-BE49-F238E27FC236}">
                  <a16:creationId xmlns:a16="http://schemas.microsoft.com/office/drawing/2014/main" id="{0E8F7A35-E5F6-48B1-BC2B-4D8D2886AA71}"/>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a:solidFill>
                    <a:srgbClr val="000000">
                      <a:alpha val="0"/>
                    </a:srgbClr>
                  </a:solidFill>
                </a:rPr>
                <a:t>&lt;RESPONSIBLE&gt;</a:t>
              </a:r>
            </a:p>
          </p:txBody>
        </p:sp>
        <p:sp>
          <p:nvSpPr>
            <p:cNvPr id="77" name="Duration">
              <a:extLst>
                <a:ext uri="{FF2B5EF4-FFF2-40B4-BE49-F238E27FC236}">
                  <a16:creationId xmlns:a16="http://schemas.microsoft.com/office/drawing/2014/main" id="{D42D33A2-C40A-44B6-BE0C-4D7653C496BC}"/>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a:solidFill>
                    <a:srgbClr val="000000">
                      <a:alpha val="0"/>
                    </a:srgbClr>
                  </a:solidFill>
                </a:rPr>
                <a:t>&lt;DURATION&gt;</a:t>
              </a:r>
            </a:p>
          </p:txBody>
        </p:sp>
      </p:grpSp>
      <p:grpSp>
        <p:nvGrpSpPr>
          <p:cNvPr id="78" name="SP Agenda Subsection" hidden="1">
            <a:extLst>
              <a:ext uri="{FF2B5EF4-FFF2-40B4-BE49-F238E27FC236}">
                <a16:creationId xmlns:a16="http://schemas.microsoft.com/office/drawing/2014/main" id="{3CDEAECC-3C3D-40DC-8048-05157150AD6E}"/>
              </a:ext>
            </a:extLst>
          </p:cNvPr>
          <p:cNvGrpSpPr>
            <a:grpSpLocks/>
          </p:cNvGrpSpPr>
          <p:nvPr userDrawn="1"/>
        </p:nvGrpSpPr>
        <p:grpSpPr>
          <a:xfrm>
            <a:off x="561798" y="2566133"/>
            <a:ext cx="9499097" cy="369332"/>
            <a:chOff x="1685318" y="2085631"/>
            <a:chExt cx="5598384" cy="369332"/>
          </a:xfrm>
        </p:grpSpPr>
        <p:sp>
          <p:nvSpPr>
            <p:cNvPr id="79" name="Section Title">
              <a:extLst>
                <a:ext uri="{FF2B5EF4-FFF2-40B4-BE49-F238E27FC236}">
                  <a16:creationId xmlns:a16="http://schemas.microsoft.com/office/drawing/2014/main" id="{584D4FFB-892A-49C8-973F-893B258E19BF}"/>
                </a:ext>
              </a:extLst>
            </p:cNvPr>
            <p:cNvSpPr txBox="1">
              <a:spLocks/>
            </p:cNvSpPr>
            <p:nvPr userDrawn="1"/>
          </p:nvSpPr>
          <p:spPr>
            <a:xfrm>
              <a:off x="1685318" y="2085631"/>
              <a:ext cx="5598384" cy="369332"/>
            </a:xfrm>
            <a:prstGeom prst="rect">
              <a:avLst/>
            </a:prstGeom>
            <a:noFill/>
          </p:spPr>
          <p:txBody>
            <a:bodyPr wrap="square" rtlCol="0" anchor="ctr">
              <a:noAutofit/>
            </a:bodyPr>
            <a:lstStyle/>
            <a:p>
              <a:pPr defTabSz="9334267">
                <a:tabLst>
                  <a:tab pos="9512062" algn="l"/>
                </a:tabLst>
              </a:pPr>
              <a:r>
                <a:rPr lang="en-US" sz="4000" b="0">
                  <a:solidFill>
                    <a:schemeClr val="tx1"/>
                  </a:solidFill>
                </a:rPr>
                <a:t>&lt;TEXT&gt;</a:t>
              </a:r>
            </a:p>
          </p:txBody>
        </p:sp>
        <p:sp>
          <p:nvSpPr>
            <p:cNvPr id="80" name="Section Number">
              <a:extLst>
                <a:ext uri="{FF2B5EF4-FFF2-40B4-BE49-F238E27FC236}">
                  <a16:creationId xmlns:a16="http://schemas.microsoft.com/office/drawing/2014/main" id="{BB144044-4B4E-495D-8D8D-9D01BCCA9A24}"/>
                </a:ext>
              </a:extLst>
            </p:cNvPr>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4000" b="0">
                  <a:solidFill>
                    <a:srgbClr val="000000">
                      <a:alpha val="0"/>
                    </a:srgbClr>
                  </a:solidFill>
                </a:rPr>
                <a:t>&lt;N&gt;</a:t>
              </a:r>
            </a:p>
          </p:txBody>
        </p:sp>
        <p:sp>
          <p:nvSpPr>
            <p:cNvPr id="81" name="Slide Number">
              <a:extLst>
                <a:ext uri="{FF2B5EF4-FFF2-40B4-BE49-F238E27FC236}">
                  <a16:creationId xmlns:a16="http://schemas.microsoft.com/office/drawing/2014/main" id="{72849E41-8C22-4F28-A058-02BC25DF49BB}"/>
                </a:ext>
              </a:extLst>
            </p:cNvPr>
            <p:cNvSpPr txBox="1">
              <a:spLocks/>
            </p:cNvSpPr>
            <p:nvPr userDrawn="1"/>
          </p:nvSpPr>
          <p:spPr>
            <a:xfrm>
              <a:off x="6912263" y="2086339"/>
              <a:ext cx="0" cy="0"/>
            </a:xfrm>
            <a:prstGeom prst="rect">
              <a:avLst/>
            </a:prstGeom>
            <a:noFill/>
          </p:spPr>
          <p:txBody>
            <a:bodyPr wrap="none" rtlCol="0" anchor="ctr">
              <a:noAutofit/>
            </a:bodyPr>
            <a:lstStyle/>
            <a:p>
              <a:pPr algn="r"/>
              <a:r>
                <a:rPr lang="en-US" sz="4000" b="0">
                  <a:solidFill>
                    <a:srgbClr val="000000">
                      <a:alpha val="0"/>
                    </a:srgbClr>
                  </a:solidFill>
                </a:rPr>
                <a:t>&lt;P&gt;</a:t>
              </a:r>
            </a:p>
          </p:txBody>
        </p:sp>
        <p:sp>
          <p:nvSpPr>
            <p:cNvPr id="82" name="Timeslot">
              <a:extLst>
                <a:ext uri="{FF2B5EF4-FFF2-40B4-BE49-F238E27FC236}">
                  <a16:creationId xmlns:a16="http://schemas.microsoft.com/office/drawing/2014/main" id="{CA1BEB0B-B88B-4782-BF66-3BC90122CA1F}"/>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a:solidFill>
                    <a:srgbClr val="000000">
                      <a:alpha val="0"/>
                    </a:srgbClr>
                  </a:solidFill>
                </a:rPr>
                <a:t>&lt;TIMESLOT&gt;</a:t>
              </a:r>
            </a:p>
          </p:txBody>
        </p:sp>
        <p:sp>
          <p:nvSpPr>
            <p:cNvPr id="83" name="Responsible">
              <a:extLst>
                <a:ext uri="{FF2B5EF4-FFF2-40B4-BE49-F238E27FC236}">
                  <a16:creationId xmlns:a16="http://schemas.microsoft.com/office/drawing/2014/main" id="{2488CE60-C0C7-4375-8E28-316DE55D3DE1}"/>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a:solidFill>
                    <a:srgbClr val="000000">
                      <a:alpha val="0"/>
                    </a:srgbClr>
                  </a:solidFill>
                </a:rPr>
                <a:t>&lt;RESPONSIBLE&gt;</a:t>
              </a:r>
            </a:p>
          </p:txBody>
        </p:sp>
        <p:sp>
          <p:nvSpPr>
            <p:cNvPr id="84" name="Duration">
              <a:extLst>
                <a:ext uri="{FF2B5EF4-FFF2-40B4-BE49-F238E27FC236}">
                  <a16:creationId xmlns:a16="http://schemas.microsoft.com/office/drawing/2014/main" id="{FDCF7982-797D-46DB-BA8C-F96B93FBBFAF}"/>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a:solidFill>
                    <a:srgbClr val="000000">
                      <a:alpha val="0"/>
                    </a:srgbClr>
                  </a:solidFill>
                </a:rPr>
                <a:t>&lt;DURATION&gt;</a:t>
              </a:r>
            </a:p>
          </p:txBody>
        </p:sp>
      </p:grpSp>
    </p:spTree>
    <p:extLst>
      <p:ext uri="{BB962C8B-B14F-4D97-AF65-F5344CB8AC3E}">
        <p14:creationId xmlns:p14="http://schemas.microsoft.com/office/powerpoint/2010/main" val="3404361246"/>
      </p:ext>
    </p:extLst>
  </p:cSld>
  <p:clrMapOvr>
    <a:masterClrMapping/>
  </p:clrMapOvr>
  <p:extLst>
    <p:ext uri="{DCECCB84-F9BA-43D5-87BE-67443E8EF086}">
      <p15:sldGuideLst xmlns:p15="http://schemas.microsoft.com/office/powerpoint/2012/main">
        <p15:guide id="1" orient="horz" pos="2160">
          <p15:clr>
            <a:srgbClr val="FBAE40"/>
          </p15:clr>
        </p15:guide>
        <p15:guide id="2" pos="1164">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2008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a:t>Slide title</a:t>
            </a:r>
          </a:p>
        </p:txBody>
      </p:sp>
      <p:sp>
        <p:nvSpPr>
          <p:cNvPr id="10" name="Subtitle 2">
            <a:extLst>
              <a:ext uri="{FF2B5EF4-FFF2-40B4-BE49-F238E27FC236}">
                <a16:creationId xmlns:a16="http://schemas.microsoft.com/office/drawing/2014/main" id="{CA740BB2-3E05-438D-A466-10499F9D16BA}"/>
              </a:ext>
            </a:extLst>
          </p:cNvPr>
          <p:cNvSpPr>
            <a:spLocks noGrp="1"/>
          </p:cNvSpPr>
          <p:nvPr>
            <p:ph type="subTitle" idx="1" hasCustomPrompt="1"/>
          </p:nvPr>
        </p:nvSpPr>
        <p:spPr>
          <a:xfrm>
            <a:off x="658814" y="1306800"/>
            <a:ext cx="5322885"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a:t>Optional heading</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a:p>
        </p:txBody>
      </p:sp>
      <p:sp>
        <p:nvSpPr>
          <p:cNvPr id="7" name="Text Placeholder 5">
            <a:extLst>
              <a:ext uri="{FF2B5EF4-FFF2-40B4-BE49-F238E27FC236}">
                <a16:creationId xmlns:a16="http://schemas.microsoft.com/office/drawing/2014/main" id="{94288418-885E-4C4C-9679-4E525D7DF722}"/>
              </a:ext>
            </a:extLst>
          </p:cNvPr>
          <p:cNvSpPr>
            <a:spLocks noGrp="1"/>
          </p:cNvSpPr>
          <p:nvPr>
            <p:ph type="body" sz="quarter" idx="10" hasCustomPrompt="1"/>
          </p:nvPr>
        </p:nvSpPr>
        <p:spPr>
          <a:xfrm>
            <a:off x="658813" y="1811337"/>
            <a:ext cx="10874375" cy="4354513"/>
          </a:xfrm>
        </p:spPr>
        <p:txBody>
          <a:bodyPr>
            <a:noAutofit/>
          </a:bodyPr>
          <a:lstStyle>
            <a:lvl1pPr marL="0" indent="0" eaLnBrk="1" hangingPunct="1">
              <a:lnSpc>
                <a:spcPts val="3200"/>
              </a:lnSpc>
              <a:spcAft>
                <a:spcPts val="600"/>
              </a:spcAft>
              <a:buFont typeface="Arial" panose="020B0604020202020204" pitchFamily="34" charset="0"/>
              <a:buNone/>
              <a:defRPr/>
            </a:lvl1pPr>
            <a:lvl2pPr marL="0" indent="0">
              <a:lnSpc>
                <a:spcPts val="3200"/>
              </a:lnSpc>
              <a:spcAft>
                <a:spcPts val="1200"/>
              </a:spcAft>
              <a:buFont typeface="Arial" panose="020B0604020202020204" pitchFamily="34" charset="0"/>
              <a:buChar char="​"/>
              <a:defRPr sz="2800">
                <a:solidFill>
                  <a:schemeClr val="accent1"/>
                </a:solidFill>
              </a:defRPr>
            </a:lvl2pPr>
            <a:lvl3pPr marL="0" indent="0">
              <a:lnSpc>
                <a:spcPts val="3200"/>
              </a:lnSpc>
              <a:spcAft>
                <a:spcPts val="1200"/>
              </a:spcAft>
              <a:buFont typeface="Arial" panose="020B0604020202020204" pitchFamily="34" charset="0"/>
              <a:buChar char="​"/>
              <a:defRPr sz="2800"/>
            </a:lvl3pPr>
            <a:lvl4pPr marL="0" indent="0">
              <a:lnSpc>
                <a:spcPts val="3200"/>
              </a:lnSpc>
              <a:spcAft>
                <a:spcPts val="1200"/>
              </a:spcAft>
              <a:buFont typeface="Arial" panose="020B0604020202020204" pitchFamily="34" charset="0"/>
              <a:buChar char="​"/>
              <a:defRPr sz="2800" b="0">
                <a:solidFill>
                  <a:schemeClr val="accent1"/>
                </a:solidFill>
                <a:latin typeface="+mn-lt"/>
              </a:defRPr>
            </a:lvl4pPr>
            <a:lvl5pPr>
              <a:lnSpc>
                <a:spcPts val="3200"/>
              </a:lnSpc>
              <a:spcAft>
                <a:spcPts val="1200"/>
              </a:spcAft>
              <a:buNone/>
              <a:defRPr sz="2800" b="0">
                <a:solidFill>
                  <a:schemeClr val="tx1"/>
                </a:solidFill>
                <a:latin typeface="+mn-lt"/>
              </a:defRPr>
            </a:lvl5pPr>
            <a:lvl6pPr>
              <a:lnSpc>
                <a:spcPts val="3200"/>
              </a:lnSpc>
              <a:spcAft>
                <a:spcPts val="1200"/>
              </a:spcAft>
              <a:defRPr lang="en-GB" sz="2800" b="0" kern="1200" dirty="0" smtClean="0">
                <a:solidFill>
                  <a:schemeClr val="accent1"/>
                </a:solidFill>
                <a:latin typeface="+mn-lt"/>
                <a:ea typeface="+mn-ea"/>
                <a:cs typeface="+mn-cs"/>
              </a:defRPr>
            </a:lvl6pPr>
            <a:lvl7pPr>
              <a:lnSpc>
                <a:spcPts val="3200"/>
              </a:lnSpc>
              <a:spcAft>
                <a:spcPts val="1200"/>
              </a:spcAft>
              <a:defRPr lang="en-GB" sz="2800" b="0" kern="1200" dirty="0" smtClean="0">
                <a:solidFill>
                  <a:schemeClr val="tx1"/>
                </a:solidFill>
                <a:latin typeface="+mn-lt"/>
                <a:ea typeface="+mn-ea"/>
                <a:cs typeface="+mn-cs"/>
              </a:defRPr>
            </a:lvl7pPr>
            <a:lvl8pPr>
              <a:lnSpc>
                <a:spcPts val="3200"/>
              </a:lnSpc>
              <a:spcAft>
                <a:spcPts val="1200"/>
              </a:spcAft>
              <a:buNone/>
              <a:defRPr lang="en-GB" sz="2800" b="0" kern="1200" dirty="0" smtClean="0">
                <a:solidFill>
                  <a:schemeClr val="tx2"/>
                </a:solidFill>
                <a:latin typeface="+mn-lt"/>
                <a:ea typeface="+mn-ea"/>
                <a:cs typeface="+mn-cs"/>
              </a:defRPr>
            </a:lvl8pPr>
            <a:lvl9pPr>
              <a:lnSpc>
                <a:spcPts val="3200"/>
              </a:lnSpc>
              <a:spcAft>
                <a:spcPts val="1200"/>
              </a:spcAft>
              <a:defRPr lang="en-GB" sz="2800" b="0" kern="1200" dirty="0" smtClean="0">
                <a:solidFill>
                  <a:schemeClr val="tx1"/>
                </a:solidFill>
                <a:latin typeface="+mn-lt"/>
                <a:ea typeface="+mn-ea"/>
                <a:cs typeface="+mn-cs"/>
              </a:defRPr>
            </a:lvl9pPr>
          </a:lstStyle>
          <a:p>
            <a:pPr eaLnBrk="1" hangingPunct="1">
              <a:spcAft>
                <a:spcPts val="600"/>
              </a:spcAft>
              <a:defRPr/>
            </a:pPr>
            <a:r>
              <a:rPr lang="en-GB"/>
              <a:t>Agenda item (</a:t>
            </a:r>
            <a:r>
              <a:rPr lang="en-GB" sz="2800" b="0" noProof="1">
                <a:solidFill>
                  <a:schemeClr val="tx1"/>
                </a:solidFill>
                <a:latin typeface="+mn-lt"/>
                <a:cs typeface="Arial" panose="020B0604020202020204" pitchFamily="34" charset="0"/>
              </a:rPr>
              <a:t>Click </a:t>
            </a:r>
            <a:r>
              <a:rPr lang="en-GB" sz="2800" b="1" noProof="1">
                <a:solidFill>
                  <a:schemeClr val="tx1"/>
                </a:solidFill>
                <a:latin typeface="+mn-lt"/>
                <a:cs typeface="Arial" panose="020B0604020202020204" pitchFamily="34" charset="0"/>
              </a:rPr>
              <a:t>Styles Pane </a:t>
            </a:r>
            <a:r>
              <a:rPr lang="en-GB" sz="2800" b="0" noProof="1">
                <a:solidFill>
                  <a:schemeClr val="tx1"/>
                </a:solidFill>
                <a:latin typeface="+mn-lt"/>
                <a:cs typeface="Arial" panose="020B0604020202020204" pitchFamily="34" charset="0"/>
              </a:rPr>
              <a:t>on Templafy ribbon to select up to </a:t>
            </a:r>
            <a:br>
              <a:rPr lang="en-GB" sz="2800" b="0" noProof="1">
                <a:solidFill>
                  <a:schemeClr val="tx1"/>
                </a:solidFill>
                <a:latin typeface="+mn-lt"/>
                <a:cs typeface="Arial" panose="020B0604020202020204" pitchFamily="34" charset="0"/>
              </a:rPr>
            </a:br>
            <a:r>
              <a:rPr lang="en-GB" sz="2800" b="0" noProof="1">
                <a:solidFill>
                  <a:schemeClr val="tx1"/>
                </a:solidFill>
                <a:latin typeface="+mn-lt"/>
                <a:cs typeface="Arial" panose="020B0604020202020204" pitchFamily="34" charset="0"/>
              </a:rPr>
              <a:t>9 different levels text or headings</a:t>
            </a:r>
            <a:r>
              <a:rPr lang="en-GB"/>
              <a:t>)</a:t>
            </a:r>
          </a:p>
          <a:p>
            <a:pPr lvl="1"/>
            <a:r>
              <a:rPr lang="en-GB"/>
              <a:t>Agenda item title</a:t>
            </a:r>
          </a:p>
          <a:p>
            <a:pPr lvl="2"/>
            <a:r>
              <a:rPr lang="en-GB"/>
              <a:t>Agenda item title</a:t>
            </a:r>
          </a:p>
          <a:p>
            <a:pPr lvl="3"/>
            <a:r>
              <a:rPr lang="en-GB"/>
              <a:t>Agenda item title</a:t>
            </a:r>
          </a:p>
          <a:p>
            <a:pPr lvl="4"/>
            <a:r>
              <a:rPr lang="en-GB"/>
              <a:t>Agenda item title</a:t>
            </a:r>
          </a:p>
          <a:p>
            <a:pPr lvl="5"/>
            <a:r>
              <a:rPr lang="en-GB"/>
              <a:t>Agenda item title</a:t>
            </a:r>
          </a:p>
          <a:p>
            <a:pPr lvl="6"/>
            <a:r>
              <a:rPr lang="en-GB"/>
              <a:t>Agenda item title</a:t>
            </a:r>
          </a:p>
        </p:txBody>
      </p:sp>
      <p:pic>
        <p:nvPicPr>
          <p:cNvPr id="2" name="Picture 2" descr="How To Waste Less | Sustainable Living Tips">
            <a:extLst>
              <a:ext uri="{FF2B5EF4-FFF2-40B4-BE49-F238E27FC236}">
                <a16:creationId xmlns:a16="http://schemas.microsoft.com/office/drawing/2014/main" id="{B89F0C07-1480-53AB-ED05-38B71603013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77631" y="219792"/>
            <a:ext cx="757539" cy="757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47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26D2-19D7-4AB5-9542-4BA174D323AB}"/>
              </a:ext>
            </a:extLst>
          </p:cNvPr>
          <p:cNvSpPr>
            <a:spLocks noGrp="1"/>
          </p:cNvSpPr>
          <p:nvPr>
            <p:ph type="title" hasCustomPrompt="1"/>
          </p:nvPr>
        </p:nvSpPr>
        <p:spPr/>
        <p:txBody>
          <a:bodyPr/>
          <a:lstStyle>
            <a:lvl1pPr>
              <a:defRPr>
                <a:solidFill>
                  <a:schemeClr val="accent1"/>
                </a:solidFill>
              </a:defRPr>
            </a:lvl1pPr>
          </a:lstStyle>
          <a:p>
            <a:r>
              <a:rPr lang="en-GB"/>
              <a:t>Divider title</a:t>
            </a:r>
          </a:p>
        </p:txBody>
      </p:sp>
      <p:sp>
        <p:nvSpPr>
          <p:cNvPr id="5" name="Text Placeholder 12">
            <a:extLst>
              <a:ext uri="{FF2B5EF4-FFF2-40B4-BE49-F238E27FC236}">
                <a16:creationId xmlns:a16="http://schemas.microsoft.com/office/drawing/2014/main" id="{4DE4E882-A5E4-41BB-965A-3D0AE5DB5A78}"/>
              </a:ext>
            </a:extLst>
          </p:cNvPr>
          <p:cNvSpPr>
            <a:spLocks noGrp="1"/>
          </p:cNvSpPr>
          <p:nvPr>
            <p:ph type="body" sz="quarter" idx="11" hasCustomPrompt="1"/>
          </p:nvPr>
        </p:nvSpPr>
        <p:spPr>
          <a:xfrm>
            <a:off x="658812" y="1811338"/>
            <a:ext cx="9021763" cy="3464036"/>
          </a:xfrm>
          <a:prstGeom prst="rect">
            <a:avLst/>
          </a:prstGeom>
        </p:spPr>
        <p:txBody>
          <a:bodyPr lIns="0" tIns="0" rIns="0" bIns="0">
            <a:noAutofit/>
          </a:bodyPr>
          <a:lstStyle>
            <a:lvl1pPr marL="0" indent="0">
              <a:lnSpc>
                <a:spcPct val="100000"/>
              </a:lnSpc>
              <a:spcBef>
                <a:spcPts val="0"/>
              </a:spcBef>
              <a:buFontTx/>
              <a:buNone/>
              <a:defRPr sz="4000">
                <a:latin typeface="Times New Roman" panose="02020603050405020304" pitchFamily="18" charset="0"/>
                <a:cs typeface="Times New Roman" panose="02020603050405020304" pitchFamily="18" charset="0"/>
              </a:defRPr>
            </a:lvl1pPr>
          </a:lstStyle>
          <a:p>
            <a:pPr lvl="0"/>
            <a:r>
              <a:rPr lang="en-GB"/>
              <a:t>Optional 40pt value statement, 25 words</a:t>
            </a:r>
          </a:p>
        </p:txBody>
      </p:sp>
      <p:sp>
        <p:nvSpPr>
          <p:cNvPr id="3" name="Footer Placeholder 2">
            <a:extLst>
              <a:ext uri="{FF2B5EF4-FFF2-40B4-BE49-F238E27FC236}">
                <a16:creationId xmlns:a16="http://schemas.microsoft.com/office/drawing/2014/main" id="{D31E0B63-90EE-4F28-BF73-5D84708C7D2D}"/>
              </a:ext>
            </a:extLst>
          </p:cNvPr>
          <p:cNvSpPr>
            <a:spLocks noGrp="1"/>
          </p:cNvSpPr>
          <p:nvPr>
            <p:ph type="ftr" sz="quarter" idx="12"/>
          </p:nvPr>
        </p:nvSpPr>
        <p:spPr/>
        <p:txBody>
          <a:bodyPr/>
          <a:lstStyle/>
          <a:p>
            <a:endParaRPr lang="en-GB"/>
          </a:p>
        </p:txBody>
      </p:sp>
      <p:sp>
        <p:nvSpPr>
          <p:cNvPr id="4" name="Slide Number Placeholder 3">
            <a:extLst>
              <a:ext uri="{FF2B5EF4-FFF2-40B4-BE49-F238E27FC236}">
                <a16:creationId xmlns:a16="http://schemas.microsoft.com/office/drawing/2014/main" id="{0F1492E6-8E1C-4F22-B24D-FA8A639C2DA3}"/>
              </a:ext>
            </a:extLst>
          </p:cNvPr>
          <p:cNvSpPr>
            <a:spLocks noGrp="1"/>
          </p:cNvSpPr>
          <p:nvPr>
            <p:ph type="sldNum" sz="quarter" idx="13"/>
          </p:nvPr>
        </p:nvSpPr>
        <p:spPr/>
        <p:txBody>
          <a:bodyPr/>
          <a:lstStyle/>
          <a:p>
            <a:fld id="{1BE232AB-0B06-425F-9ADD-32A9A3D01189}" type="slidenum">
              <a:rPr lang="en-GB" smtClean="0"/>
              <a:pPr/>
              <a:t>‹#›</a:t>
            </a:fld>
            <a:endParaRPr lang="en-GB"/>
          </a:p>
        </p:txBody>
      </p:sp>
    </p:spTree>
    <p:extLst>
      <p:ext uri="{BB962C8B-B14F-4D97-AF65-F5344CB8AC3E}">
        <p14:creationId xmlns:p14="http://schemas.microsoft.com/office/powerpoint/2010/main" val="200176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2">
    <p:bg>
      <p:bgPr>
        <a:solidFill>
          <a:schemeClr val="accent1"/>
        </a:solidFill>
        <a:effectLst/>
      </p:bgPr>
    </p:bg>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3EB89C57-D4B3-4832-8C4A-C49A0DD9854E}"/>
              </a:ext>
            </a:extLst>
          </p:cNvPr>
          <p:cNvSpPr>
            <a:spLocks noGrp="1"/>
          </p:cNvSpPr>
          <p:nvPr>
            <p:ph type="title" hasCustomPrompt="1"/>
          </p:nvPr>
        </p:nvSpPr>
        <p:spPr>
          <a:xfrm>
            <a:off x="658811" y="2411999"/>
            <a:ext cx="9021764" cy="615553"/>
          </a:xfrm>
        </p:spPr>
        <p:txBody>
          <a:bodyPr/>
          <a:lstStyle>
            <a:lvl1pPr>
              <a:lnSpc>
                <a:spcPct val="100000"/>
              </a:lnSpc>
              <a:defRPr>
                <a:solidFill>
                  <a:schemeClr val="bg1"/>
                </a:solidFill>
              </a:defRPr>
            </a:lvl1pPr>
          </a:lstStyle>
          <a:p>
            <a:r>
              <a:rPr lang="en-GB"/>
              <a:t>Cover title</a:t>
            </a:r>
          </a:p>
        </p:txBody>
      </p:sp>
      <p:sp>
        <p:nvSpPr>
          <p:cNvPr id="11" name="Subtitle 2">
            <a:extLst>
              <a:ext uri="{FF2B5EF4-FFF2-40B4-BE49-F238E27FC236}">
                <a16:creationId xmlns:a16="http://schemas.microsoft.com/office/drawing/2014/main" id="{7579E5C3-FE22-4D7A-8484-F9024E0C37F4}"/>
              </a:ext>
            </a:extLst>
          </p:cNvPr>
          <p:cNvSpPr>
            <a:spLocks noGrp="1"/>
          </p:cNvSpPr>
          <p:nvPr>
            <p:ph type="subTitle" idx="1" hasCustomPrompt="1"/>
          </p:nvPr>
        </p:nvSpPr>
        <p:spPr>
          <a:xfrm>
            <a:off x="658814" y="3132000"/>
            <a:ext cx="9021762" cy="387798"/>
          </a:xfrm>
        </p:spPr>
        <p:txBody>
          <a:bodyPr lIns="0" tIns="0" rIns="0" bIns="0">
            <a:noAutofit/>
          </a:bodyPr>
          <a:lstStyle>
            <a:lvl1pPr marL="0" indent="0" algn="l">
              <a:buNone/>
              <a:defRPr lang="en-GB" sz="2800" kern="1200" dirty="0">
                <a:solidFill>
                  <a:schemeClr val="tx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a:t>Cover subtitle</a:t>
            </a:r>
          </a:p>
        </p:txBody>
      </p:sp>
      <p:sp>
        <p:nvSpPr>
          <p:cNvPr id="13" name="Text Placeholder 2">
            <a:extLst>
              <a:ext uri="{FF2B5EF4-FFF2-40B4-BE49-F238E27FC236}">
                <a16:creationId xmlns:a16="http://schemas.microsoft.com/office/drawing/2014/main" id="{60FC868B-7E5D-443B-9ED2-FC88F7DD5350}"/>
              </a:ext>
            </a:extLst>
          </p:cNvPr>
          <p:cNvSpPr>
            <a:spLocks noGrp="1"/>
          </p:cNvSpPr>
          <p:nvPr>
            <p:ph type="body" sz="quarter" idx="23" hasCustomPrompt="1"/>
          </p:nvPr>
        </p:nvSpPr>
        <p:spPr>
          <a:xfrm>
            <a:off x="658813" y="6026150"/>
            <a:ext cx="5329237" cy="174625"/>
          </a:xfrm>
          <a:prstGeom prst="rect">
            <a:avLst/>
          </a:prstGeom>
        </p:spPr>
        <p:txBody>
          <a:bodyPr lIns="0" tIns="0" rIns="0" bIns="0"/>
          <a:lstStyle>
            <a:lvl1pPr marL="0" indent="0">
              <a:buFontTx/>
              <a:buNone/>
              <a:defRPr sz="1200" b="1">
                <a:solidFill>
                  <a:schemeClr val="bg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a:t>Firstname </a:t>
            </a:r>
            <a:r>
              <a:rPr lang="en-GB" err="1"/>
              <a:t>Lastname</a:t>
            </a:r>
            <a:endParaRPr lang="en-GB"/>
          </a:p>
        </p:txBody>
      </p:sp>
      <p:sp>
        <p:nvSpPr>
          <p:cNvPr id="15" name="Text Placeholder 4">
            <a:extLst>
              <a:ext uri="{FF2B5EF4-FFF2-40B4-BE49-F238E27FC236}">
                <a16:creationId xmlns:a16="http://schemas.microsoft.com/office/drawing/2014/main" id="{F19A9DBE-AE7B-42AE-9DD1-81353F9A1FC2}"/>
              </a:ext>
            </a:extLst>
          </p:cNvPr>
          <p:cNvSpPr>
            <a:spLocks noGrp="1"/>
          </p:cNvSpPr>
          <p:nvPr>
            <p:ph type="body" sz="quarter" idx="24" hasCustomPrompt="1"/>
          </p:nvPr>
        </p:nvSpPr>
        <p:spPr>
          <a:xfrm>
            <a:off x="658813" y="6268670"/>
            <a:ext cx="5319712" cy="174624"/>
          </a:xfrm>
        </p:spPr>
        <p:txBody>
          <a:bodyPr>
            <a:noAutofit/>
          </a:bodyPr>
          <a:lstStyle>
            <a:lvl1pPr marL="0" indent="0">
              <a:buNone/>
              <a:defRPr sz="1200">
                <a:solidFill>
                  <a:schemeClr val="bg1"/>
                </a:solidFill>
              </a:defRPr>
            </a:lvl1pPr>
          </a:lstStyle>
          <a:p>
            <a:pPr lvl="0"/>
            <a:r>
              <a:rPr lang="en-GB"/>
              <a:t>DDDD MMMM</a:t>
            </a:r>
          </a:p>
        </p:txBody>
      </p:sp>
      <p:pic>
        <p:nvPicPr>
          <p:cNvPr id="12" name="Graphic 11">
            <a:extLst>
              <a:ext uri="{FF2B5EF4-FFF2-40B4-BE49-F238E27FC236}">
                <a16:creationId xmlns:a16="http://schemas.microsoft.com/office/drawing/2014/main" id="{01728DCD-B717-4980-BBFD-CB5EAE0B2B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216623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19B8F3E6-0C4D-46FE-AAF5-B2E9E31AD948}"/>
              </a:ext>
            </a:extLst>
          </p:cNvPr>
          <p:cNvSpPr>
            <a:spLocks noGrp="1"/>
          </p:cNvSpPr>
          <p:nvPr>
            <p:ph type="pic" sz="quarter" idx="21" hasCustomPrompt="1"/>
          </p:nvPr>
        </p:nvSpPr>
        <p:spPr>
          <a:xfrm>
            <a:off x="0" y="0"/>
            <a:ext cx="5978525"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a:t>Click here and insert </a:t>
            </a:r>
            <a:br>
              <a:rPr lang="en-GB"/>
            </a:br>
            <a:r>
              <a:rPr lang="en-GB"/>
              <a:t>image from Templafy</a:t>
            </a:r>
            <a:br>
              <a:rPr lang="en-GB"/>
            </a:br>
            <a:r>
              <a:rPr lang="en-GB"/>
              <a:t>or</a:t>
            </a:r>
            <a:br>
              <a:rPr lang="en-GB"/>
            </a:br>
            <a:r>
              <a:rPr lang="en-GB"/>
              <a:t>insert via ImageTools if </a:t>
            </a:r>
            <a:br>
              <a:rPr lang="en-GB"/>
            </a:br>
            <a:r>
              <a:rPr lang="en-GB"/>
              <a:t>image is not from Templafy</a:t>
            </a:r>
          </a:p>
        </p:txBody>
      </p:sp>
      <p:sp>
        <p:nvSpPr>
          <p:cNvPr id="11" name="Title 2">
            <a:extLst>
              <a:ext uri="{FF2B5EF4-FFF2-40B4-BE49-F238E27FC236}">
                <a16:creationId xmlns:a16="http://schemas.microsoft.com/office/drawing/2014/main" id="{B80DFF50-DB1D-448C-A6A7-F7D4CA2CCDAC}"/>
              </a:ext>
            </a:extLst>
          </p:cNvPr>
          <p:cNvSpPr>
            <a:spLocks noGrp="1"/>
          </p:cNvSpPr>
          <p:nvPr>
            <p:ph type="title" hasCustomPrompt="1"/>
          </p:nvPr>
        </p:nvSpPr>
        <p:spPr>
          <a:xfrm>
            <a:off x="6396450" y="2411999"/>
            <a:ext cx="5136738" cy="615553"/>
          </a:xfrm>
        </p:spPr>
        <p:txBody>
          <a:bodyPr anchor="b" anchorCtr="0"/>
          <a:lstStyle>
            <a:lvl1pPr>
              <a:lnSpc>
                <a:spcPct val="100000"/>
              </a:lnSpc>
              <a:defRPr/>
            </a:lvl1pPr>
          </a:lstStyle>
          <a:p>
            <a:r>
              <a:rPr lang="en-GB"/>
              <a:t>Cover title</a:t>
            </a:r>
          </a:p>
        </p:txBody>
      </p:sp>
      <p:sp>
        <p:nvSpPr>
          <p:cNvPr id="12" name="Subtitle 2">
            <a:extLst>
              <a:ext uri="{FF2B5EF4-FFF2-40B4-BE49-F238E27FC236}">
                <a16:creationId xmlns:a16="http://schemas.microsoft.com/office/drawing/2014/main" id="{E1109BE2-2796-4569-B0E4-9C84074DFEF5}"/>
              </a:ext>
            </a:extLst>
          </p:cNvPr>
          <p:cNvSpPr>
            <a:spLocks noGrp="1"/>
          </p:cNvSpPr>
          <p:nvPr>
            <p:ph type="subTitle" idx="1" hasCustomPrompt="1"/>
          </p:nvPr>
        </p:nvSpPr>
        <p:spPr>
          <a:xfrm>
            <a:off x="6396450" y="3132000"/>
            <a:ext cx="5136737"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a:t>Cover subtitle</a:t>
            </a:r>
          </a:p>
        </p:txBody>
      </p:sp>
      <p:sp>
        <p:nvSpPr>
          <p:cNvPr id="14" name="Text Placeholder 2">
            <a:extLst>
              <a:ext uri="{FF2B5EF4-FFF2-40B4-BE49-F238E27FC236}">
                <a16:creationId xmlns:a16="http://schemas.microsoft.com/office/drawing/2014/main" id="{034C79B3-D5C2-4EBE-BC85-0B851E8755EF}"/>
              </a:ext>
            </a:extLst>
          </p:cNvPr>
          <p:cNvSpPr>
            <a:spLocks noGrp="1"/>
          </p:cNvSpPr>
          <p:nvPr>
            <p:ph type="body" sz="quarter" idx="25" hasCustomPrompt="1"/>
          </p:nvPr>
        </p:nvSpPr>
        <p:spPr>
          <a:xfrm>
            <a:off x="6396450" y="6026150"/>
            <a:ext cx="5136736"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err="1"/>
              <a:t>Firstname</a:t>
            </a:r>
            <a:r>
              <a:rPr lang="en-GB"/>
              <a:t> </a:t>
            </a:r>
            <a:r>
              <a:rPr lang="en-GB" err="1"/>
              <a:t>Lastname</a:t>
            </a:r>
            <a:endParaRPr lang="en-GB"/>
          </a:p>
        </p:txBody>
      </p:sp>
      <p:sp>
        <p:nvSpPr>
          <p:cNvPr id="15" name="Text Placeholder 4">
            <a:extLst>
              <a:ext uri="{FF2B5EF4-FFF2-40B4-BE49-F238E27FC236}">
                <a16:creationId xmlns:a16="http://schemas.microsoft.com/office/drawing/2014/main" id="{EB10E1F8-3123-4144-8B55-7B21F0CCB2A2}"/>
              </a:ext>
            </a:extLst>
          </p:cNvPr>
          <p:cNvSpPr>
            <a:spLocks noGrp="1"/>
          </p:cNvSpPr>
          <p:nvPr>
            <p:ph type="body" sz="quarter" idx="23" hasCustomPrompt="1"/>
          </p:nvPr>
        </p:nvSpPr>
        <p:spPr>
          <a:xfrm>
            <a:off x="6396450" y="6268670"/>
            <a:ext cx="5136736" cy="174624"/>
          </a:xfrm>
        </p:spPr>
        <p:txBody>
          <a:bodyPr>
            <a:noAutofit/>
          </a:bodyPr>
          <a:lstStyle>
            <a:lvl1pPr marL="0" indent="0">
              <a:buNone/>
              <a:defRPr sz="1200"/>
            </a:lvl1pPr>
          </a:lstStyle>
          <a:p>
            <a:pPr lvl="0"/>
            <a:r>
              <a:rPr lang="en-GB"/>
              <a:t>DDDD MMMM</a:t>
            </a:r>
          </a:p>
        </p:txBody>
      </p:sp>
      <p:sp>
        <p:nvSpPr>
          <p:cNvPr id="8" name="Copyright">
            <a:extLst>
              <a:ext uri="{FF2B5EF4-FFF2-40B4-BE49-F238E27FC236}">
                <a16:creationId xmlns:a16="http://schemas.microsoft.com/office/drawing/2014/main" id="{F5ECD375-0233-4248-828F-785FB172D719}"/>
              </a:ext>
            </a:extLst>
          </p:cNvPr>
          <p:cNvSpPr>
            <a:spLocks noGrp="1"/>
          </p:cNvSpPr>
          <p:nvPr>
            <p:ph type="body" sz="quarter" idx="28" hasCustomPrompt="1"/>
          </p:nvPr>
        </p:nvSpPr>
        <p:spPr>
          <a:xfrm rot="16200000">
            <a:off x="-1977257" y="441672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a:t>© Copyright</a:t>
            </a:r>
          </a:p>
        </p:txBody>
      </p:sp>
    </p:spTree>
    <p:extLst>
      <p:ext uri="{BB962C8B-B14F-4D97-AF65-F5344CB8AC3E}">
        <p14:creationId xmlns:p14="http://schemas.microsoft.com/office/powerpoint/2010/main" val="308272706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image" Target="../media/image1.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image" Target="../media/image2.svg"/><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3938E2E-8C9F-4F09-9079-71FF3E9BD80E}"/>
              </a:ext>
            </a:extLst>
          </p:cNvPr>
          <p:cNvSpPr>
            <a:spLocks noGrp="1"/>
          </p:cNvSpPr>
          <p:nvPr>
            <p:ph type="ftr" sz="quarter" idx="3"/>
          </p:nvPr>
        </p:nvSpPr>
        <p:spPr>
          <a:xfrm>
            <a:off x="658812" y="6498000"/>
            <a:ext cx="5322887" cy="180000"/>
          </a:xfrm>
          <a:prstGeom prst="rect">
            <a:avLst/>
          </a:prstGeom>
        </p:spPr>
        <p:txBody>
          <a:bodyPr vert="horz" lIns="0" tIns="0" rIns="0" bIns="0" rtlCol="0" anchor="ctr"/>
          <a:lstStyle>
            <a:lvl1pPr algn="l">
              <a:defRPr sz="1000">
                <a:solidFill>
                  <a:schemeClr val="tx1"/>
                </a:solidFill>
              </a:defRPr>
            </a:lvl1pPr>
          </a:lstStyle>
          <a:p>
            <a:endParaRPr lang="en-GB"/>
          </a:p>
        </p:txBody>
      </p:sp>
      <p:sp>
        <p:nvSpPr>
          <p:cNvPr id="5" name="Slide Number Placeholder 4">
            <a:extLst>
              <a:ext uri="{FF2B5EF4-FFF2-40B4-BE49-F238E27FC236}">
                <a16:creationId xmlns:a16="http://schemas.microsoft.com/office/drawing/2014/main" id="{39A6AA5B-F5BE-4B46-AFAB-A6B720BD0A84}"/>
              </a:ext>
            </a:extLst>
          </p:cNvPr>
          <p:cNvSpPr>
            <a:spLocks noGrp="1"/>
          </p:cNvSpPr>
          <p:nvPr>
            <p:ph type="sldNum" sz="quarter" idx="4"/>
          </p:nvPr>
        </p:nvSpPr>
        <p:spPr>
          <a:xfrm>
            <a:off x="11070697" y="6498000"/>
            <a:ext cx="462491" cy="180000"/>
          </a:xfrm>
          <a:prstGeom prst="rect">
            <a:avLst/>
          </a:prstGeom>
        </p:spPr>
        <p:txBody>
          <a:bodyPr vert="horz" lIns="0" tIns="0" rIns="0" bIns="0" rtlCol="0" anchor="ctr"/>
          <a:lstStyle>
            <a:lvl1pPr algn="r">
              <a:defRPr sz="1000">
                <a:solidFill>
                  <a:schemeClr val="tx1"/>
                </a:solidFill>
              </a:defRPr>
            </a:lvl1pPr>
          </a:lstStyle>
          <a:p>
            <a:fld id="{1BE232AB-0B06-425F-9ADD-32A9A3D01189}" type="slidenum">
              <a:rPr lang="en-GB" smtClean="0"/>
              <a:pPr/>
              <a:t>‹#›</a:t>
            </a:fld>
            <a:endParaRPr lang="en-GB"/>
          </a:p>
        </p:txBody>
      </p:sp>
      <p:sp>
        <p:nvSpPr>
          <p:cNvPr id="7" name="Title Placeholder 6">
            <a:extLst>
              <a:ext uri="{FF2B5EF4-FFF2-40B4-BE49-F238E27FC236}">
                <a16:creationId xmlns:a16="http://schemas.microsoft.com/office/drawing/2014/main" id="{33D9DB0A-A808-4CCE-8146-B93E74E01D9C}"/>
              </a:ext>
            </a:extLst>
          </p:cNvPr>
          <p:cNvSpPr>
            <a:spLocks noGrp="1"/>
          </p:cNvSpPr>
          <p:nvPr>
            <p:ph type="title"/>
          </p:nvPr>
        </p:nvSpPr>
        <p:spPr>
          <a:xfrm>
            <a:off x="658811" y="657225"/>
            <a:ext cx="9021764" cy="532800"/>
          </a:xfrm>
          <a:prstGeom prst="rect">
            <a:avLst/>
          </a:prstGeom>
        </p:spPr>
        <p:txBody>
          <a:bodyPr vert="horz" lIns="0" tIns="0" rIns="0" bIns="0" rtlCol="0" anchor="t">
            <a:noAutofit/>
          </a:bodyPr>
          <a:lstStyle/>
          <a:p>
            <a:r>
              <a:rPr lang="en-GB"/>
              <a:t>Click to edit Master title style</a:t>
            </a:r>
          </a:p>
        </p:txBody>
      </p:sp>
      <p:sp>
        <p:nvSpPr>
          <p:cNvPr id="8" name="Text Placeholder 7">
            <a:extLst>
              <a:ext uri="{FF2B5EF4-FFF2-40B4-BE49-F238E27FC236}">
                <a16:creationId xmlns:a16="http://schemas.microsoft.com/office/drawing/2014/main" id="{65B9491A-5371-4C44-BBE4-EB722D183385}"/>
              </a:ext>
            </a:extLst>
          </p:cNvPr>
          <p:cNvSpPr>
            <a:spLocks noGrp="1"/>
          </p:cNvSpPr>
          <p:nvPr>
            <p:ph type="body" idx="1"/>
          </p:nvPr>
        </p:nvSpPr>
        <p:spPr>
          <a:xfrm>
            <a:off x="658812" y="1810800"/>
            <a:ext cx="10874375" cy="4355050"/>
          </a:xfrm>
          <a:prstGeom prst="rect">
            <a:avLst/>
          </a:prstGeom>
        </p:spPr>
        <p:txBody>
          <a:bodyPr vert="horz" lIns="0" tIns="0" rIns="0" bIns="0" rtlCol="0">
            <a:noAutofit/>
          </a:bodyPr>
          <a:lstStyle/>
          <a:p>
            <a:pPr lvl="0"/>
            <a:r>
              <a:rPr lang="en-GB"/>
              <a:t>First level</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pic>
        <p:nvPicPr>
          <p:cNvPr id="6" name="Graphic 5">
            <a:extLst>
              <a:ext uri="{FF2B5EF4-FFF2-40B4-BE49-F238E27FC236}">
                <a16:creationId xmlns:a16="http://schemas.microsoft.com/office/drawing/2014/main" id="{2ECF81F8-0FF8-428B-8FBC-B2925CACD956}"/>
              </a:ext>
            </a:extLst>
          </p:cNvPr>
          <p:cNvPicPr>
            <a:picLocks noChangeAspect="1"/>
          </p:cNvPicPr>
          <p:nvPr userDrawn="1"/>
        </p:nvPicPr>
        <p:blipFill>
          <a:blip r:embed="rId55">
            <a:extLst>
              <a:ext uri="{96DAC541-7B7A-43D3-8B79-37D633B846F1}">
                <asvg:svgBlip xmlns:asvg="http://schemas.microsoft.com/office/drawing/2016/SVG/main" r:embed="rId56"/>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4280078460"/>
      </p:ext>
    </p:extLst>
  </p:cSld>
  <p:clrMap bg1="lt1" tx1="dk1" bg2="lt2" tx2="dk2" accent1="accent1" accent2="accent2" accent3="accent3" accent4="accent4" accent5="accent5" accent6="accent6" hlink="hlink" folHlink="folHlink"/>
  <p:sldLayoutIdLst>
    <p:sldLayoutId id="2147483776" r:id="rId1"/>
    <p:sldLayoutId id="2147483791" r:id="rId2"/>
    <p:sldLayoutId id="2147483910" r:id="rId3"/>
    <p:sldLayoutId id="2147483840" r:id="rId4"/>
    <p:sldLayoutId id="2147483792" r:id="rId5"/>
    <p:sldLayoutId id="2147483908" r:id="rId6"/>
    <p:sldLayoutId id="2147483663" r:id="rId7"/>
    <p:sldLayoutId id="2147483699" r:id="rId8"/>
    <p:sldLayoutId id="2147483650" r:id="rId9"/>
    <p:sldLayoutId id="2147483751" r:id="rId10"/>
    <p:sldLayoutId id="2147483664" r:id="rId11"/>
    <p:sldLayoutId id="2147483691" r:id="rId12"/>
    <p:sldLayoutId id="2147483690" r:id="rId13"/>
    <p:sldLayoutId id="2147483923" r:id="rId14"/>
    <p:sldLayoutId id="2147483825" r:id="rId15"/>
    <p:sldLayoutId id="2147483928" r:id="rId16"/>
    <p:sldLayoutId id="2147483929" r:id="rId17"/>
    <p:sldLayoutId id="2147483890" r:id="rId18"/>
    <p:sldLayoutId id="2147483920" r:id="rId19"/>
    <p:sldLayoutId id="2147483926" r:id="rId20"/>
    <p:sldLayoutId id="2147483985" r:id="rId21"/>
    <p:sldLayoutId id="2147483930" r:id="rId22"/>
    <p:sldLayoutId id="2147483927" r:id="rId23"/>
    <p:sldLayoutId id="2147483986" r:id="rId24"/>
    <p:sldLayoutId id="2147483984" r:id="rId25"/>
    <p:sldLayoutId id="2147483827" r:id="rId26"/>
    <p:sldLayoutId id="2147483912" r:id="rId27"/>
    <p:sldLayoutId id="2147483913" r:id="rId28"/>
    <p:sldLayoutId id="2147483914" r:id="rId29"/>
    <p:sldLayoutId id="2147483838" r:id="rId30"/>
    <p:sldLayoutId id="2147483836" r:id="rId31"/>
    <p:sldLayoutId id="2147483837" r:id="rId32"/>
    <p:sldLayoutId id="2147483921" r:id="rId33"/>
    <p:sldLayoutId id="2147483917" r:id="rId34"/>
    <p:sldLayoutId id="2147483916" r:id="rId35"/>
    <p:sldLayoutId id="2147483925" r:id="rId36"/>
    <p:sldLayoutId id="2147483918" r:id="rId37"/>
    <p:sldLayoutId id="2147483924" r:id="rId38"/>
    <p:sldLayoutId id="2147483922" r:id="rId39"/>
    <p:sldLayoutId id="2147483919" r:id="rId40"/>
    <p:sldLayoutId id="2147483867" r:id="rId41"/>
    <p:sldLayoutId id="2147483868" r:id="rId42"/>
    <p:sldLayoutId id="2147483869" r:id="rId43"/>
    <p:sldLayoutId id="2147483870" r:id="rId44"/>
    <p:sldLayoutId id="2147483871" r:id="rId45"/>
    <p:sldLayoutId id="2147483882" r:id="rId46"/>
    <p:sldLayoutId id="2147483883" r:id="rId47"/>
    <p:sldLayoutId id="2147483911" r:id="rId48"/>
    <p:sldLayoutId id="2147483884" r:id="rId49"/>
    <p:sldLayoutId id="2147483885" r:id="rId50"/>
    <p:sldLayoutId id="2147483909" r:id="rId51"/>
    <p:sldLayoutId id="2147483931" r:id="rId52"/>
    <p:sldLayoutId id="2147483932" r:id="rId53"/>
  </p:sldLayoutIdLst>
  <p:hf sldNum="0" hdr="0" ftr="0" dt="0"/>
  <p:txStyles>
    <p:titleStyle>
      <a:lvl1pPr algn="l" defTabSz="914400" rtl="0" eaLnBrk="1" latinLnBrk="0" hangingPunct="1">
        <a:lnSpc>
          <a:spcPts val="4400"/>
        </a:lnSpc>
        <a:spcBef>
          <a:spcPct val="0"/>
        </a:spcBef>
        <a:buNone/>
        <a:defRPr lang="en-AU" sz="4000" kern="1200" dirty="0" smtClean="0">
          <a:solidFill>
            <a:schemeClr val="tx1"/>
          </a:solidFill>
          <a:latin typeface="+mj-lt"/>
          <a:ea typeface="+mj-ea"/>
          <a:cs typeface="Times New Roman" panose="02020603050405020304" pitchFamily="18" charset="0"/>
        </a:defRPr>
      </a:lvl1pPr>
    </p:titleStyle>
    <p:bodyStyle>
      <a:lvl1pPr marL="360000" indent="-360000" algn="l" defTabSz="914400" rtl="0" eaLnBrk="1" latinLnBrk="0" hangingPunct="1">
        <a:lnSpc>
          <a:spcPct val="100000"/>
        </a:lnSpc>
        <a:spcBef>
          <a:spcPts val="0"/>
        </a:spcBef>
        <a:spcAft>
          <a:spcPts val="900"/>
        </a:spcAft>
        <a:buFont typeface="Arial" panose="020B0604020202020204" pitchFamily="34" charset="0"/>
        <a:buChar char="•"/>
        <a:defRPr sz="2800" kern="1200">
          <a:solidFill>
            <a:schemeClr val="tx1"/>
          </a:solidFill>
          <a:latin typeface="+mn-lt"/>
          <a:ea typeface="+mn-ea"/>
          <a:cs typeface="+mn-cs"/>
        </a:defRPr>
      </a:lvl1pPr>
      <a:lvl2pPr marL="720000" indent="-360000" algn="l" defTabSz="914400" rtl="0" eaLnBrk="1" latinLnBrk="0" hangingPunct="1">
        <a:lnSpc>
          <a:spcPct val="100000"/>
        </a:lnSpc>
        <a:spcBef>
          <a:spcPts val="0"/>
        </a:spcBef>
        <a:spcAft>
          <a:spcPts val="900"/>
        </a:spcAft>
        <a:buFont typeface="Times New Roman" panose="02020603050405020304" pitchFamily="18" charset="0"/>
        <a:buChar char="–"/>
        <a:defRPr sz="280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900"/>
        </a:spcAft>
        <a:buFont typeface="Arial" panose="020B0604020202020204" pitchFamily="34" charset="0"/>
        <a:buChar char="​"/>
        <a:defRPr sz="28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900"/>
        </a:spcAft>
        <a:buFont typeface="Arial" panose="020B0604020202020204" pitchFamily="34" charset="0"/>
        <a:buChar char="​"/>
        <a:defRPr sz="2800" b="0" kern="1200">
          <a:solidFill>
            <a:schemeClr val="accent1"/>
          </a:solidFill>
          <a:latin typeface="+mj-lt"/>
          <a:ea typeface="+mn-ea"/>
          <a:cs typeface="Arial" panose="020B0604020202020204" pitchFamily="34" charset="0"/>
        </a:defRPr>
      </a:lvl4pPr>
      <a:lvl5pPr marL="0" indent="0" algn="l" defTabSz="914400" rtl="0" eaLnBrk="1" latinLnBrk="0" hangingPunct="1">
        <a:lnSpc>
          <a:spcPct val="100000"/>
        </a:lnSpc>
        <a:spcBef>
          <a:spcPts val="0"/>
        </a:spcBef>
        <a:spcAft>
          <a:spcPts val="900"/>
        </a:spcAft>
        <a:buFont typeface="Arial" panose="020B0604020202020204" pitchFamily="34" charset="0"/>
        <a:buChar char="​"/>
        <a:defRPr sz="20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900"/>
        </a:spcAft>
        <a:buFont typeface="Arial" panose="020B0604020202020204" pitchFamily="34" charset="0"/>
        <a:buChar char="​"/>
        <a:defRPr sz="1600" b="0" kern="1200">
          <a:solidFill>
            <a:schemeClr val="accent1"/>
          </a:solidFill>
          <a:latin typeface="+mn-lt"/>
          <a:ea typeface="+mn-ea"/>
          <a:cs typeface="Arial" panose="020B0604020202020204" pitchFamily="34" charset="0"/>
        </a:defRPr>
      </a:lvl6pPr>
      <a:lvl7pPr marL="0" indent="0" algn="l" defTabSz="914400" rtl="0" eaLnBrk="1" latinLnBrk="0" hangingPunct="1">
        <a:lnSpc>
          <a:spcPct val="100000"/>
        </a:lnSpc>
        <a:spcBef>
          <a:spcPts val="0"/>
        </a:spcBef>
        <a:spcAft>
          <a:spcPts val="900"/>
        </a:spcAft>
        <a:buFont typeface="Arial" panose="020B0604020202020204" pitchFamily="34" charset="0"/>
        <a:buChar char="​"/>
        <a:defRPr sz="1600" b="1" kern="1200">
          <a:solidFill>
            <a:schemeClr val="accent1"/>
          </a:solidFill>
          <a:latin typeface="Arial" panose="020B0604020202020204" pitchFamily="34" charset="0"/>
          <a:ea typeface="+mn-ea"/>
          <a:cs typeface="Arial" panose="020B0604020202020204" pitchFamily="34" charset="0"/>
        </a:defRPr>
      </a:lvl7pPr>
      <a:lvl8pPr marL="0" indent="0" algn="l" defTabSz="914400" rtl="0" eaLnBrk="1" latinLnBrk="0" hangingPunct="1">
        <a:lnSpc>
          <a:spcPct val="100000"/>
        </a:lnSpc>
        <a:spcBef>
          <a:spcPts val="0"/>
        </a:spcBef>
        <a:spcAft>
          <a:spcPts val="900"/>
        </a:spcAft>
        <a:buFont typeface="Arial" panose="020B0604020202020204" pitchFamily="34" charset="0"/>
        <a:buChar char="​"/>
        <a:defRPr sz="1600" b="0" kern="1200">
          <a:solidFill>
            <a:schemeClr val="tx1"/>
          </a:solidFill>
          <a:latin typeface="+mn-lt"/>
          <a:ea typeface="+mn-ea"/>
          <a:cs typeface="Arial" panose="020B0604020202020204" pitchFamily="34" charset="0"/>
        </a:defRPr>
      </a:lvl8pPr>
      <a:lvl9pPr marL="0" indent="0" algn="l" defTabSz="914400" rtl="0" eaLnBrk="1" latinLnBrk="0" hangingPunct="1">
        <a:lnSpc>
          <a:spcPts val="1400"/>
        </a:lnSpc>
        <a:spcBef>
          <a:spcPts val="0"/>
        </a:spcBef>
        <a:spcAft>
          <a:spcPts val="900"/>
        </a:spcAft>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15" userDrawn="1">
          <p15:clr>
            <a:srgbClr val="F26B43"/>
          </p15:clr>
        </p15:guide>
        <p15:guide id="4" orient="horz" pos="414" userDrawn="1">
          <p15:clr>
            <a:srgbClr val="F26B43"/>
          </p15:clr>
        </p15:guide>
        <p15:guide id="5" pos="1435" userDrawn="1">
          <p15:clr>
            <a:srgbClr val="F26B43"/>
          </p15:clr>
        </p15:guide>
        <p15:guide id="6" pos="1580" userDrawn="1">
          <p15:clr>
            <a:srgbClr val="F26B43"/>
          </p15:clr>
        </p15:guide>
        <p15:guide id="7" pos="2601" userDrawn="1">
          <p15:clr>
            <a:srgbClr val="F26B43"/>
          </p15:clr>
        </p15:guide>
        <p15:guide id="8" pos="2746" userDrawn="1">
          <p15:clr>
            <a:srgbClr val="F26B43"/>
          </p15:clr>
        </p15:guide>
        <p15:guide id="9" pos="3766" userDrawn="1">
          <p15:clr>
            <a:srgbClr val="F26B43"/>
          </p15:clr>
        </p15:guide>
        <p15:guide id="10" pos="3911" userDrawn="1">
          <p15:clr>
            <a:srgbClr val="F26B43"/>
          </p15:clr>
        </p15:guide>
        <p15:guide id="11" pos="4932" userDrawn="1">
          <p15:clr>
            <a:srgbClr val="F26B43"/>
          </p15:clr>
        </p15:guide>
        <p15:guide id="12" pos="5077" userDrawn="1">
          <p15:clr>
            <a:srgbClr val="F26B43"/>
          </p15:clr>
        </p15:guide>
        <p15:guide id="13" pos="6098" userDrawn="1">
          <p15:clr>
            <a:srgbClr val="F26B43"/>
          </p15:clr>
        </p15:guide>
        <p15:guide id="14" pos="6243" userDrawn="1">
          <p15:clr>
            <a:srgbClr val="F26B43"/>
          </p15:clr>
        </p15:guide>
        <p15:guide id="15" pos="7263" userDrawn="1">
          <p15:clr>
            <a:srgbClr val="F26B43"/>
          </p15:clr>
        </p15:guide>
        <p15:guide id="17" orient="horz" pos="1141" userDrawn="1">
          <p15:clr>
            <a:srgbClr val="F26B43"/>
          </p15:clr>
        </p15:guide>
        <p15:guide id="18" orient="horz" pos="2160" userDrawn="1">
          <p15:clr>
            <a:srgbClr val="F26B43"/>
          </p15:clr>
        </p15:guide>
        <p15:guide id="19" orient="horz" pos="388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7BF1C5-7763-46CF-A208-CA72561C0F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6797B1-B762-4D63-983D-2C87F33B01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17954169"/>
      </p:ext>
    </p:extLst>
  </p:cSld>
  <p:clrMap bg1="lt1" tx1="dk1" bg2="lt2" tx2="dk2" accent1="accent1" accent2="accent2" accent3="accent3" accent4="accent4" accent5="accent5" accent6="accent6" hlink="hlink" folHlink="folHlink"/>
  <p:sldLayoutIdLst>
    <p:sldLayoutId id="214748398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ustomXml" Target="../../customXml/item48.xml"/><Relationship Id="rId1" Type="http://schemas.openxmlformats.org/officeDocument/2006/relationships/customXml" Target="../../customXml/item1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ustomXml" Target="../../customXml/item14.xml"/><Relationship Id="rId1" Type="http://schemas.openxmlformats.org/officeDocument/2006/relationships/customXml" Target="../../customXml/item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22.xml"/><Relationship Id="rId1" Type="http://schemas.openxmlformats.org/officeDocument/2006/relationships/customXml" Target="../../customXml/item11.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2.xml"/><Relationship Id="rId7" Type="http://schemas.openxmlformats.org/officeDocument/2006/relationships/diagramQuickStyle" Target="../diagrams/quickStyle1.xml"/><Relationship Id="rId2" Type="http://schemas.openxmlformats.org/officeDocument/2006/relationships/customXml" Target="../../customXml/item3.xml"/><Relationship Id="rId1" Type="http://schemas.openxmlformats.org/officeDocument/2006/relationships/customXml" Target="../../customXml/item10.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3.xml"/><Relationship Id="rId9" Type="http://schemas.microsoft.com/office/2007/relationships/diagramDrawing" Target="../diagrams/drawing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ustomXml" Target="../../customXml/item46.xml"/><Relationship Id="rId1" Type="http://schemas.openxmlformats.org/officeDocument/2006/relationships/customXml" Target="../../customXml/item4.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45.xml"/><Relationship Id="rId1" Type="http://schemas.openxmlformats.org/officeDocument/2006/relationships/customXml" Target="../../customXml/item44.xml"/><Relationship Id="rId4"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28.xml"/><Relationship Id="rId1" Type="http://schemas.openxmlformats.org/officeDocument/2006/relationships/customXml" Target="../../customXml/item47.xml"/><Relationship Id="rId4"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31.xml"/><Relationship Id="rId1" Type="http://schemas.openxmlformats.org/officeDocument/2006/relationships/customXml" Target="../../customXml/item33.xml"/><Relationship Id="rId4"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1.xml"/><Relationship Id="rId1" Type="http://schemas.openxmlformats.org/officeDocument/2006/relationships/customXml" Target="../../customXml/item26.xml"/><Relationship Id="rId4"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40.xml"/><Relationship Id="rId1" Type="http://schemas.openxmlformats.org/officeDocument/2006/relationships/customXml" Target="../../customXml/item15.xml"/><Relationship Id="rId4" Type="http://schemas.openxmlformats.org/officeDocument/2006/relationships/notesSlide" Target="../notesSlides/notesSlide10.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6.xml"/><Relationship Id="rId1" Type="http://schemas.openxmlformats.org/officeDocument/2006/relationships/customXml" Target="../../customXml/item30.xml"/><Relationship Id="rId4" Type="http://schemas.openxmlformats.org/officeDocument/2006/relationships/notesSlide" Target="../notesSlides/notesSlide11.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34.xml"/><Relationship Id="rId1" Type="http://schemas.openxmlformats.org/officeDocument/2006/relationships/customXml" Target="../../customXml/item19.xml"/><Relationship Id="rId4" Type="http://schemas.openxmlformats.org/officeDocument/2006/relationships/notesSlide" Target="../notesSlides/notesSlide1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36.xml"/><Relationship Id="rId1" Type="http://schemas.openxmlformats.org/officeDocument/2006/relationships/customXml" Target="../../customXml/item37.xml"/><Relationship Id="rId4" Type="http://schemas.openxmlformats.org/officeDocument/2006/relationships/notesSlide" Target="../notesSlides/notesSlide13.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50.xml"/><Relationship Id="rId2" Type="http://schemas.openxmlformats.org/officeDocument/2006/relationships/customXml" Target="../../customXml/item5.xml"/><Relationship Id="rId1" Type="http://schemas.openxmlformats.org/officeDocument/2006/relationships/customXml" Target="../../customXml/item2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ustomXml" Target="../../customXml/item42.xml"/><Relationship Id="rId1" Type="http://schemas.openxmlformats.org/officeDocument/2006/relationships/customXml" Target="../../customXml/item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38.xml"/><Relationship Id="rId1" Type="http://schemas.openxmlformats.org/officeDocument/2006/relationships/customXml" Target="../../customXml/item12.xml"/><Relationship Id="rId4" Type="http://schemas.openxmlformats.org/officeDocument/2006/relationships/hyperlink" Target="https://www.legislation.gov.uk/asp/2019/15/enacted" TargetMode="Externa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16.xml"/><Relationship Id="rId1" Type="http://schemas.openxmlformats.org/officeDocument/2006/relationships/customXml" Target="../../customXml/item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39.xml"/><Relationship Id="rId1" Type="http://schemas.openxmlformats.org/officeDocument/2006/relationships/customXml" Target="../../customXml/item2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9.xml"/><Relationship Id="rId1" Type="http://schemas.openxmlformats.org/officeDocument/2006/relationships/customXml" Target="../../customXml/item2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21.xml"/><Relationship Id="rId1" Type="http://schemas.openxmlformats.org/officeDocument/2006/relationships/customXml" Target="../../customXml/item35.xml"/><Relationship Id="rId4" Type="http://schemas.openxmlformats.org/officeDocument/2006/relationships/hyperlink" Target="https://www.sgn.co.uk/riio-gd2-business-pla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8D80360-5E8F-49E2-863D-43A3D7FC28A8}"/>
              </a:ext>
            </a:extLst>
          </p:cNvPr>
          <p:cNvSpPr>
            <a:spLocks noGrp="1"/>
          </p:cNvSpPr>
          <p:nvPr>
            <p:ph type="title"/>
          </p:nvPr>
        </p:nvSpPr>
        <p:spPr/>
        <p:txBody>
          <a:bodyPr/>
          <a:lstStyle/>
          <a:p>
            <a:r>
              <a:rPr lang="en-GB" dirty="0"/>
              <a:t>Zero Waste Scotland – LHEES Capacity Building Services Workshop</a:t>
            </a:r>
          </a:p>
        </p:txBody>
      </p:sp>
      <p:sp>
        <p:nvSpPr>
          <p:cNvPr id="7" name="Subtitle 6">
            <a:extLst>
              <a:ext uri="{FF2B5EF4-FFF2-40B4-BE49-F238E27FC236}">
                <a16:creationId xmlns:a16="http://schemas.microsoft.com/office/drawing/2014/main" id="{523B70E0-20E0-4FC7-AEAB-2E7A4D3BACE0}"/>
              </a:ext>
            </a:extLst>
          </p:cNvPr>
          <p:cNvSpPr>
            <a:spLocks noGrp="1"/>
          </p:cNvSpPr>
          <p:nvPr>
            <p:ph type="subTitle" idx="1"/>
          </p:nvPr>
        </p:nvSpPr>
        <p:spPr/>
        <p:txBody>
          <a:bodyPr/>
          <a:lstStyle/>
          <a:p>
            <a:r>
              <a:rPr lang="en-GB" dirty="0"/>
              <a:t>National and Local Strategies, Priorities and Targets  </a:t>
            </a:r>
          </a:p>
        </p:txBody>
      </p:sp>
      <p:sp>
        <p:nvSpPr>
          <p:cNvPr id="8" name="Text Placeholder 7">
            <a:extLst>
              <a:ext uri="{FF2B5EF4-FFF2-40B4-BE49-F238E27FC236}">
                <a16:creationId xmlns:a16="http://schemas.microsoft.com/office/drawing/2014/main" id="{469CE000-D252-4720-B687-D48D78397974}"/>
              </a:ext>
            </a:extLst>
          </p:cNvPr>
          <p:cNvSpPr>
            <a:spLocks noGrp="1"/>
          </p:cNvSpPr>
          <p:nvPr>
            <p:ph type="body" sz="quarter" idx="22"/>
          </p:nvPr>
        </p:nvSpPr>
        <p:spPr/>
        <p:txBody>
          <a:bodyPr/>
          <a:lstStyle/>
          <a:p>
            <a:r>
              <a:rPr lang="en-GB"/>
              <a:t>Prepared by Arup for Zero Waste Scotland</a:t>
            </a:r>
          </a:p>
        </p:txBody>
      </p:sp>
      <p:sp>
        <p:nvSpPr>
          <p:cNvPr id="9" name="Text Placeholder 8">
            <a:extLst>
              <a:ext uri="{FF2B5EF4-FFF2-40B4-BE49-F238E27FC236}">
                <a16:creationId xmlns:a16="http://schemas.microsoft.com/office/drawing/2014/main" id="{E8F92EAF-25B4-46B2-9A3C-085A834B1347}"/>
              </a:ext>
            </a:extLst>
          </p:cNvPr>
          <p:cNvSpPr>
            <a:spLocks noGrp="1"/>
          </p:cNvSpPr>
          <p:nvPr>
            <p:ph type="body" sz="quarter" idx="23"/>
          </p:nvPr>
        </p:nvSpPr>
        <p:spPr/>
        <p:txBody>
          <a:bodyPr/>
          <a:lstStyle/>
          <a:p>
            <a:r>
              <a:rPr lang="en-GB" dirty="0"/>
              <a:t>5 May 2023</a:t>
            </a:r>
          </a:p>
        </p:txBody>
      </p:sp>
    </p:spTree>
    <p:custDataLst>
      <p:custData r:id="rId1"/>
      <p:custData r:id="rId2"/>
    </p:custDataLst>
    <p:extLst>
      <p:ext uri="{BB962C8B-B14F-4D97-AF65-F5344CB8AC3E}">
        <p14:creationId xmlns:p14="http://schemas.microsoft.com/office/powerpoint/2010/main" val="2521162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8D80360-5E8F-49E2-863D-43A3D7FC28A8}"/>
              </a:ext>
            </a:extLst>
          </p:cNvPr>
          <p:cNvSpPr>
            <a:spLocks noGrp="1"/>
          </p:cNvSpPr>
          <p:nvPr>
            <p:ph type="title"/>
          </p:nvPr>
        </p:nvSpPr>
        <p:spPr>
          <a:xfrm>
            <a:off x="658813" y="2475571"/>
            <a:ext cx="9021764" cy="615553"/>
          </a:xfrm>
        </p:spPr>
        <p:txBody>
          <a:bodyPr/>
          <a:lstStyle/>
          <a:p>
            <a:r>
              <a:rPr lang="en-GB" dirty="0"/>
              <a:t>Part 2 – Local and Regional Policy Review Guidance</a:t>
            </a:r>
          </a:p>
        </p:txBody>
      </p:sp>
    </p:spTree>
    <p:custDataLst>
      <p:custData r:id="rId1"/>
      <p:custData r:id="rId2"/>
    </p:custDataLst>
    <p:extLst>
      <p:ext uri="{BB962C8B-B14F-4D97-AF65-F5344CB8AC3E}">
        <p14:creationId xmlns:p14="http://schemas.microsoft.com/office/powerpoint/2010/main" val="229313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7C1A-95FD-4EBD-B53E-3B68DA19FF6C}"/>
              </a:ext>
            </a:extLst>
          </p:cNvPr>
          <p:cNvSpPr>
            <a:spLocks noGrp="1"/>
          </p:cNvSpPr>
          <p:nvPr>
            <p:ph type="title"/>
          </p:nvPr>
        </p:nvSpPr>
        <p:spPr/>
        <p:txBody>
          <a:bodyPr/>
          <a:lstStyle/>
          <a:p>
            <a:r>
              <a:rPr lang="en-GB" dirty="0"/>
              <a:t>Introduction</a:t>
            </a:r>
          </a:p>
        </p:txBody>
      </p:sp>
      <p:sp>
        <p:nvSpPr>
          <p:cNvPr id="4" name="Text Placeholder 3">
            <a:extLst>
              <a:ext uri="{FF2B5EF4-FFF2-40B4-BE49-F238E27FC236}">
                <a16:creationId xmlns:a16="http://schemas.microsoft.com/office/drawing/2014/main" id="{E2C08750-E93E-4150-89F8-153DBBF7CC64}"/>
              </a:ext>
            </a:extLst>
          </p:cNvPr>
          <p:cNvSpPr>
            <a:spLocks noGrp="1"/>
          </p:cNvSpPr>
          <p:nvPr>
            <p:ph type="body" sz="quarter" idx="10"/>
          </p:nvPr>
        </p:nvSpPr>
        <p:spPr/>
        <p:txBody>
          <a:bodyPr vert="horz" lIns="0" tIns="0" rIns="0" bIns="0" rtlCol="0" anchor="t">
            <a:noAutofit/>
          </a:bodyPr>
          <a:lstStyle/>
          <a:p>
            <a:pPr>
              <a:lnSpc>
                <a:spcPts val="2100"/>
              </a:lnSpc>
              <a:spcAft>
                <a:spcPts val="1600"/>
              </a:spcAft>
              <a:defRPr/>
            </a:pPr>
            <a:r>
              <a:rPr kumimoji="0" lang="en-GB" sz="1800" b="0" i="0" u="none" strike="noStrike" kern="1200" cap="none" spc="0" normalizeH="0" baseline="0" noProof="0" dirty="0">
                <a:ln>
                  <a:noFill/>
                </a:ln>
                <a:solidFill>
                  <a:srgbClr val="000000"/>
                </a:solidFill>
                <a:effectLst/>
                <a:uLnTx/>
                <a:uFillTx/>
                <a:latin typeface="Times New Roman"/>
                <a:ea typeface="+mn-ea"/>
                <a:cs typeface="+mn-cs"/>
              </a:rPr>
              <a:t>This </a:t>
            </a:r>
            <a:r>
              <a:rPr kumimoji="0" lang="en-GB" sz="1800" i="0" u="none" strike="noStrike" kern="1200" cap="none" spc="0" normalizeH="0" baseline="0" noProof="0" dirty="0">
                <a:ln>
                  <a:noFill/>
                </a:ln>
                <a:solidFill>
                  <a:srgbClr val="000000"/>
                </a:solidFill>
                <a:effectLst/>
                <a:uLnTx/>
                <a:uFillTx/>
                <a:latin typeface="Times New Roman"/>
                <a:ea typeface="+mn-ea"/>
                <a:cs typeface="+mn-cs"/>
              </a:rPr>
              <a:t>Decision Tree Framework supports Stage 1: Policy and Strategy Review of local policy, strategies and plans for the purposes of understanding their relevance and interaction with LHEES. </a:t>
            </a:r>
          </a:p>
          <a:p>
            <a:pPr>
              <a:lnSpc>
                <a:spcPts val="2100"/>
              </a:lnSpc>
              <a:spcAft>
                <a:spcPts val="1600"/>
              </a:spcAft>
              <a:defRPr/>
            </a:pPr>
            <a:endParaRPr kumimoji="0" lang="en-GB" sz="1800" i="0" u="none" strike="noStrike" kern="1200" cap="none" spc="0" normalizeH="0" baseline="0" noProof="0" dirty="0">
              <a:ln>
                <a:noFill/>
              </a:ln>
              <a:solidFill>
                <a:srgbClr val="000000"/>
              </a:solidFill>
              <a:effectLst/>
              <a:uLnTx/>
              <a:uFillTx/>
              <a:latin typeface="Times New Roman"/>
              <a:ea typeface="+mn-ea"/>
              <a:cs typeface="+mn-cs"/>
            </a:endParaRPr>
          </a:p>
          <a:p>
            <a:pPr marL="342900" lvl="4" indent="-342900">
              <a:lnSpc>
                <a:spcPts val="2100"/>
              </a:lnSpc>
              <a:spcAft>
                <a:spcPts val="1600"/>
              </a:spcAft>
              <a:buFont typeface="+mj-lt"/>
              <a:buAutoNum type="arabicPeriod"/>
              <a:defRPr/>
            </a:pPr>
            <a:r>
              <a:rPr lang="en-GB" sz="1800" dirty="0">
                <a:solidFill>
                  <a:srgbClr val="000000"/>
                </a:solidFill>
                <a:latin typeface="Times New Roman"/>
                <a:ea typeface="+mn-lt"/>
                <a:cs typeface="Times New Roman"/>
              </a:rPr>
              <a:t>Identification and Appraisal of Local Authority Plan/Strategy </a:t>
            </a:r>
          </a:p>
          <a:p>
            <a:pPr marL="342900" lvl="4" indent="-342900">
              <a:lnSpc>
                <a:spcPts val="2100"/>
              </a:lnSpc>
              <a:spcAft>
                <a:spcPts val="1600"/>
              </a:spcAft>
              <a:buFont typeface="+mj-lt"/>
              <a:buAutoNum type="arabicPeriod"/>
              <a:defRPr/>
            </a:pPr>
            <a:r>
              <a:rPr lang="en-GB" sz="1800" dirty="0">
                <a:solidFill>
                  <a:srgbClr val="000000"/>
                </a:solidFill>
                <a:latin typeface="Times New Roman"/>
                <a:ea typeface="+mn-lt"/>
                <a:cs typeface="Times New Roman"/>
              </a:rPr>
              <a:t>Identify, Assess and Summarise Key Information</a:t>
            </a:r>
          </a:p>
          <a:p>
            <a:pPr marL="342900" lvl="4" indent="-342900">
              <a:lnSpc>
                <a:spcPts val="2100"/>
              </a:lnSpc>
              <a:spcAft>
                <a:spcPts val="1600"/>
              </a:spcAft>
              <a:buFont typeface="+mj-lt"/>
              <a:buAutoNum type="arabicPeriod"/>
              <a:defRPr/>
            </a:pPr>
            <a:r>
              <a:rPr lang="en-GB" sz="1800" dirty="0">
                <a:solidFill>
                  <a:srgbClr val="000000"/>
                </a:solidFill>
                <a:latin typeface="Times New Roman"/>
                <a:ea typeface="+mn-lt"/>
                <a:cs typeface="Times New Roman"/>
              </a:rPr>
              <a:t>Categorisation and Linkages to LHEES</a:t>
            </a:r>
          </a:p>
          <a:p>
            <a:pPr lvl="4">
              <a:lnSpc>
                <a:spcPts val="2100"/>
              </a:lnSpc>
              <a:spcAft>
                <a:spcPts val="1600"/>
              </a:spcAft>
              <a:defRPr/>
            </a:pPr>
            <a:endParaRPr lang="en-GB" sz="1800" dirty="0">
              <a:solidFill>
                <a:srgbClr val="000000"/>
              </a:solidFill>
              <a:latin typeface="Times New Roman"/>
              <a:ea typeface="+mn-lt"/>
              <a:cs typeface="Times New Roman"/>
            </a:endParaRPr>
          </a:p>
          <a:p>
            <a:pPr marL="0" indent="0">
              <a:lnSpc>
                <a:spcPts val="2100"/>
              </a:lnSpc>
              <a:spcAft>
                <a:spcPts val="1600"/>
              </a:spcAft>
              <a:buNone/>
              <a:defRPr/>
            </a:pPr>
            <a:r>
              <a:rPr lang="en-GB" sz="1800" dirty="0">
                <a:solidFill>
                  <a:srgbClr val="000000"/>
                </a:solidFill>
                <a:latin typeface="Times New Roman"/>
                <a:ea typeface="+mn-lt"/>
                <a:cs typeface="Times New Roman"/>
              </a:rPr>
              <a:t>The guidance also sets out opportunities for engagement at each stage of the decision tree. </a:t>
            </a:r>
            <a:endParaRPr lang="en-GB" sz="3600" dirty="0"/>
          </a:p>
        </p:txBody>
      </p:sp>
      <p:grpSp>
        <p:nvGrpSpPr>
          <p:cNvPr id="5" name="Group 4">
            <a:extLst>
              <a:ext uri="{FF2B5EF4-FFF2-40B4-BE49-F238E27FC236}">
                <a16:creationId xmlns:a16="http://schemas.microsoft.com/office/drawing/2014/main" id="{27A7E98A-AA05-E900-ED95-18EB56E20B4A}"/>
              </a:ext>
            </a:extLst>
          </p:cNvPr>
          <p:cNvGrpSpPr/>
          <p:nvPr/>
        </p:nvGrpSpPr>
        <p:grpSpPr>
          <a:xfrm>
            <a:off x="2646268" y="5588566"/>
            <a:ext cx="6502350" cy="481581"/>
            <a:chOff x="3428530" y="4839935"/>
            <a:chExt cx="6988128" cy="518864"/>
          </a:xfrm>
        </p:grpSpPr>
        <p:sp>
          <p:nvSpPr>
            <p:cNvPr id="6" name="Chevron 6">
              <a:extLst>
                <a:ext uri="{FF2B5EF4-FFF2-40B4-BE49-F238E27FC236}">
                  <a16:creationId xmlns:a16="http://schemas.microsoft.com/office/drawing/2014/main" id="{AF356179-7C3B-605A-DE0D-C1272801C05F}"/>
                </a:ext>
              </a:extLst>
            </p:cNvPr>
            <p:cNvSpPr>
              <a:spLocks/>
            </p:cNvSpPr>
            <p:nvPr/>
          </p:nvSpPr>
          <p:spPr>
            <a:xfrm>
              <a:off x="7991246" y="4839935"/>
              <a:ext cx="2425412" cy="518864"/>
            </a:xfrm>
            <a:prstGeom prst="chevron">
              <a:avLst>
                <a:gd name="adj" fmla="val 20758"/>
              </a:avLst>
            </a:prstGeom>
            <a:solidFill>
              <a:srgbClr val="32A4A0"/>
            </a:solidFill>
            <a:ln w="6350" cap="flat" cmpd="sng" algn="ctr">
              <a:solidFill>
                <a:srgbClr val="FFFFFF"/>
              </a:solidFill>
              <a:prstDash val="solid"/>
              <a:miter lim="800000"/>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defPPr>
                <a:defRPr lang="en-US"/>
              </a:defPPr>
              <a:lvl1pPr marL="0" algn="l" defTabSz="914400" rtl="0" eaLnBrk="1" latinLnBrk="0" hangingPunct="1">
                <a:defRPr sz="1800" kern="1200">
                  <a:solidFill>
                    <a:srgbClr val="FFFFFF"/>
                  </a:solidFill>
                  <a:latin typeface="Times New Roman"/>
                </a:defRPr>
              </a:lvl1pPr>
              <a:lvl2pPr marL="457200" algn="l" defTabSz="914400" rtl="0" eaLnBrk="1" latinLnBrk="0" hangingPunct="1">
                <a:defRPr sz="1800" kern="1200">
                  <a:solidFill>
                    <a:srgbClr val="FFFFFF"/>
                  </a:solidFill>
                  <a:latin typeface="Times New Roman"/>
                </a:defRPr>
              </a:lvl2pPr>
              <a:lvl3pPr marL="914400" algn="l" defTabSz="914400" rtl="0" eaLnBrk="1" latinLnBrk="0" hangingPunct="1">
                <a:defRPr sz="1800" kern="1200">
                  <a:solidFill>
                    <a:srgbClr val="FFFFFF"/>
                  </a:solidFill>
                  <a:latin typeface="Times New Roman"/>
                </a:defRPr>
              </a:lvl3pPr>
              <a:lvl4pPr marL="1371600" algn="l" defTabSz="914400" rtl="0" eaLnBrk="1" latinLnBrk="0" hangingPunct="1">
                <a:defRPr sz="1800" kern="1200">
                  <a:solidFill>
                    <a:srgbClr val="FFFFFF"/>
                  </a:solidFill>
                  <a:latin typeface="Times New Roman"/>
                </a:defRPr>
              </a:lvl4pPr>
              <a:lvl5pPr marL="1828800" algn="l" defTabSz="914400" rtl="0" eaLnBrk="1" latinLnBrk="0" hangingPunct="1">
                <a:defRPr sz="1800" kern="1200">
                  <a:solidFill>
                    <a:srgbClr val="FFFFFF"/>
                  </a:solidFill>
                  <a:latin typeface="Times New Roman"/>
                </a:defRPr>
              </a:lvl5pPr>
              <a:lvl6pPr marL="2286000" algn="l" defTabSz="914400" rtl="0" eaLnBrk="1" latinLnBrk="0" hangingPunct="1">
                <a:defRPr sz="1800" kern="1200">
                  <a:solidFill>
                    <a:srgbClr val="FFFFFF"/>
                  </a:solidFill>
                  <a:latin typeface="Times New Roman"/>
                </a:defRPr>
              </a:lvl6pPr>
              <a:lvl7pPr marL="2743200" algn="l" defTabSz="914400" rtl="0" eaLnBrk="1" latinLnBrk="0" hangingPunct="1">
                <a:defRPr sz="1800" kern="1200">
                  <a:solidFill>
                    <a:srgbClr val="FFFFFF"/>
                  </a:solidFill>
                  <a:latin typeface="Times New Roman"/>
                </a:defRPr>
              </a:lvl7pPr>
              <a:lvl8pPr marL="3200400" algn="l" defTabSz="914400" rtl="0" eaLnBrk="1" latinLnBrk="0" hangingPunct="1">
                <a:defRPr sz="1800" kern="1200">
                  <a:solidFill>
                    <a:srgbClr val="FFFFFF"/>
                  </a:solidFill>
                  <a:latin typeface="Times New Roman"/>
                </a:defRPr>
              </a:lvl8pPr>
              <a:lvl9pPr marL="3657600" algn="l" defTabSz="914400" rtl="0" eaLnBrk="1" latinLnBrk="0" hangingPunct="1">
                <a:defRPr sz="1800" kern="1200">
                  <a:solidFill>
                    <a:srgbClr val="FFFFFF"/>
                  </a:solidFill>
                  <a:latin typeface="Times New Roman"/>
                </a:defRPr>
              </a:lvl9pPr>
            </a:lstStyle>
            <a:p>
              <a:pPr algn="ctr"/>
              <a:r>
                <a:rPr lang="en-US" err="1">
                  <a:solidFill>
                    <a:srgbClr val="FFFFFF"/>
                  </a:solidFill>
                </a:rPr>
                <a:t>Categorise</a:t>
              </a:r>
              <a:endParaRPr lang="en-US" sz="2000">
                <a:solidFill>
                  <a:srgbClr val="FFFFFF"/>
                </a:solidFill>
              </a:endParaRPr>
            </a:p>
          </p:txBody>
        </p:sp>
        <p:sp>
          <p:nvSpPr>
            <p:cNvPr id="7" name="Chevron 20">
              <a:extLst>
                <a:ext uri="{FF2B5EF4-FFF2-40B4-BE49-F238E27FC236}">
                  <a16:creationId xmlns:a16="http://schemas.microsoft.com/office/drawing/2014/main" id="{6750F5CC-D0FF-6642-4B0C-4B7C5FFF733D}"/>
                </a:ext>
              </a:extLst>
            </p:cNvPr>
            <p:cNvSpPr>
              <a:spLocks/>
            </p:cNvSpPr>
            <p:nvPr/>
          </p:nvSpPr>
          <p:spPr>
            <a:xfrm>
              <a:off x="5742855" y="4839935"/>
              <a:ext cx="2425412" cy="518864"/>
            </a:xfrm>
            <a:prstGeom prst="chevron">
              <a:avLst>
                <a:gd name="adj" fmla="val 20758"/>
              </a:avLst>
            </a:prstGeom>
            <a:solidFill>
              <a:srgbClr val="005AAA"/>
            </a:solidFill>
            <a:ln w="28575" cap="flat" cmpd="sng" algn="ctr">
              <a:solidFill>
                <a:srgbClr val="FFFFFF"/>
              </a:solidFill>
              <a:prstDash val="solid"/>
              <a:miter lim="800000"/>
            </a:ln>
            <a:effectLst/>
          </p:spPr>
          <p:style>
            <a:lnRef idx="1">
              <a:schemeClr val="accent1"/>
            </a:lnRef>
            <a:fillRef idx="3">
              <a:schemeClr val="accent1"/>
            </a:fillRef>
            <a:effectRef idx="2">
              <a:schemeClr val="accent1"/>
            </a:effectRef>
            <a:fontRef idx="minor">
              <a:schemeClr val="lt1"/>
            </a:fontRef>
          </p:style>
          <p:txBody>
            <a:bodyPr vert="horz" lIns="182880" tIns="0" bIns="91440" rtlCol="0" anchor="ctr" anchorCtr="0"/>
            <a:lstStyle>
              <a:defPPr>
                <a:defRPr lang="en-US"/>
              </a:defPPr>
              <a:lvl1pPr marL="0" algn="l" defTabSz="914400" rtl="0" eaLnBrk="1" latinLnBrk="0" hangingPunct="1">
                <a:defRPr sz="1800" kern="1200">
                  <a:solidFill>
                    <a:srgbClr val="FFFFFF"/>
                  </a:solidFill>
                  <a:latin typeface="Times New Roman"/>
                </a:defRPr>
              </a:lvl1pPr>
              <a:lvl2pPr marL="457200" algn="l" defTabSz="914400" rtl="0" eaLnBrk="1" latinLnBrk="0" hangingPunct="1">
                <a:defRPr sz="1800" kern="1200">
                  <a:solidFill>
                    <a:srgbClr val="FFFFFF"/>
                  </a:solidFill>
                  <a:latin typeface="Times New Roman"/>
                </a:defRPr>
              </a:lvl2pPr>
              <a:lvl3pPr marL="914400" algn="l" defTabSz="914400" rtl="0" eaLnBrk="1" latinLnBrk="0" hangingPunct="1">
                <a:defRPr sz="1800" kern="1200">
                  <a:solidFill>
                    <a:srgbClr val="FFFFFF"/>
                  </a:solidFill>
                  <a:latin typeface="Times New Roman"/>
                </a:defRPr>
              </a:lvl3pPr>
              <a:lvl4pPr marL="1371600" algn="l" defTabSz="914400" rtl="0" eaLnBrk="1" latinLnBrk="0" hangingPunct="1">
                <a:defRPr sz="1800" kern="1200">
                  <a:solidFill>
                    <a:srgbClr val="FFFFFF"/>
                  </a:solidFill>
                  <a:latin typeface="Times New Roman"/>
                </a:defRPr>
              </a:lvl4pPr>
              <a:lvl5pPr marL="1828800" algn="l" defTabSz="914400" rtl="0" eaLnBrk="1" latinLnBrk="0" hangingPunct="1">
                <a:defRPr sz="1800" kern="1200">
                  <a:solidFill>
                    <a:srgbClr val="FFFFFF"/>
                  </a:solidFill>
                  <a:latin typeface="Times New Roman"/>
                </a:defRPr>
              </a:lvl5pPr>
              <a:lvl6pPr marL="2286000" algn="l" defTabSz="914400" rtl="0" eaLnBrk="1" latinLnBrk="0" hangingPunct="1">
                <a:defRPr sz="1800" kern="1200">
                  <a:solidFill>
                    <a:srgbClr val="FFFFFF"/>
                  </a:solidFill>
                  <a:latin typeface="Times New Roman"/>
                </a:defRPr>
              </a:lvl6pPr>
              <a:lvl7pPr marL="2743200" algn="l" defTabSz="914400" rtl="0" eaLnBrk="1" latinLnBrk="0" hangingPunct="1">
                <a:defRPr sz="1800" kern="1200">
                  <a:solidFill>
                    <a:srgbClr val="FFFFFF"/>
                  </a:solidFill>
                  <a:latin typeface="Times New Roman"/>
                </a:defRPr>
              </a:lvl7pPr>
              <a:lvl8pPr marL="3200400" algn="l" defTabSz="914400" rtl="0" eaLnBrk="1" latinLnBrk="0" hangingPunct="1">
                <a:defRPr sz="1800" kern="1200">
                  <a:solidFill>
                    <a:srgbClr val="FFFFFF"/>
                  </a:solidFill>
                  <a:latin typeface="Times New Roman"/>
                </a:defRPr>
              </a:lvl8pPr>
              <a:lvl9pPr marL="3657600" algn="l" defTabSz="914400" rtl="0" eaLnBrk="1" latinLnBrk="0" hangingPunct="1">
                <a:defRPr sz="1800" kern="1200">
                  <a:solidFill>
                    <a:srgbClr val="FFFFFF"/>
                  </a:solidFill>
                  <a:latin typeface="Times New Roman"/>
                </a:defRPr>
              </a:lvl9pPr>
            </a:lstStyle>
            <a:p>
              <a:pPr algn="ctr"/>
              <a:r>
                <a:rPr lang="en-US" dirty="0" err="1">
                  <a:solidFill>
                    <a:srgbClr val="FFFFFF"/>
                  </a:solidFill>
                </a:rPr>
                <a:t>Summarise</a:t>
              </a:r>
              <a:endParaRPr lang="en-US" sz="2000" dirty="0">
                <a:solidFill>
                  <a:srgbClr val="FFFFFF"/>
                </a:solidFill>
              </a:endParaRPr>
            </a:p>
          </p:txBody>
        </p:sp>
        <p:sp>
          <p:nvSpPr>
            <p:cNvPr id="8" name="Pentagon 3">
              <a:extLst>
                <a:ext uri="{FF2B5EF4-FFF2-40B4-BE49-F238E27FC236}">
                  <a16:creationId xmlns:a16="http://schemas.microsoft.com/office/drawing/2014/main" id="{4F4C3AAA-C4BC-451B-CCFF-80D32E2D26B1}"/>
                </a:ext>
              </a:extLst>
            </p:cNvPr>
            <p:cNvSpPr>
              <a:spLocks/>
            </p:cNvSpPr>
            <p:nvPr/>
          </p:nvSpPr>
          <p:spPr>
            <a:xfrm>
              <a:off x="3428530" y="4839935"/>
              <a:ext cx="2425412" cy="518864"/>
            </a:xfrm>
            <a:prstGeom prst="homePlate">
              <a:avLst>
                <a:gd name="adj" fmla="val 22102"/>
              </a:avLst>
            </a:prstGeom>
            <a:solidFill>
              <a:srgbClr val="E61E28"/>
            </a:solidFill>
            <a:ln w="28575" cap="flat" cmpd="sng" algn="ctr">
              <a:solidFill>
                <a:srgbClr val="FFFFFF"/>
              </a:solidFill>
              <a:prstDash val="solid"/>
              <a:miter lim="800000"/>
            </a:ln>
            <a:effectLst/>
          </p:spPr>
          <p:style>
            <a:lnRef idx="1">
              <a:schemeClr val="accent1"/>
            </a:lnRef>
            <a:fillRef idx="3">
              <a:schemeClr val="accent1"/>
            </a:fillRef>
            <a:effectRef idx="2">
              <a:schemeClr val="accent1"/>
            </a:effectRef>
            <a:fontRef idx="minor">
              <a:schemeClr val="lt1"/>
            </a:fontRef>
          </p:style>
          <p:txBody>
            <a:bodyPr vert="horz" lIns="91440" tIns="0" bIns="91440" rtlCol="0" anchor="ctr" anchorCtr="0"/>
            <a:lstStyle>
              <a:defPPr>
                <a:defRPr lang="en-US"/>
              </a:defPPr>
              <a:lvl1pPr marL="0" algn="l" defTabSz="914400" rtl="0" eaLnBrk="1" latinLnBrk="0" hangingPunct="1">
                <a:defRPr sz="1800" kern="1200">
                  <a:solidFill>
                    <a:srgbClr val="FFFFFF"/>
                  </a:solidFill>
                  <a:latin typeface="Times New Roman"/>
                </a:defRPr>
              </a:lvl1pPr>
              <a:lvl2pPr marL="457200" algn="l" defTabSz="914400" rtl="0" eaLnBrk="1" latinLnBrk="0" hangingPunct="1">
                <a:defRPr sz="1800" kern="1200">
                  <a:solidFill>
                    <a:srgbClr val="FFFFFF"/>
                  </a:solidFill>
                  <a:latin typeface="Times New Roman"/>
                </a:defRPr>
              </a:lvl2pPr>
              <a:lvl3pPr marL="914400" algn="l" defTabSz="914400" rtl="0" eaLnBrk="1" latinLnBrk="0" hangingPunct="1">
                <a:defRPr sz="1800" kern="1200">
                  <a:solidFill>
                    <a:srgbClr val="FFFFFF"/>
                  </a:solidFill>
                  <a:latin typeface="Times New Roman"/>
                </a:defRPr>
              </a:lvl3pPr>
              <a:lvl4pPr marL="1371600" algn="l" defTabSz="914400" rtl="0" eaLnBrk="1" latinLnBrk="0" hangingPunct="1">
                <a:defRPr sz="1800" kern="1200">
                  <a:solidFill>
                    <a:srgbClr val="FFFFFF"/>
                  </a:solidFill>
                  <a:latin typeface="Times New Roman"/>
                </a:defRPr>
              </a:lvl4pPr>
              <a:lvl5pPr marL="1828800" algn="l" defTabSz="914400" rtl="0" eaLnBrk="1" latinLnBrk="0" hangingPunct="1">
                <a:defRPr sz="1800" kern="1200">
                  <a:solidFill>
                    <a:srgbClr val="FFFFFF"/>
                  </a:solidFill>
                  <a:latin typeface="Times New Roman"/>
                </a:defRPr>
              </a:lvl5pPr>
              <a:lvl6pPr marL="2286000" algn="l" defTabSz="914400" rtl="0" eaLnBrk="1" latinLnBrk="0" hangingPunct="1">
                <a:defRPr sz="1800" kern="1200">
                  <a:solidFill>
                    <a:srgbClr val="FFFFFF"/>
                  </a:solidFill>
                  <a:latin typeface="Times New Roman"/>
                </a:defRPr>
              </a:lvl6pPr>
              <a:lvl7pPr marL="2743200" algn="l" defTabSz="914400" rtl="0" eaLnBrk="1" latinLnBrk="0" hangingPunct="1">
                <a:defRPr sz="1800" kern="1200">
                  <a:solidFill>
                    <a:srgbClr val="FFFFFF"/>
                  </a:solidFill>
                  <a:latin typeface="Times New Roman"/>
                </a:defRPr>
              </a:lvl7pPr>
              <a:lvl8pPr marL="3200400" algn="l" defTabSz="914400" rtl="0" eaLnBrk="1" latinLnBrk="0" hangingPunct="1">
                <a:defRPr sz="1800" kern="1200">
                  <a:solidFill>
                    <a:srgbClr val="FFFFFF"/>
                  </a:solidFill>
                  <a:latin typeface="Times New Roman"/>
                </a:defRPr>
              </a:lvl8pPr>
              <a:lvl9pPr marL="3657600" algn="l" defTabSz="914400" rtl="0" eaLnBrk="1" latinLnBrk="0" hangingPunct="1">
                <a:defRPr sz="1800" kern="1200">
                  <a:solidFill>
                    <a:srgbClr val="FFFFFF"/>
                  </a:solidFill>
                  <a:latin typeface="Times New Roman"/>
                </a:defRPr>
              </a:lvl9pPr>
            </a:lstStyle>
            <a:p>
              <a:pPr algn="ctr"/>
              <a:r>
                <a:rPr lang="en-US">
                  <a:solidFill>
                    <a:srgbClr val="FFFFFF"/>
                  </a:solidFill>
                </a:rPr>
                <a:t>Identify</a:t>
              </a:r>
              <a:endParaRPr lang="en-US" sz="1200">
                <a:solidFill>
                  <a:srgbClr val="FFFFFF"/>
                </a:solidFill>
              </a:endParaRPr>
            </a:p>
          </p:txBody>
        </p:sp>
      </p:grpSp>
      <p:sp>
        <p:nvSpPr>
          <p:cNvPr id="10" name="Subtitle 9">
            <a:extLst>
              <a:ext uri="{FF2B5EF4-FFF2-40B4-BE49-F238E27FC236}">
                <a16:creationId xmlns:a16="http://schemas.microsoft.com/office/drawing/2014/main" id="{4EEAA3CC-7AF4-3666-4F2A-1221D27A4A64}"/>
              </a:ext>
            </a:extLst>
          </p:cNvPr>
          <p:cNvSpPr>
            <a:spLocks noGrp="1"/>
          </p:cNvSpPr>
          <p:nvPr>
            <p:ph type="subTitle" idx="1"/>
          </p:nvPr>
        </p:nvSpPr>
        <p:spPr/>
        <p:txBody>
          <a:bodyPr/>
          <a:lstStyle/>
          <a:p>
            <a:endParaRPr lang="en-GB"/>
          </a:p>
        </p:txBody>
      </p:sp>
    </p:spTree>
    <p:custDataLst>
      <p:custData r:id="rId1"/>
      <p:custData r:id="rId2"/>
    </p:custDataLst>
    <p:extLst>
      <p:ext uri="{BB962C8B-B14F-4D97-AF65-F5344CB8AC3E}">
        <p14:creationId xmlns:p14="http://schemas.microsoft.com/office/powerpoint/2010/main" val="3953177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219B-B14D-4F26-8F20-8F924AA20EF8}"/>
              </a:ext>
            </a:extLst>
          </p:cNvPr>
          <p:cNvSpPr>
            <a:spLocks noGrp="1"/>
          </p:cNvSpPr>
          <p:nvPr>
            <p:ph type="title"/>
          </p:nvPr>
        </p:nvSpPr>
        <p:spPr/>
        <p:txBody>
          <a:bodyPr/>
          <a:lstStyle/>
          <a:p>
            <a:r>
              <a:rPr lang="en-GB" dirty="0"/>
              <a:t>Decision Tree – Stage 1</a:t>
            </a:r>
          </a:p>
        </p:txBody>
      </p:sp>
      <p:sp>
        <p:nvSpPr>
          <p:cNvPr id="3" name="Subtitle 2">
            <a:extLst>
              <a:ext uri="{FF2B5EF4-FFF2-40B4-BE49-F238E27FC236}">
                <a16:creationId xmlns:a16="http://schemas.microsoft.com/office/drawing/2014/main" id="{51F64EC0-146C-48DB-A030-5E20A11E6FAA}"/>
              </a:ext>
            </a:extLst>
          </p:cNvPr>
          <p:cNvSpPr>
            <a:spLocks noGrp="1"/>
          </p:cNvSpPr>
          <p:nvPr>
            <p:ph type="subTitle" idx="1"/>
          </p:nvPr>
        </p:nvSpPr>
        <p:spPr>
          <a:xfrm>
            <a:off x="658814" y="1306800"/>
            <a:ext cx="6290626" cy="246221"/>
          </a:xfrm>
        </p:spPr>
        <p:txBody>
          <a:bodyPr/>
          <a:lstStyle/>
          <a:p>
            <a:r>
              <a:rPr lang="en-GB" dirty="0"/>
              <a:t>Identification and Appraisal of Local Authority Plan/Strategy</a:t>
            </a:r>
          </a:p>
        </p:txBody>
      </p:sp>
      <p:graphicFrame>
        <p:nvGraphicFramePr>
          <p:cNvPr id="5" name="Content Placeholder 9">
            <a:extLst>
              <a:ext uri="{FF2B5EF4-FFF2-40B4-BE49-F238E27FC236}">
                <a16:creationId xmlns:a16="http://schemas.microsoft.com/office/drawing/2014/main" id="{15FB9957-7490-1AB5-6215-F716DF00B99F}"/>
              </a:ext>
            </a:extLst>
          </p:cNvPr>
          <p:cNvGraphicFramePr>
            <a:graphicFrameLocks noGrp="1"/>
          </p:cNvGraphicFramePr>
          <p:nvPr>
            <p:ph sz="quarter" idx="16"/>
            <p:extLst>
              <p:ext uri="{D42A27DB-BD31-4B8C-83A1-F6EECF244321}">
                <p14:modId xmlns:p14="http://schemas.microsoft.com/office/powerpoint/2010/main" val="2202483087"/>
              </p:ext>
            </p:extLst>
          </p:nvPr>
        </p:nvGraphicFramePr>
        <p:xfrm>
          <a:off x="658813" y="1811338"/>
          <a:ext cx="10874375" cy="435451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custData r:id="rId1"/>
      <p:custData r:id="rId2"/>
    </p:custDataLst>
    <p:extLst>
      <p:ext uri="{BB962C8B-B14F-4D97-AF65-F5344CB8AC3E}">
        <p14:creationId xmlns:p14="http://schemas.microsoft.com/office/powerpoint/2010/main" val="2676630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5C506-0167-249A-5BBF-7DE465D958E6}"/>
              </a:ext>
            </a:extLst>
          </p:cNvPr>
          <p:cNvSpPr>
            <a:spLocks noGrp="1"/>
          </p:cNvSpPr>
          <p:nvPr>
            <p:ph type="title"/>
          </p:nvPr>
        </p:nvSpPr>
        <p:spPr/>
        <p:txBody>
          <a:bodyPr/>
          <a:lstStyle/>
          <a:p>
            <a:r>
              <a:rPr lang="en-GB" dirty="0"/>
              <a:t>Decision Tree – Stage 2</a:t>
            </a:r>
          </a:p>
        </p:txBody>
      </p:sp>
      <p:sp>
        <p:nvSpPr>
          <p:cNvPr id="3" name="Subtitle 2">
            <a:extLst>
              <a:ext uri="{FF2B5EF4-FFF2-40B4-BE49-F238E27FC236}">
                <a16:creationId xmlns:a16="http://schemas.microsoft.com/office/drawing/2014/main" id="{74581302-096C-6121-91EB-709A6D0F3BB3}"/>
              </a:ext>
            </a:extLst>
          </p:cNvPr>
          <p:cNvSpPr>
            <a:spLocks noGrp="1"/>
          </p:cNvSpPr>
          <p:nvPr>
            <p:ph type="subTitle" idx="1"/>
          </p:nvPr>
        </p:nvSpPr>
        <p:spPr/>
        <p:txBody>
          <a:bodyPr/>
          <a:lstStyle/>
          <a:p>
            <a:r>
              <a:rPr lang="en-GB" dirty="0"/>
              <a:t>Identify, Assess and Summarise Key Information</a:t>
            </a:r>
          </a:p>
          <a:p>
            <a:endParaRPr lang="en-GB" dirty="0"/>
          </a:p>
        </p:txBody>
      </p:sp>
      <p:graphicFrame>
        <p:nvGraphicFramePr>
          <p:cNvPr id="5" name="Content Placeholder 9">
            <a:extLst>
              <a:ext uri="{FF2B5EF4-FFF2-40B4-BE49-F238E27FC236}">
                <a16:creationId xmlns:a16="http://schemas.microsoft.com/office/drawing/2014/main" id="{87938919-34AC-2128-8C54-DA5793DC3B94}"/>
              </a:ext>
            </a:extLst>
          </p:cNvPr>
          <p:cNvGraphicFramePr>
            <a:graphicFrameLocks noGrp="1"/>
          </p:cNvGraphicFramePr>
          <p:nvPr>
            <p:ph sz="quarter" idx="16"/>
            <p:extLst>
              <p:ext uri="{D42A27DB-BD31-4B8C-83A1-F6EECF244321}">
                <p14:modId xmlns:p14="http://schemas.microsoft.com/office/powerpoint/2010/main" val="58529817"/>
              </p:ext>
            </p:extLst>
          </p:nvPr>
        </p:nvGraphicFramePr>
        <p:xfrm>
          <a:off x="-121774" y="1950341"/>
          <a:ext cx="10874375" cy="4354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6208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621FBDE-31F1-561F-93BB-D8327BCA183A}"/>
              </a:ext>
            </a:extLst>
          </p:cNvPr>
          <p:cNvSpPr>
            <a:spLocks noGrp="1"/>
          </p:cNvSpPr>
          <p:nvPr>
            <p:ph sz="quarter" idx="16"/>
          </p:nvPr>
        </p:nvSpPr>
        <p:spPr>
          <a:xfrm>
            <a:off x="733154" y="2225405"/>
            <a:ext cx="11302528" cy="4354512"/>
          </a:xfrm>
        </p:spPr>
        <p:txBody>
          <a:bodyPr vert="horz" lIns="0" tIns="0" rIns="0" bIns="0" rtlCol="0" anchor="t">
            <a:noAutofit/>
          </a:bodyPr>
          <a:lstStyle/>
          <a:p>
            <a:pPr marL="0" lvl="0" indent="0">
              <a:buNone/>
            </a:pPr>
            <a:r>
              <a:rPr lang="en-GB" sz="1400" b="1" dirty="0"/>
              <a:t>Policy and Strategy Review Template</a:t>
            </a:r>
            <a:endParaRPr lang="en-GB" sz="1400" dirty="0"/>
          </a:p>
          <a:p>
            <a:pPr marL="0" lvl="0" indent="0">
              <a:buNone/>
            </a:pPr>
            <a:endParaRPr lang="en-GB" sz="1400" dirty="0"/>
          </a:p>
          <a:p>
            <a:pPr marL="0" lvl="0" indent="0">
              <a:buNone/>
            </a:pPr>
            <a:endParaRPr lang="en-GB" sz="1400" dirty="0"/>
          </a:p>
          <a:p>
            <a:pPr marL="0" lvl="0" indent="0">
              <a:buNone/>
            </a:pPr>
            <a:endParaRPr lang="en-GB" sz="1400" dirty="0"/>
          </a:p>
          <a:p>
            <a:pPr marL="0" lvl="0" indent="0">
              <a:buNone/>
            </a:pPr>
            <a:endParaRPr lang="en-GB" sz="1400" dirty="0"/>
          </a:p>
          <a:p>
            <a:pPr marL="0" indent="0">
              <a:buNone/>
            </a:pPr>
            <a:endParaRPr lang="en-GB" sz="1400" dirty="0"/>
          </a:p>
        </p:txBody>
      </p:sp>
      <p:sp>
        <p:nvSpPr>
          <p:cNvPr id="5" name="Title 1">
            <a:extLst>
              <a:ext uri="{FF2B5EF4-FFF2-40B4-BE49-F238E27FC236}">
                <a16:creationId xmlns:a16="http://schemas.microsoft.com/office/drawing/2014/main" id="{8FAE4045-68DE-86BC-8FF2-E4AC3455008C}"/>
              </a:ext>
            </a:extLst>
          </p:cNvPr>
          <p:cNvSpPr>
            <a:spLocks noGrp="1"/>
          </p:cNvSpPr>
          <p:nvPr>
            <p:ph type="title"/>
          </p:nvPr>
        </p:nvSpPr>
        <p:spPr>
          <a:xfrm>
            <a:off x="658813" y="657225"/>
            <a:ext cx="9021762" cy="533400"/>
          </a:xfrm>
        </p:spPr>
        <p:txBody>
          <a:bodyPr/>
          <a:lstStyle/>
          <a:p>
            <a:r>
              <a:rPr lang="en-GB" dirty="0"/>
              <a:t>Stage 2 Guidance</a:t>
            </a:r>
          </a:p>
        </p:txBody>
      </p:sp>
      <p:graphicFrame>
        <p:nvGraphicFramePr>
          <p:cNvPr id="12" name="Table 11">
            <a:extLst>
              <a:ext uri="{FF2B5EF4-FFF2-40B4-BE49-F238E27FC236}">
                <a16:creationId xmlns:a16="http://schemas.microsoft.com/office/drawing/2014/main" id="{0402BF98-5085-34AC-0356-5824CE34DE4B}"/>
              </a:ext>
            </a:extLst>
          </p:cNvPr>
          <p:cNvGraphicFramePr>
            <a:graphicFrameLocks noGrp="1"/>
          </p:cNvGraphicFramePr>
          <p:nvPr>
            <p:extLst>
              <p:ext uri="{D42A27DB-BD31-4B8C-83A1-F6EECF244321}">
                <p14:modId xmlns:p14="http://schemas.microsoft.com/office/powerpoint/2010/main" val="3207008196"/>
              </p:ext>
            </p:extLst>
          </p:nvPr>
        </p:nvGraphicFramePr>
        <p:xfrm>
          <a:off x="658813" y="2755228"/>
          <a:ext cx="10874373" cy="1268291"/>
        </p:xfrm>
        <a:graphic>
          <a:graphicData uri="http://schemas.openxmlformats.org/drawingml/2006/table">
            <a:tbl>
              <a:tblPr>
                <a:tableStyleId>{5C22544A-7EE6-4342-B048-85BDC9FD1C3A}</a:tableStyleId>
              </a:tblPr>
              <a:tblGrid>
                <a:gridCol w="1492065">
                  <a:extLst>
                    <a:ext uri="{9D8B030D-6E8A-4147-A177-3AD203B41FA5}">
                      <a16:colId xmlns:a16="http://schemas.microsoft.com/office/drawing/2014/main" val="3913506039"/>
                    </a:ext>
                  </a:extLst>
                </a:gridCol>
                <a:gridCol w="1100082">
                  <a:extLst>
                    <a:ext uri="{9D8B030D-6E8A-4147-A177-3AD203B41FA5}">
                      <a16:colId xmlns:a16="http://schemas.microsoft.com/office/drawing/2014/main" val="2067660471"/>
                    </a:ext>
                  </a:extLst>
                </a:gridCol>
                <a:gridCol w="1390908">
                  <a:extLst>
                    <a:ext uri="{9D8B030D-6E8A-4147-A177-3AD203B41FA5}">
                      <a16:colId xmlns:a16="http://schemas.microsoft.com/office/drawing/2014/main" val="4160281885"/>
                    </a:ext>
                  </a:extLst>
                </a:gridCol>
                <a:gridCol w="1100082">
                  <a:extLst>
                    <a:ext uri="{9D8B030D-6E8A-4147-A177-3AD203B41FA5}">
                      <a16:colId xmlns:a16="http://schemas.microsoft.com/office/drawing/2014/main" val="2376084132"/>
                    </a:ext>
                  </a:extLst>
                </a:gridCol>
                <a:gridCol w="1100082">
                  <a:extLst>
                    <a:ext uri="{9D8B030D-6E8A-4147-A177-3AD203B41FA5}">
                      <a16:colId xmlns:a16="http://schemas.microsoft.com/office/drawing/2014/main" val="4280720718"/>
                    </a:ext>
                  </a:extLst>
                </a:gridCol>
                <a:gridCol w="1100082">
                  <a:extLst>
                    <a:ext uri="{9D8B030D-6E8A-4147-A177-3AD203B41FA5}">
                      <a16:colId xmlns:a16="http://schemas.microsoft.com/office/drawing/2014/main" val="34674799"/>
                    </a:ext>
                  </a:extLst>
                </a:gridCol>
                <a:gridCol w="1100082">
                  <a:extLst>
                    <a:ext uri="{9D8B030D-6E8A-4147-A177-3AD203B41FA5}">
                      <a16:colId xmlns:a16="http://schemas.microsoft.com/office/drawing/2014/main" val="3534324953"/>
                    </a:ext>
                  </a:extLst>
                </a:gridCol>
                <a:gridCol w="1390908">
                  <a:extLst>
                    <a:ext uri="{9D8B030D-6E8A-4147-A177-3AD203B41FA5}">
                      <a16:colId xmlns:a16="http://schemas.microsoft.com/office/drawing/2014/main" val="2611644661"/>
                    </a:ext>
                  </a:extLst>
                </a:gridCol>
                <a:gridCol w="1100082">
                  <a:extLst>
                    <a:ext uri="{9D8B030D-6E8A-4147-A177-3AD203B41FA5}">
                      <a16:colId xmlns:a16="http://schemas.microsoft.com/office/drawing/2014/main" val="110774560"/>
                    </a:ext>
                  </a:extLst>
                </a:gridCol>
              </a:tblGrid>
              <a:tr h="82807">
                <a:tc>
                  <a:txBody>
                    <a:bodyPr/>
                    <a:lstStyle/>
                    <a:p>
                      <a:pPr algn="l" fontAlgn="t"/>
                      <a:r>
                        <a:rPr lang="en-GB" sz="1200" u="none" strike="noStrike" dirty="0">
                          <a:solidFill>
                            <a:schemeClr val="bg1"/>
                          </a:solidFill>
                          <a:effectLst/>
                        </a:rPr>
                        <a:t>Strategy/Policy/Plans</a:t>
                      </a:r>
                      <a:endParaRPr lang="en-GB" sz="1200" b="0" i="0" u="none" strike="noStrike" dirty="0">
                        <a:solidFill>
                          <a:schemeClr val="bg1"/>
                        </a:solidFill>
                        <a:effectLst/>
                        <a:latin typeface="Calibri" panose="020F0502020204030204" pitchFamily="34" charset="0"/>
                      </a:endParaRPr>
                    </a:p>
                  </a:txBody>
                  <a:tcPr marL="6322" marR="6322" marT="6322" marB="0">
                    <a:solidFill>
                      <a:schemeClr val="tx2">
                        <a:lumMod val="100000"/>
                      </a:schemeClr>
                    </a:solidFill>
                  </a:tcPr>
                </a:tc>
                <a:tc>
                  <a:txBody>
                    <a:bodyPr/>
                    <a:lstStyle/>
                    <a:p>
                      <a:pPr algn="l" fontAlgn="t"/>
                      <a:r>
                        <a:rPr lang="en-GB" sz="1200" u="none" strike="noStrike" dirty="0">
                          <a:solidFill>
                            <a:schemeClr val="bg1"/>
                          </a:solidFill>
                          <a:effectLst/>
                        </a:rPr>
                        <a:t>Description</a:t>
                      </a:r>
                      <a:endParaRPr lang="en-GB" sz="1200" b="0" i="0" u="none" strike="noStrike" dirty="0">
                        <a:solidFill>
                          <a:schemeClr val="bg1"/>
                        </a:solidFill>
                        <a:effectLst/>
                        <a:latin typeface="Calibri" panose="020F0502020204030204" pitchFamily="34" charset="0"/>
                      </a:endParaRPr>
                    </a:p>
                  </a:txBody>
                  <a:tcPr marL="6322" marR="6322" marT="6322" marB="0">
                    <a:solidFill>
                      <a:schemeClr val="tx2">
                        <a:lumMod val="100000"/>
                      </a:schemeClr>
                    </a:solidFill>
                  </a:tcPr>
                </a:tc>
                <a:tc>
                  <a:txBody>
                    <a:bodyPr/>
                    <a:lstStyle/>
                    <a:p>
                      <a:pPr algn="l" fontAlgn="t"/>
                      <a:r>
                        <a:rPr lang="en-GB" sz="1200" u="none" strike="noStrike" dirty="0">
                          <a:solidFill>
                            <a:schemeClr val="bg1"/>
                          </a:solidFill>
                          <a:effectLst/>
                        </a:rPr>
                        <a:t>Priorities/actions</a:t>
                      </a:r>
                      <a:endParaRPr lang="en-GB" sz="1200" b="0" i="0" u="none" strike="noStrike" dirty="0">
                        <a:solidFill>
                          <a:schemeClr val="bg1"/>
                        </a:solidFill>
                        <a:effectLst/>
                        <a:latin typeface="Calibri" panose="020F0502020204030204" pitchFamily="34" charset="0"/>
                      </a:endParaRPr>
                    </a:p>
                  </a:txBody>
                  <a:tcPr marL="6322" marR="6322" marT="6322" marB="0">
                    <a:solidFill>
                      <a:schemeClr val="tx2">
                        <a:lumMod val="100000"/>
                      </a:schemeClr>
                    </a:solidFill>
                  </a:tcPr>
                </a:tc>
                <a:tc>
                  <a:txBody>
                    <a:bodyPr/>
                    <a:lstStyle/>
                    <a:p>
                      <a:pPr algn="l" fontAlgn="t"/>
                      <a:r>
                        <a:rPr lang="en-GB" sz="1200" u="none" strike="noStrike" dirty="0">
                          <a:solidFill>
                            <a:schemeClr val="bg1"/>
                          </a:solidFill>
                          <a:effectLst/>
                        </a:rPr>
                        <a:t>Targets</a:t>
                      </a:r>
                      <a:endParaRPr lang="en-GB" sz="1200" b="0" i="0" u="none" strike="noStrike" dirty="0">
                        <a:solidFill>
                          <a:schemeClr val="bg1"/>
                        </a:solidFill>
                        <a:effectLst/>
                        <a:latin typeface="Calibri" panose="020F0502020204030204" pitchFamily="34" charset="0"/>
                      </a:endParaRPr>
                    </a:p>
                  </a:txBody>
                  <a:tcPr marL="6322" marR="6322" marT="6322" marB="0">
                    <a:solidFill>
                      <a:schemeClr val="tx2">
                        <a:lumMod val="100000"/>
                      </a:schemeClr>
                    </a:solidFill>
                  </a:tcPr>
                </a:tc>
                <a:tc>
                  <a:txBody>
                    <a:bodyPr/>
                    <a:lstStyle/>
                    <a:p>
                      <a:pPr algn="l" fontAlgn="t"/>
                      <a:r>
                        <a:rPr lang="en-GB" sz="1200" u="none" strike="noStrike" dirty="0">
                          <a:solidFill>
                            <a:schemeClr val="bg1"/>
                          </a:solidFill>
                          <a:effectLst/>
                        </a:rPr>
                        <a:t>Duration period</a:t>
                      </a:r>
                      <a:endParaRPr lang="en-GB" sz="1200" b="0" i="0" u="none" strike="noStrike" dirty="0">
                        <a:solidFill>
                          <a:schemeClr val="bg1"/>
                        </a:solidFill>
                        <a:effectLst/>
                        <a:latin typeface="Calibri" panose="020F0502020204030204" pitchFamily="34" charset="0"/>
                      </a:endParaRPr>
                    </a:p>
                  </a:txBody>
                  <a:tcPr marL="6322" marR="6322" marT="6322" marB="0">
                    <a:solidFill>
                      <a:schemeClr val="tx2">
                        <a:lumMod val="100000"/>
                      </a:schemeClr>
                    </a:solidFill>
                  </a:tcPr>
                </a:tc>
                <a:tc>
                  <a:txBody>
                    <a:bodyPr/>
                    <a:lstStyle/>
                    <a:p>
                      <a:pPr algn="l" fontAlgn="t"/>
                      <a:r>
                        <a:rPr lang="en-GB" sz="1200" u="none" strike="noStrike" dirty="0">
                          <a:solidFill>
                            <a:schemeClr val="bg1"/>
                          </a:solidFill>
                          <a:effectLst/>
                        </a:rPr>
                        <a:t>Renewal date</a:t>
                      </a:r>
                      <a:endParaRPr lang="en-GB" sz="1200" b="0" i="0" u="none" strike="noStrike" dirty="0">
                        <a:solidFill>
                          <a:schemeClr val="bg1"/>
                        </a:solidFill>
                        <a:effectLst/>
                        <a:latin typeface="Calibri" panose="020F0502020204030204" pitchFamily="34" charset="0"/>
                      </a:endParaRPr>
                    </a:p>
                  </a:txBody>
                  <a:tcPr marL="6322" marR="6322" marT="6322" marB="0">
                    <a:solidFill>
                      <a:schemeClr val="tx2">
                        <a:lumMod val="100000"/>
                      </a:schemeClr>
                    </a:solidFill>
                  </a:tcPr>
                </a:tc>
                <a:tc>
                  <a:txBody>
                    <a:bodyPr/>
                    <a:lstStyle/>
                    <a:p>
                      <a:pPr algn="l" fontAlgn="t"/>
                      <a:r>
                        <a:rPr lang="en-GB" sz="1200" u="none" strike="noStrike" dirty="0">
                          <a:solidFill>
                            <a:schemeClr val="bg1"/>
                          </a:solidFill>
                          <a:effectLst/>
                        </a:rPr>
                        <a:t>Status</a:t>
                      </a:r>
                      <a:endParaRPr lang="en-GB" sz="1200" b="0" i="0" u="none" strike="noStrike" dirty="0">
                        <a:solidFill>
                          <a:schemeClr val="bg1"/>
                        </a:solidFill>
                        <a:effectLst/>
                        <a:latin typeface="Calibri" panose="020F0502020204030204" pitchFamily="34" charset="0"/>
                      </a:endParaRPr>
                    </a:p>
                  </a:txBody>
                  <a:tcPr marL="6322" marR="6322" marT="6322" marB="0">
                    <a:solidFill>
                      <a:schemeClr val="tx2">
                        <a:lumMod val="100000"/>
                      </a:schemeClr>
                    </a:solidFill>
                  </a:tcPr>
                </a:tc>
                <a:tc>
                  <a:txBody>
                    <a:bodyPr/>
                    <a:lstStyle/>
                    <a:p>
                      <a:pPr algn="l" fontAlgn="t"/>
                      <a:r>
                        <a:rPr lang="en-GB" sz="1200" u="none" strike="noStrike" dirty="0">
                          <a:solidFill>
                            <a:schemeClr val="bg1"/>
                          </a:solidFill>
                          <a:effectLst/>
                        </a:rPr>
                        <a:t>Additional comments</a:t>
                      </a:r>
                      <a:endParaRPr lang="en-GB" sz="1200" b="0" i="0" u="none" strike="noStrike" dirty="0">
                        <a:solidFill>
                          <a:schemeClr val="bg1"/>
                        </a:solidFill>
                        <a:effectLst/>
                        <a:latin typeface="Calibri" panose="020F0502020204030204" pitchFamily="34" charset="0"/>
                      </a:endParaRPr>
                    </a:p>
                  </a:txBody>
                  <a:tcPr marL="6322" marR="6322" marT="6322" marB="0">
                    <a:solidFill>
                      <a:schemeClr val="tx2">
                        <a:lumMod val="100000"/>
                      </a:schemeClr>
                    </a:solidFill>
                  </a:tcPr>
                </a:tc>
                <a:tc>
                  <a:txBody>
                    <a:bodyPr/>
                    <a:lstStyle/>
                    <a:p>
                      <a:pPr algn="l" fontAlgn="t"/>
                      <a:r>
                        <a:rPr lang="en-GB" sz="1200" u="none" strike="noStrike" dirty="0">
                          <a:solidFill>
                            <a:schemeClr val="bg1"/>
                          </a:solidFill>
                          <a:effectLst/>
                        </a:rPr>
                        <a:t>URL</a:t>
                      </a:r>
                      <a:endParaRPr lang="en-GB" sz="1200" b="0" i="0" u="none" strike="noStrike" dirty="0">
                        <a:solidFill>
                          <a:schemeClr val="bg1"/>
                        </a:solidFill>
                        <a:effectLst/>
                        <a:latin typeface="Calibri" panose="020F0502020204030204" pitchFamily="34" charset="0"/>
                      </a:endParaRPr>
                    </a:p>
                  </a:txBody>
                  <a:tcPr marL="6322" marR="6322" marT="6322" marB="0">
                    <a:solidFill>
                      <a:schemeClr val="tx2">
                        <a:lumMod val="100000"/>
                      </a:schemeClr>
                    </a:solidFill>
                  </a:tcPr>
                </a:tc>
                <a:extLst>
                  <a:ext uri="{0D108BD9-81ED-4DB2-BD59-A6C34878D82A}">
                    <a16:rowId xmlns:a16="http://schemas.microsoft.com/office/drawing/2014/main" val="65222009"/>
                  </a:ext>
                </a:extLst>
              </a:tr>
              <a:tr h="1079089">
                <a:tc>
                  <a:txBody>
                    <a:bodyPr/>
                    <a:lstStyle/>
                    <a:p>
                      <a:pPr algn="l" fontAlgn="t"/>
                      <a:r>
                        <a:rPr lang="en-GB" sz="1100" u="none" strike="noStrike" dirty="0">
                          <a:effectLst/>
                        </a:rPr>
                        <a:t>Title</a:t>
                      </a:r>
                      <a:endParaRPr lang="en-GB" sz="1100" b="0" i="1" u="none" strike="noStrike" dirty="0">
                        <a:solidFill>
                          <a:srgbClr val="A6A6A6"/>
                        </a:solidFill>
                        <a:effectLst/>
                        <a:latin typeface="Calibri" panose="020F0502020204030204" pitchFamily="34" charset="0"/>
                      </a:endParaRPr>
                    </a:p>
                  </a:txBody>
                  <a:tcPr marL="6322" marR="6322" marT="6322" marB="0"/>
                </a:tc>
                <a:tc>
                  <a:txBody>
                    <a:bodyPr/>
                    <a:lstStyle/>
                    <a:p>
                      <a:pPr algn="l" fontAlgn="t"/>
                      <a:r>
                        <a:rPr lang="en-GB" sz="1100" u="none" strike="noStrike" dirty="0">
                          <a:effectLst/>
                        </a:rPr>
                        <a:t>Purpose / vision</a:t>
                      </a:r>
                      <a:endParaRPr lang="en-GB" sz="1100" b="0" i="1" u="none" strike="noStrike" dirty="0">
                        <a:solidFill>
                          <a:srgbClr val="A6A6A6"/>
                        </a:solidFill>
                        <a:effectLst/>
                        <a:latin typeface="Calibri" panose="020F0502020204030204" pitchFamily="34" charset="0"/>
                      </a:endParaRPr>
                    </a:p>
                  </a:txBody>
                  <a:tcPr marL="6322" marR="6322" marT="6322" marB="0"/>
                </a:tc>
                <a:tc>
                  <a:txBody>
                    <a:bodyPr/>
                    <a:lstStyle/>
                    <a:p>
                      <a:pPr algn="l" fontAlgn="t"/>
                      <a:r>
                        <a:rPr lang="en-GB" sz="1100" u="none" strike="noStrike" dirty="0">
                          <a:effectLst/>
                        </a:rPr>
                        <a:t>Qualitative targets (relevant for LHEES). Some specific strategies/plans may have a close tie to LHEES</a:t>
                      </a:r>
                      <a:endParaRPr lang="en-GB" sz="1100" b="0" i="1" u="none" strike="noStrike" dirty="0">
                        <a:solidFill>
                          <a:srgbClr val="A6A6A6"/>
                        </a:solidFill>
                        <a:effectLst/>
                        <a:latin typeface="Calibri" panose="020F0502020204030204" pitchFamily="34" charset="0"/>
                      </a:endParaRPr>
                    </a:p>
                  </a:txBody>
                  <a:tcPr marL="6322" marR="6322" marT="6322" marB="0"/>
                </a:tc>
                <a:tc>
                  <a:txBody>
                    <a:bodyPr/>
                    <a:lstStyle/>
                    <a:p>
                      <a:pPr algn="l" fontAlgn="t"/>
                      <a:r>
                        <a:rPr lang="en-GB" sz="1100" u="none" strike="noStrike" dirty="0">
                          <a:effectLst/>
                        </a:rPr>
                        <a:t>Quantitative targets (relevant for LHEES)</a:t>
                      </a:r>
                      <a:endParaRPr lang="en-GB" sz="1100" b="0" i="1" u="none" strike="noStrike" dirty="0">
                        <a:solidFill>
                          <a:srgbClr val="A6A6A6"/>
                        </a:solidFill>
                        <a:effectLst/>
                        <a:latin typeface="Calibri" panose="020F0502020204030204" pitchFamily="34" charset="0"/>
                      </a:endParaRPr>
                    </a:p>
                  </a:txBody>
                  <a:tcPr marL="6322" marR="6322" marT="6322" marB="0"/>
                </a:tc>
                <a:tc>
                  <a:txBody>
                    <a:bodyPr/>
                    <a:lstStyle/>
                    <a:p>
                      <a:pPr algn="l" fontAlgn="t"/>
                      <a:r>
                        <a:rPr lang="en-GB" sz="1100" u="none" strike="noStrike" dirty="0">
                          <a:effectLst/>
                        </a:rPr>
                        <a:t>Years active</a:t>
                      </a:r>
                      <a:endParaRPr lang="en-GB" sz="1100" b="0" i="1" u="none" strike="noStrike" dirty="0">
                        <a:solidFill>
                          <a:srgbClr val="A6A6A6"/>
                        </a:solidFill>
                        <a:effectLst/>
                        <a:latin typeface="Calibri" panose="020F0502020204030204" pitchFamily="34" charset="0"/>
                      </a:endParaRPr>
                    </a:p>
                  </a:txBody>
                  <a:tcPr marL="6322" marR="6322" marT="6322" marB="0"/>
                </a:tc>
                <a:tc>
                  <a:txBody>
                    <a:bodyPr/>
                    <a:lstStyle/>
                    <a:p>
                      <a:pPr algn="l" fontAlgn="t"/>
                      <a:r>
                        <a:rPr lang="en-GB" sz="1100" u="none" strike="noStrike" dirty="0">
                          <a:effectLst/>
                        </a:rPr>
                        <a:t>Date when due for renewal</a:t>
                      </a:r>
                      <a:endParaRPr lang="en-GB" sz="1100" b="0" i="1" u="none" strike="noStrike" dirty="0">
                        <a:solidFill>
                          <a:srgbClr val="A6A6A6"/>
                        </a:solidFill>
                        <a:effectLst/>
                        <a:latin typeface="Calibri" panose="020F0502020204030204" pitchFamily="34" charset="0"/>
                      </a:endParaRPr>
                    </a:p>
                  </a:txBody>
                  <a:tcPr marL="6322" marR="6322" marT="6322" marB="0"/>
                </a:tc>
                <a:tc>
                  <a:txBody>
                    <a:bodyPr/>
                    <a:lstStyle/>
                    <a:p>
                      <a:pPr algn="l" fontAlgn="t"/>
                      <a:r>
                        <a:rPr lang="en-GB" sz="1100" u="none" strike="noStrike" dirty="0" err="1">
                          <a:effectLst/>
                        </a:rPr>
                        <a:t>eg</a:t>
                      </a:r>
                      <a:r>
                        <a:rPr lang="en-GB" sz="1100" u="none" strike="noStrike" dirty="0">
                          <a:effectLst/>
                        </a:rPr>
                        <a:t> live, under-review, in development</a:t>
                      </a:r>
                      <a:endParaRPr lang="en-GB" sz="1100" b="0" i="1" u="none" strike="noStrike" dirty="0">
                        <a:solidFill>
                          <a:srgbClr val="A6A6A6"/>
                        </a:solidFill>
                        <a:effectLst/>
                        <a:latin typeface="Calibri" panose="020F0502020204030204" pitchFamily="34" charset="0"/>
                      </a:endParaRPr>
                    </a:p>
                  </a:txBody>
                  <a:tcPr marL="6322" marR="6322" marT="6322" marB="0"/>
                </a:tc>
                <a:tc>
                  <a:txBody>
                    <a:bodyPr/>
                    <a:lstStyle/>
                    <a:p>
                      <a:pPr algn="l" fontAlgn="t"/>
                      <a:r>
                        <a:rPr lang="en-GB" sz="1100" u="none" strike="noStrike" dirty="0">
                          <a:effectLst/>
                        </a:rPr>
                        <a:t>Opportunity to provide further context and areas of focus/reading</a:t>
                      </a:r>
                      <a:endParaRPr lang="en-GB" sz="1100" b="0" i="1" u="none" strike="noStrike" dirty="0">
                        <a:solidFill>
                          <a:srgbClr val="A6A6A6"/>
                        </a:solidFill>
                        <a:effectLst/>
                        <a:latin typeface="Calibri" panose="020F0502020204030204" pitchFamily="34" charset="0"/>
                      </a:endParaRPr>
                    </a:p>
                  </a:txBody>
                  <a:tcPr marL="6322" marR="6322" marT="6322" marB="0"/>
                </a:tc>
                <a:tc>
                  <a:txBody>
                    <a:bodyPr/>
                    <a:lstStyle/>
                    <a:p>
                      <a:pPr algn="l" fontAlgn="t"/>
                      <a:r>
                        <a:rPr lang="en-GB" sz="1100" u="none" strike="noStrike" dirty="0">
                          <a:effectLst/>
                        </a:rPr>
                        <a:t>URL to document / implementation plan / monitoring and evaluation templates</a:t>
                      </a:r>
                      <a:endParaRPr lang="en-GB" sz="1100" b="0" i="1" u="none" strike="noStrike" dirty="0">
                        <a:solidFill>
                          <a:srgbClr val="A6A6A6"/>
                        </a:solidFill>
                        <a:effectLst/>
                        <a:latin typeface="Calibri" panose="020F0502020204030204" pitchFamily="34" charset="0"/>
                      </a:endParaRPr>
                    </a:p>
                  </a:txBody>
                  <a:tcPr marL="6322" marR="6322" marT="6322" marB="0"/>
                </a:tc>
                <a:extLst>
                  <a:ext uri="{0D108BD9-81ED-4DB2-BD59-A6C34878D82A}">
                    <a16:rowId xmlns:a16="http://schemas.microsoft.com/office/drawing/2014/main" val="4219784396"/>
                  </a:ext>
                </a:extLst>
              </a:tr>
            </a:tbl>
          </a:graphicData>
        </a:graphic>
      </p:graphicFrame>
      <p:sp>
        <p:nvSpPr>
          <p:cNvPr id="3" name="Subtitle 2">
            <a:extLst>
              <a:ext uri="{FF2B5EF4-FFF2-40B4-BE49-F238E27FC236}">
                <a16:creationId xmlns:a16="http://schemas.microsoft.com/office/drawing/2014/main" id="{41E7A196-61E5-FC95-2D53-C4FB983A6BF4}"/>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303367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4CD459E-2B39-A521-D13C-DBC1FCCFD63E}"/>
              </a:ext>
            </a:extLst>
          </p:cNvPr>
          <p:cNvSpPr>
            <a:spLocks noGrp="1"/>
          </p:cNvSpPr>
          <p:nvPr>
            <p:ph type="title"/>
          </p:nvPr>
        </p:nvSpPr>
        <p:spPr>
          <a:xfrm>
            <a:off x="658813" y="657225"/>
            <a:ext cx="9021762" cy="533400"/>
          </a:xfrm>
        </p:spPr>
        <p:txBody>
          <a:bodyPr/>
          <a:lstStyle/>
          <a:p>
            <a:r>
              <a:rPr lang="en-GB" dirty="0"/>
              <a:t>Decision Tree – Stage 3</a:t>
            </a:r>
          </a:p>
        </p:txBody>
      </p:sp>
      <p:sp>
        <p:nvSpPr>
          <p:cNvPr id="6" name="Subtitle 2">
            <a:extLst>
              <a:ext uri="{FF2B5EF4-FFF2-40B4-BE49-F238E27FC236}">
                <a16:creationId xmlns:a16="http://schemas.microsoft.com/office/drawing/2014/main" id="{5C684831-9328-4D78-D895-20BD0D7A4934}"/>
              </a:ext>
            </a:extLst>
          </p:cNvPr>
          <p:cNvSpPr>
            <a:spLocks noGrp="1"/>
          </p:cNvSpPr>
          <p:nvPr>
            <p:ph type="subTitle" idx="1"/>
          </p:nvPr>
        </p:nvSpPr>
        <p:spPr>
          <a:xfrm>
            <a:off x="658813" y="1306513"/>
            <a:ext cx="5322887" cy="246062"/>
          </a:xfrm>
        </p:spPr>
        <p:txBody>
          <a:bodyPr/>
          <a:lstStyle/>
          <a:p>
            <a:r>
              <a:rPr lang="en-GB"/>
              <a:t>Categorisation and Linkages to LHEES</a:t>
            </a:r>
          </a:p>
        </p:txBody>
      </p:sp>
      <p:graphicFrame>
        <p:nvGraphicFramePr>
          <p:cNvPr id="7" name="Content Placeholder 4">
            <a:extLst>
              <a:ext uri="{FF2B5EF4-FFF2-40B4-BE49-F238E27FC236}">
                <a16:creationId xmlns:a16="http://schemas.microsoft.com/office/drawing/2014/main" id="{4FA0C6AC-7F7A-8EF6-622F-C446DD98ACF7}"/>
              </a:ext>
            </a:extLst>
          </p:cNvPr>
          <p:cNvGraphicFramePr>
            <a:graphicFrameLocks noGrp="1"/>
          </p:cNvGraphicFramePr>
          <p:nvPr>
            <p:ph sz="quarter" idx="16"/>
          </p:nvPr>
        </p:nvGraphicFramePr>
        <p:xfrm>
          <a:off x="658813" y="1811338"/>
          <a:ext cx="10874375" cy="4354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 name="Table 1">
            <a:extLst>
              <a:ext uri="{FF2B5EF4-FFF2-40B4-BE49-F238E27FC236}">
                <a16:creationId xmlns:a16="http://schemas.microsoft.com/office/drawing/2014/main" id="{D5694017-2673-39CF-52AD-2DF85D4297AA}"/>
              </a:ext>
            </a:extLst>
          </p:cNvPr>
          <p:cNvGraphicFramePr>
            <a:graphicFrameLocks noGrp="1"/>
          </p:cNvGraphicFramePr>
          <p:nvPr>
            <p:extLst>
              <p:ext uri="{D42A27DB-BD31-4B8C-83A1-F6EECF244321}">
                <p14:modId xmlns:p14="http://schemas.microsoft.com/office/powerpoint/2010/main" val="1058733023"/>
              </p:ext>
            </p:extLst>
          </p:nvPr>
        </p:nvGraphicFramePr>
        <p:xfrm>
          <a:off x="1127162" y="6165850"/>
          <a:ext cx="10256108" cy="272963"/>
        </p:xfrm>
        <a:graphic>
          <a:graphicData uri="http://schemas.openxmlformats.org/drawingml/2006/table">
            <a:tbl>
              <a:tblPr/>
              <a:tblGrid>
                <a:gridCol w="2564027">
                  <a:extLst>
                    <a:ext uri="{9D8B030D-6E8A-4147-A177-3AD203B41FA5}">
                      <a16:colId xmlns:a16="http://schemas.microsoft.com/office/drawing/2014/main" val="2717532611"/>
                    </a:ext>
                  </a:extLst>
                </a:gridCol>
                <a:gridCol w="2564027">
                  <a:extLst>
                    <a:ext uri="{9D8B030D-6E8A-4147-A177-3AD203B41FA5}">
                      <a16:colId xmlns:a16="http://schemas.microsoft.com/office/drawing/2014/main" val="3727976022"/>
                    </a:ext>
                  </a:extLst>
                </a:gridCol>
                <a:gridCol w="2564027">
                  <a:extLst>
                    <a:ext uri="{9D8B030D-6E8A-4147-A177-3AD203B41FA5}">
                      <a16:colId xmlns:a16="http://schemas.microsoft.com/office/drawing/2014/main" val="1795051309"/>
                    </a:ext>
                  </a:extLst>
                </a:gridCol>
                <a:gridCol w="2564027">
                  <a:extLst>
                    <a:ext uri="{9D8B030D-6E8A-4147-A177-3AD203B41FA5}">
                      <a16:colId xmlns:a16="http://schemas.microsoft.com/office/drawing/2014/main" val="960472755"/>
                    </a:ext>
                  </a:extLst>
                </a:gridCol>
              </a:tblGrid>
              <a:tr h="272963">
                <a:tc>
                  <a:txBody>
                    <a:bodyPr/>
                    <a:lstStyle/>
                    <a:p>
                      <a:pPr marL="72000" algn="l" fontAlgn="t"/>
                      <a:r>
                        <a:rPr lang="en-GB" sz="1400" b="1" i="0" u="none" strike="noStrike" dirty="0">
                          <a:solidFill>
                            <a:schemeClr val="bg2"/>
                          </a:solidFill>
                          <a:effectLst/>
                          <a:latin typeface="Calibri" panose="020F0502020204030204" pitchFamily="34" charset="0"/>
                        </a:rPr>
                        <a:t>Importance in relation to LHEES</a:t>
                      </a:r>
                    </a:p>
                  </a:txBody>
                  <a:tcPr marL="2538" marR="2538" marT="2538" marB="182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1E28"/>
                    </a:solidFill>
                  </a:tcPr>
                </a:tc>
                <a:tc>
                  <a:txBody>
                    <a:bodyPr/>
                    <a:lstStyle/>
                    <a:p>
                      <a:pPr marL="72000" algn="l" fontAlgn="t"/>
                      <a:r>
                        <a:rPr lang="en-GB" sz="1400" b="1" i="0" u="none" strike="noStrike" dirty="0">
                          <a:solidFill>
                            <a:schemeClr val="bg2"/>
                          </a:solidFill>
                          <a:effectLst/>
                          <a:latin typeface="Calibri" panose="020F0502020204030204" pitchFamily="34" charset="0"/>
                        </a:rPr>
                        <a:t>Informed by LHEES</a:t>
                      </a:r>
                    </a:p>
                  </a:txBody>
                  <a:tcPr marL="2538" marR="2538" marT="2538" marB="182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1E28"/>
                    </a:solidFill>
                  </a:tcPr>
                </a:tc>
                <a:tc>
                  <a:txBody>
                    <a:bodyPr/>
                    <a:lstStyle/>
                    <a:p>
                      <a:pPr marL="72000" algn="l" fontAlgn="t"/>
                      <a:r>
                        <a:rPr lang="en-GB" sz="1400" b="1" i="0" u="none" strike="noStrike" dirty="0">
                          <a:solidFill>
                            <a:schemeClr val="bg2"/>
                          </a:solidFill>
                          <a:effectLst/>
                          <a:latin typeface="Calibri" panose="020F0502020204030204" pitchFamily="34" charset="0"/>
                        </a:rPr>
                        <a:t>Inform LHEES</a:t>
                      </a:r>
                    </a:p>
                  </a:txBody>
                  <a:tcPr marL="2538" marR="2538" marT="2538" marB="182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1E28"/>
                    </a:solidFill>
                  </a:tcPr>
                </a:tc>
                <a:tc>
                  <a:txBody>
                    <a:bodyPr/>
                    <a:lstStyle/>
                    <a:p>
                      <a:pPr marL="72000" algn="l" fontAlgn="t"/>
                      <a:r>
                        <a:rPr lang="en-GB" sz="1400" b="1" i="0" u="none" strike="noStrike" dirty="0">
                          <a:solidFill>
                            <a:schemeClr val="bg2"/>
                          </a:solidFill>
                          <a:effectLst/>
                          <a:latin typeface="Calibri" panose="020F0502020204030204" pitchFamily="34" charset="0"/>
                        </a:rPr>
                        <a:t>Related National Policy</a:t>
                      </a:r>
                    </a:p>
                  </a:txBody>
                  <a:tcPr marL="2538" marR="2538" marT="2538" marB="182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1E28"/>
                    </a:solidFill>
                  </a:tcPr>
                </a:tc>
                <a:extLst>
                  <a:ext uri="{0D108BD9-81ED-4DB2-BD59-A6C34878D82A}">
                    <a16:rowId xmlns:a16="http://schemas.microsoft.com/office/drawing/2014/main" val="602373931"/>
                  </a:ext>
                </a:extLst>
              </a:tr>
            </a:tbl>
          </a:graphicData>
        </a:graphic>
      </p:graphicFrame>
    </p:spTree>
    <p:extLst>
      <p:ext uri="{BB962C8B-B14F-4D97-AF65-F5344CB8AC3E}">
        <p14:creationId xmlns:p14="http://schemas.microsoft.com/office/powerpoint/2010/main" val="2771949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A2407-3EA8-5BCE-2689-6945136CCBD9}"/>
              </a:ext>
            </a:extLst>
          </p:cNvPr>
          <p:cNvSpPr>
            <a:spLocks noGrp="1"/>
          </p:cNvSpPr>
          <p:nvPr>
            <p:ph type="title"/>
          </p:nvPr>
        </p:nvSpPr>
        <p:spPr/>
        <p:txBody>
          <a:bodyPr/>
          <a:lstStyle/>
          <a:p>
            <a:r>
              <a:rPr lang="en-GB" dirty="0"/>
              <a:t>Stage 3 Guidance</a:t>
            </a:r>
          </a:p>
        </p:txBody>
      </p:sp>
      <p:sp>
        <p:nvSpPr>
          <p:cNvPr id="3" name="Subtitle 2">
            <a:extLst>
              <a:ext uri="{FF2B5EF4-FFF2-40B4-BE49-F238E27FC236}">
                <a16:creationId xmlns:a16="http://schemas.microsoft.com/office/drawing/2014/main" id="{43F02EB6-DFF0-D209-F45A-AF2D2575E9E0}"/>
              </a:ext>
            </a:extLst>
          </p:cNvPr>
          <p:cNvSpPr>
            <a:spLocks noGrp="1"/>
          </p:cNvSpPr>
          <p:nvPr>
            <p:ph type="subTitle" idx="1"/>
          </p:nvPr>
        </p:nvSpPr>
        <p:spPr/>
        <p:txBody>
          <a:bodyPr/>
          <a:lstStyle/>
          <a:p>
            <a:r>
              <a:rPr lang="en-GB" dirty="0"/>
              <a:t>Following Review and Categorisation</a:t>
            </a:r>
          </a:p>
        </p:txBody>
      </p:sp>
      <p:sp>
        <p:nvSpPr>
          <p:cNvPr id="4" name="Content Placeholder 3">
            <a:extLst>
              <a:ext uri="{FF2B5EF4-FFF2-40B4-BE49-F238E27FC236}">
                <a16:creationId xmlns:a16="http://schemas.microsoft.com/office/drawing/2014/main" id="{AFBDD39F-EA96-0038-C256-21DFF0872CE8}"/>
              </a:ext>
            </a:extLst>
          </p:cNvPr>
          <p:cNvSpPr>
            <a:spLocks noGrp="1"/>
          </p:cNvSpPr>
          <p:nvPr>
            <p:ph sz="quarter" idx="16"/>
          </p:nvPr>
        </p:nvSpPr>
        <p:spPr/>
        <p:txBody>
          <a:bodyPr/>
          <a:lstStyle/>
          <a:p>
            <a:pPr marL="0" indent="0">
              <a:buNone/>
            </a:pPr>
            <a:r>
              <a:rPr lang="en-GB" sz="1800" dirty="0"/>
              <a:t>Upon the completion of Stage 3 the local authority LHEES team should now be prepared to deepen engagement with stakeholders internally and externally, to support LHEES analysis and Strategy development and to help target delivery.</a:t>
            </a:r>
          </a:p>
          <a:p>
            <a:pPr marL="0" indent="0">
              <a:buNone/>
            </a:pPr>
            <a:endParaRPr lang="en-GB" sz="1800" dirty="0"/>
          </a:p>
          <a:p>
            <a:pPr marL="0" indent="0">
              <a:buNone/>
            </a:pPr>
            <a:r>
              <a:rPr lang="en-GB" sz="1800" dirty="0"/>
              <a:t>The completed ‘local’ and ‘regional’ policy tabs should be used:</a:t>
            </a:r>
          </a:p>
          <a:p>
            <a:r>
              <a:rPr lang="en-GB" sz="1800" dirty="0"/>
              <a:t>To lever and bring in support of other stakeholders and senior officers from across the local authority</a:t>
            </a:r>
          </a:p>
          <a:p>
            <a:r>
              <a:rPr lang="en-GB" sz="1800" dirty="0"/>
              <a:t>As a reference point when writing the LHEES Strategy</a:t>
            </a:r>
          </a:p>
          <a:p>
            <a:r>
              <a:rPr lang="en-GB" sz="1800" dirty="0"/>
              <a:t>As a reference point when developing and finalising Delivery Areas and Delivery Plan actions</a:t>
            </a:r>
          </a:p>
        </p:txBody>
      </p:sp>
    </p:spTree>
    <p:extLst>
      <p:ext uri="{BB962C8B-B14F-4D97-AF65-F5344CB8AC3E}">
        <p14:creationId xmlns:p14="http://schemas.microsoft.com/office/powerpoint/2010/main" val="3650131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8D80360-5E8F-49E2-863D-43A3D7FC28A8}"/>
              </a:ext>
            </a:extLst>
          </p:cNvPr>
          <p:cNvSpPr>
            <a:spLocks noGrp="1"/>
          </p:cNvSpPr>
          <p:nvPr>
            <p:ph type="title"/>
          </p:nvPr>
        </p:nvSpPr>
        <p:spPr>
          <a:xfrm>
            <a:off x="658813" y="2475571"/>
            <a:ext cx="9021764" cy="615553"/>
          </a:xfrm>
        </p:spPr>
        <p:txBody>
          <a:bodyPr/>
          <a:lstStyle/>
          <a:p>
            <a:r>
              <a:rPr lang="en-GB" dirty="0"/>
              <a:t>Part 3 – Guidance for Local Priority Setting</a:t>
            </a:r>
          </a:p>
        </p:txBody>
      </p:sp>
    </p:spTree>
    <p:custDataLst>
      <p:custData r:id="rId1"/>
      <p:custData r:id="rId2"/>
    </p:custDataLst>
    <p:extLst>
      <p:ext uri="{BB962C8B-B14F-4D97-AF65-F5344CB8AC3E}">
        <p14:creationId xmlns:p14="http://schemas.microsoft.com/office/powerpoint/2010/main" val="537267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7C1A-95FD-4EBD-B53E-3B68DA19FF6C}"/>
              </a:ext>
            </a:extLst>
          </p:cNvPr>
          <p:cNvSpPr>
            <a:spLocks noGrp="1"/>
          </p:cNvSpPr>
          <p:nvPr>
            <p:ph type="title"/>
          </p:nvPr>
        </p:nvSpPr>
        <p:spPr/>
        <p:txBody>
          <a:bodyPr/>
          <a:lstStyle/>
          <a:p>
            <a:r>
              <a:rPr lang="en-GB" dirty="0"/>
              <a:t>Introduction </a:t>
            </a:r>
          </a:p>
        </p:txBody>
      </p:sp>
      <p:sp>
        <p:nvSpPr>
          <p:cNvPr id="3" name="Subtitle 2">
            <a:extLst>
              <a:ext uri="{FF2B5EF4-FFF2-40B4-BE49-F238E27FC236}">
                <a16:creationId xmlns:a16="http://schemas.microsoft.com/office/drawing/2014/main" id="{B1F9C91B-83D8-45A2-81D6-C3C776F5CEA3}"/>
              </a:ext>
            </a:extLst>
          </p:cNvPr>
          <p:cNvSpPr>
            <a:spLocks noGrp="1"/>
          </p:cNvSpPr>
          <p:nvPr>
            <p:ph type="subTitle" idx="1"/>
          </p:nvPr>
        </p:nvSpPr>
        <p:spPr/>
        <p:txBody>
          <a:bodyPr/>
          <a:lstStyle/>
          <a:p>
            <a:r>
              <a:rPr lang="en-GB" dirty="0"/>
              <a:t> </a:t>
            </a:r>
          </a:p>
        </p:txBody>
      </p:sp>
      <p:sp>
        <p:nvSpPr>
          <p:cNvPr id="4" name="Text Placeholder 3">
            <a:extLst>
              <a:ext uri="{FF2B5EF4-FFF2-40B4-BE49-F238E27FC236}">
                <a16:creationId xmlns:a16="http://schemas.microsoft.com/office/drawing/2014/main" id="{E2C08750-E93E-4150-89F8-153DBBF7CC64}"/>
              </a:ext>
            </a:extLst>
          </p:cNvPr>
          <p:cNvSpPr>
            <a:spLocks noGrp="1"/>
          </p:cNvSpPr>
          <p:nvPr>
            <p:ph type="body" sz="quarter" idx="10"/>
          </p:nvPr>
        </p:nvSpPr>
        <p:spPr>
          <a:xfrm>
            <a:off x="658812" y="1553021"/>
            <a:ext cx="10874375" cy="4496054"/>
          </a:xfrm>
        </p:spPr>
        <p:txBody>
          <a:bodyPr/>
          <a:lstStyle/>
          <a:p>
            <a:pPr>
              <a:lnSpc>
                <a:spcPct val="150000"/>
              </a:lnSpc>
              <a:spcAft>
                <a:spcPts val="0"/>
              </a:spcAft>
            </a:pPr>
            <a:r>
              <a:rPr lang="en-GB" sz="1800" dirty="0"/>
              <a:t>This guidance has been developed to further support local authorities to define and clearly convey the local priorities and their success criteria for LHEES, and will cover: </a:t>
            </a:r>
          </a:p>
          <a:p>
            <a:pPr>
              <a:lnSpc>
                <a:spcPct val="150000"/>
              </a:lnSpc>
              <a:spcAft>
                <a:spcPts val="0"/>
              </a:spcAft>
            </a:pPr>
            <a:endParaRPr lang="en-GB" sz="1800" dirty="0"/>
          </a:p>
          <a:p>
            <a:pPr marL="285750" indent="-285750">
              <a:lnSpc>
                <a:spcPct val="150000"/>
              </a:lnSpc>
              <a:spcAft>
                <a:spcPts val="0"/>
              </a:spcAft>
              <a:buFont typeface="Arial" panose="020B0604020202020204" pitchFamily="34" charset="0"/>
              <a:buChar char="•"/>
            </a:pPr>
            <a:r>
              <a:rPr lang="en-GB" sz="1800" dirty="0"/>
              <a:t>Examples of what a local priority may look like for LHEES.</a:t>
            </a:r>
          </a:p>
          <a:p>
            <a:pPr marL="285750" indent="-285750">
              <a:lnSpc>
                <a:spcPct val="150000"/>
              </a:lnSpc>
              <a:spcAft>
                <a:spcPts val="0"/>
              </a:spcAft>
              <a:buFont typeface="Arial" panose="020B0604020202020204" pitchFamily="34" charset="0"/>
              <a:buChar char="•"/>
            </a:pPr>
            <a:r>
              <a:rPr lang="en-GB" sz="1800" dirty="0"/>
              <a:t>Examples of what success criteria or LHEES outcomes and outputs may look like in practice. </a:t>
            </a:r>
          </a:p>
          <a:p>
            <a:pPr marL="285750" indent="-285750">
              <a:lnSpc>
                <a:spcPct val="150000"/>
              </a:lnSpc>
              <a:spcAft>
                <a:spcPts val="0"/>
              </a:spcAft>
              <a:buFont typeface="Arial" panose="020B0604020202020204" pitchFamily="34" charset="0"/>
              <a:buChar char="•"/>
            </a:pPr>
            <a:r>
              <a:rPr lang="en-GB" sz="1800" dirty="0"/>
              <a:t>Guidance for a workshop that could be arranged by the local authority for the purposes of agreeing and defining the local priorities, success criteria and outcomes. </a:t>
            </a:r>
          </a:p>
          <a:p>
            <a:pPr marL="285750" indent="-285750">
              <a:lnSpc>
                <a:spcPct val="150000"/>
              </a:lnSpc>
              <a:spcAft>
                <a:spcPts val="0"/>
              </a:spcAft>
              <a:buFont typeface="Arial" panose="020B0604020202020204" pitchFamily="34" charset="0"/>
              <a:buChar char="•"/>
            </a:pPr>
            <a:r>
              <a:rPr lang="en-GB" sz="1800" dirty="0"/>
              <a:t>An example structure for how to present the local priorities for the purposes of engagement with external stakeholders and for inclusion in the LHEES Strategy.</a:t>
            </a:r>
          </a:p>
          <a:p>
            <a:pPr>
              <a:lnSpc>
                <a:spcPct val="150000"/>
              </a:lnSpc>
            </a:pPr>
            <a:endParaRPr lang="en-GB" sz="1400" dirty="0"/>
          </a:p>
          <a:p>
            <a:endParaRPr lang="en-GB" dirty="0"/>
          </a:p>
        </p:txBody>
      </p:sp>
    </p:spTree>
    <p:custDataLst>
      <p:custData r:id="rId1"/>
      <p:custData r:id="rId2"/>
    </p:custDataLst>
    <p:extLst>
      <p:ext uri="{BB962C8B-B14F-4D97-AF65-F5344CB8AC3E}">
        <p14:creationId xmlns:p14="http://schemas.microsoft.com/office/powerpoint/2010/main" val="3593623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9BE1D2-07EB-4159-890B-4FA22C8C6C8E}"/>
              </a:ext>
            </a:extLst>
          </p:cNvPr>
          <p:cNvSpPr>
            <a:spLocks noGrp="1"/>
          </p:cNvSpPr>
          <p:nvPr>
            <p:ph type="subTitle" idx="1"/>
          </p:nvPr>
        </p:nvSpPr>
        <p:spPr/>
        <p:txBody>
          <a:bodyPr/>
          <a:lstStyle/>
          <a:p>
            <a:r>
              <a:rPr lang="en-GB" dirty="0"/>
              <a:t>Examples of what a Local Priority may look like</a:t>
            </a:r>
          </a:p>
        </p:txBody>
      </p:sp>
      <p:sp>
        <p:nvSpPr>
          <p:cNvPr id="8" name="Title 1">
            <a:extLst>
              <a:ext uri="{FF2B5EF4-FFF2-40B4-BE49-F238E27FC236}">
                <a16:creationId xmlns:a16="http://schemas.microsoft.com/office/drawing/2014/main" id="{8120A04B-2EB4-3EE7-7D40-507B371A533F}"/>
              </a:ext>
            </a:extLst>
          </p:cNvPr>
          <p:cNvSpPr>
            <a:spLocks noGrp="1"/>
          </p:cNvSpPr>
          <p:nvPr>
            <p:ph type="title"/>
          </p:nvPr>
        </p:nvSpPr>
        <p:spPr>
          <a:xfrm>
            <a:off x="658813" y="657225"/>
            <a:ext cx="9021762" cy="533400"/>
          </a:xfrm>
        </p:spPr>
        <p:txBody>
          <a:bodyPr/>
          <a:lstStyle/>
          <a:p>
            <a:r>
              <a:rPr lang="en-GB" dirty="0"/>
              <a:t>Setting the Local Priorities</a:t>
            </a:r>
          </a:p>
        </p:txBody>
      </p:sp>
      <p:sp>
        <p:nvSpPr>
          <p:cNvPr id="40" name="Rectangle 39">
            <a:extLst>
              <a:ext uri="{FF2B5EF4-FFF2-40B4-BE49-F238E27FC236}">
                <a16:creationId xmlns:a16="http://schemas.microsoft.com/office/drawing/2014/main" id="{BEC2211D-32DF-53CB-FB9B-386B1668CF35}"/>
              </a:ext>
            </a:extLst>
          </p:cNvPr>
          <p:cNvSpPr>
            <a:spLocks/>
          </p:cNvSpPr>
          <p:nvPr/>
        </p:nvSpPr>
        <p:spPr>
          <a:xfrm>
            <a:off x="4709877" y="3241117"/>
            <a:ext cx="2373520" cy="356730"/>
          </a:xfrm>
          <a:prstGeom prst="rect">
            <a:avLst/>
          </a:prstGeom>
          <a:solidFill>
            <a:schemeClr val="tx2"/>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48201" tIns="48201" rIns="48201" bIns="48201" numCol="1" spcCol="1270" anchor="ctr" anchorCtr="0">
            <a:noAutofit/>
          </a:bodyPr>
          <a:lstStyle/>
          <a:p>
            <a:pPr algn="ctr" defTabSz="948243">
              <a:lnSpc>
                <a:spcPct val="90000"/>
              </a:lnSpc>
              <a:spcBef>
                <a:spcPct val="0"/>
              </a:spcBef>
              <a:spcAft>
                <a:spcPct val="35000"/>
              </a:spcAft>
            </a:pPr>
            <a:r>
              <a:rPr lang="en-US" sz="1200" b="1" dirty="0">
                <a:solidFill>
                  <a:srgbClr val="FFFFFF"/>
                </a:solidFill>
                <a:latin typeface="+mj-lt"/>
                <a:cs typeface="Arial" panose="020B0604020202020204" pitchFamily="34" charset="0"/>
              </a:rPr>
              <a:t>Local Priorities</a:t>
            </a:r>
          </a:p>
        </p:txBody>
      </p:sp>
      <p:sp>
        <p:nvSpPr>
          <p:cNvPr id="41" name="Rectangle 40">
            <a:extLst>
              <a:ext uri="{FF2B5EF4-FFF2-40B4-BE49-F238E27FC236}">
                <a16:creationId xmlns:a16="http://schemas.microsoft.com/office/drawing/2014/main" id="{BF6CB0C5-1258-6C0C-EB3F-67453863BF63}"/>
              </a:ext>
            </a:extLst>
          </p:cNvPr>
          <p:cNvSpPr>
            <a:spLocks/>
          </p:cNvSpPr>
          <p:nvPr/>
        </p:nvSpPr>
        <p:spPr>
          <a:xfrm>
            <a:off x="4737592" y="2148710"/>
            <a:ext cx="2318092" cy="356730"/>
          </a:xfrm>
          <a:prstGeom prst="rect">
            <a:avLst/>
          </a:prstGeom>
          <a:solidFill>
            <a:schemeClr val="tx2"/>
          </a:solidFill>
          <a:ln>
            <a:solidFill>
              <a:schemeClr val="accent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48201" tIns="48201" rIns="48201" bIns="48201" numCol="1" spcCol="1270" anchor="ctr" anchorCtr="0">
            <a:noAutofit/>
          </a:bodyPr>
          <a:lstStyle/>
          <a:p>
            <a:pPr algn="ctr" defTabSz="948243">
              <a:lnSpc>
                <a:spcPct val="90000"/>
              </a:lnSpc>
              <a:spcBef>
                <a:spcPct val="0"/>
              </a:spcBef>
              <a:spcAft>
                <a:spcPct val="35000"/>
              </a:spcAft>
            </a:pPr>
            <a:r>
              <a:rPr lang="en-GB" sz="1200" b="1" dirty="0"/>
              <a:t>Policy and Strategy</a:t>
            </a:r>
          </a:p>
        </p:txBody>
      </p:sp>
      <p:sp>
        <p:nvSpPr>
          <p:cNvPr id="42" name="Rectangle 41">
            <a:extLst>
              <a:ext uri="{FF2B5EF4-FFF2-40B4-BE49-F238E27FC236}">
                <a16:creationId xmlns:a16="http://schemas.microsoft.com/office/drawing/2014/main" id="{4B207080-8E54-C2EA-5FE4-3954B019A7C9}"/>
              </a:ext>
            </a:extLst>
          </p:cNvPr>
          <p:cNvSpPr>
            <a:spLocks/>
          </p:cNvSpPr>
          <p:nvPr/>
        </p:nvSpPr>
        <p:spPr>
          <a:xfrm>
            <a:off x="8384390" y="4026998"/>
            <a:ext cx="1292936" cy="515784"/>
          </a:xfrm>
          <a:prstGeom prst="rect">
            <a:avLst/>
          </a:prstGeom>
          <a:solidFill>
            <a:schemeClr val="accent1">
              <a:lumMod val="40000"/>
              <a:lumOff val="60000"/>
            </a:schemeClr>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48201" tIns="48201" rIns="48201" bIns="48201" numCol="1" spcCol="1270" anchor="ctr" anchorCtr="0">
            <a:noAutofit/>
          </a:bodyPr>
          <a:lstStyle/>
          <a:p>
            <a:pPr algn="ctr" defTabSz="948243">
              <a:lnSpc>
                <a:spcPct val="90000"/>
              </a:lnSpc>
              <a:spcBef>
                <a:spcPct val="0"/>
              </a:spcBef>
              <a:spcAft>
                <a:spcPct val="35000"/>
              </a:spcAft>
            </a:pPr>
            <a:r>
              <a:rPr lang="en-GB" sz="1200" b="0" dirty="0">
                <a:solidFill>
                  <a:schemeClr val="tx1"/>
                </a:solidFill>
              </a:rPr>
              <a:t>Fuel poverty / cost of energy</a:t>
            </a:r>
          </a:p>
        </p:txBody>
      </p:sp>
      <p:sp>
        <p:nvSpPr>
          <p:cNvPr id="43" name="Rectangle 42">
            <a:extLst>
              <a:ext uri="{FF2B5EF4-FFF2-40B4-BE49-F238E27FC236}">
                <a16:creationId xmlns:a16="http://schemas.microsoft.com/office/drawing/2014/main" id="{5185374E-ECD4-A8F6-AA1B-8212C2E85732}"/>
              </a:ext>
            </a:extLst>
          </p:cNvPr>
          <p:cNvSpPr>
            <a:spLocks/>
          </p:cNvSpPr>
          <p:nvPr/>
        </p:nvSpPr>
        <p:spPr>
          <a:xfrm>
            <a:off x="548401" y="4036599"/>
            <a:ext cx="1292936" cy="515784"/>
          </a:xfrm>
          <a:prstGeom prst="rect">
            <a:avLst/>
          </a:prstGeom>
          <a:solidFill>
            <a:schemeClr val="accent1">
              <a:lumMod val="40000"/>
              <a:lumOff val="60000"/>
            </a:schemeClr>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48201" tIns="48201" rIns="48201" bIns="48201" numCol="1" spcCol="1270" anchor="ctr" anchorCtr="0">
            <a:noAutofit/>
          </a:bodyPr>
          <a:lstStyle/>
          <a:p>
            <a:pPr algn="ctr" defTabSz="948243">
              <a:lnSpc>
                <a:spcPct val="90000"/>
              </a:lnSpc>
              <a:spcBef>
                <a:spcPct val="0"/>
              </a:spcBef>
              <a:spcAft>
                <a:spcPct val="35000"/>
              </a:spcAft>
            </a:pPr>
            <a:r>
              <a:rPr lang="en-GB" sz="1200" b="0" dirty="0">
                <a:solidFill>
                  <a:schemeClr val="tx1"/>
                </a:solidFill>
              </a:rPr>
              <a:t>Decarbonisation</a:t>
            </a:r>
          </a:p>
        </p:txBody>
      </p:sp>
      <p:sp>
        <p:nvSpPr>
          <p:cNvPr id="44" name="Rectangle 43">
            <a:extLst>
              <a:ext uri="{FF2B5EF4-FFF2-40B4-BE49-F238E27FC236}">
                <a16:creationId xmlns:a16="http://schemas.microsoft.com/office/drawing/2014/main" id="{E570ED7C-4491-DBFF-A5FA-EC65206633D3}"/>
              </a:ext>
            </a:extLst>
          </p:cNvPr>
          <p:cNvSpPr>
            <a:spLocks/>
          </p:cNvSpPr>
          <p:nvPr/>
        </p:nvSpPr>
        <p:spPr>
          <a:xfrm>
            <a:off x="9951939" y="4036599"/>
            <a:ext cx="1292936" cy="515784"/>
          </a:xfrm>
          <a:prstGeom prst="rect">
            <a:avLst/>
          </a:prstGeom>
          <a:solidFill>
            <a:schemeClr val="accent1">
              <a:lumMod val="40000"/>
              <a:lumOff val="60000"/>
            </a:schemeClr>
          </a:solidFill>
          <a:ln>
            <a:solidFill>
              <a:srgbClr val="E66E23"/>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48201" tIns="48201" rIns="48201" bIns="48201" numCol="1" spcCol="1270" anchor="ctr" anchorCtr="0">
            <a:noAutofit/>
          </a:bodyPr>
          <a:lstStyle/>
          <a:p>
            <a:pPr algn="ctr" defTabSz="948243">
              <a:lnSpc>
                <a:spcPct val="90000"/>
              </a:lnSpc>
              <a:spcBef>
                <a:spcPct val="0"/>
              </a:spcBef>
              <a:spcAft>
                <a:spcPct val="35000"/>
              </a:spcAft>
            </a:pPr>
            <a:r>
              <a:rPr lang="en-GB" sz="1200" b="0" dirty="0">
                <a:solidFill>
                  <a:schemeClr val="tx1"/>
                </a:solidFill>
              </a:rPr>
              <a:t>Buildings</a:t>
            </a:r>
          </a:p>
        </p:txBody>
      </p:sp>
      <p:sp>
        <p:nvSpPr>
          <p:cNvPr id="49" name="Rectangle 48">
            <a:extLst>
              <a:ext uri="{FF2B5EF4-FFF2-40B4-BE49-F238E27FC236}">
                <a16:creationId xmlns:a16="http://schemas.microsoft.com/office/drawing/2014/main" id="{96B7D333-E372-7154-A0E5-D0FBCB3AEDE8}"/>
              </a:ext>
            </a:extLst>
          </p:cNvPr>
          <p:cNvSpPr/>
          <p:nvPr/>
        </p:nvSpPr>
        <p:spPr>
          <a:xfrm>
            <a:off x="6968514" y="1934886"/>
            <a:ext cx="4389945" cy="625595"/>
          </a:xfrm>
          <a:prstGeom prst="rect">
            <a:avLst/>
          </a:prstGeom>
          <a:noFill/>
          <a:ln>
            <a:noFill/>
          </a:ln>
        </p:spPr>
        <p:txBody>
          <a:bodyPr wrap="square" lIns="182880" tIns="182880" rIns="182880" bIns="182880">
            <a:noAutofit/>
          </a:bodyPr>
          <a:lstStyle/>
          <a:p>
            <a:pPr>
              <a:lnSpc>
                <a:spcPct val="89000"/>
              </a:lnSpc>
            </a:pPr>
            <a:r>
              <a:rPr lang="en-GB" sz="1000" dirty="0"/>
              <a:t>Links to existing policy and strategy (e.g. net zero or heat decarbonisation strategies); and any specific targets already in place, or likely to be in place in the future (e.g. EPC targets, heat pump targets). </a:t>
            </a:r>
          </a:p>
        </p:txBody>
      </p:sp>
      <p:sp>
        <p:nvSpPr>
          <p:cNvPr id="56" name="Rectangle 55">
            <a:extLst>
              <a:ext uri="{FF2B5EF4-FFF2-40B4-BE49-F238E27FC236}">
                <a16:creationId xmlns:a16="http://schemas.microsoft.com/office/drawing/2014/main" id="{423461BB-5B82-F29A-CE17-E15C90E718F1}"/>
              </a:ext>
            </a:extLst>
          </p:cNvPr>
          <p:cNvSpPr>
            <a:spLocks/>
          </p:cNvSpPr>
          <p:nvPr/>
        </p:nvSpPr>
        <p:spPr>
          <a:xfrm>
            <a:off x="5250170" y="4036599"/>
            <a:ext cx="1292936" cy="515784"/>
          </a:xfrm>
          <a:prstGeom prst="rect">
            <a:avLst/>
          </a:prstGeom>
          <a:solidFill>
            <a:schemeClr val="accent1">
              <a:lumMod val="40000"/>
              <a:lumOff val="60000"/>
            </a:schemeClr>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48201" tIns="48201" rIns="48201" bIns="48201" numCol="1" spcCol="1270" anchor="ctr" anchorCtr="0">
            <a:noAutofit/>
          </a:bodyPr>
          <a:lstStyle/>
          <a:p>
            <a:pPr algn="ctr" defTabSz="948243">
              <a:lnSpc>
                <a:spcPct val="90000"/>
              </a:lnSpc>
              <a:spcBef>
                <a:spcPct val="0"/>
              </a:spcBef>
              <a:spcAft>
                <a:spcPct val="35000"/>
              </a:spcAft>
            </a:pPr>
            <a:r>
              <a:rPr lang="en-GB" sz="1200" b="0" dirty="0">
                <a:solidFill>
                  <a:schemeClr val="tx1"/>
                </a:solidFill>
              </a:rPr>
              <a:t>Energy resilience</a:t>
            </a:r>
          </a:p>
        </p:txBody>
      </p:sp>
      <p:sp>
        <p:nvSpPr>
          <p:cNvPr id="60" name="Rectangle 59">
            <a:extLst>
              <a:ext uri="{FF2B5EF4-FFF2-40B4-BE49-F238E27FC236}">
                <a16:creationId xmlns:a16="http://schemas.microsoft.com/office/drawing/2014/main" id="{D7C79FF2-498D-7853-570C-A81E4BE11A9C}"/>
              </a:ext>
            </a:extLst>
          </p:cNvPr>
          <p:cNvSpPr>
            <a:spLocks/>
          </p:cNvSpPr>
          <p:nvPr/>
        </p:nvSpPr>
        <p:spPr>
          <a:xfrm>
            <a:off x="2115657" y="4036599"/>
            <a:ext cx="1292936" cy="515784"/>
          </a:xfrm>
          <a:prstGeom prst="rect">
            <a:avLst/>
          </a:prstGeom>
          <a:solidFill>
            <a:schemeClr val="accent1">
              <a:lumMod val="40000"/>
              <a:lumOff val="60000"/>
            </a:schemeClr>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48201" tIns="48201" rIns="48201" bIns="48201" numCol="1" spcCol="1270" anchor="ctr" anchorCtr="0">
            <a:noAutofit/>
          </a:bodyPr>
          <a:lstStyle/>
          <a:p>
            <a:pPr algn="ctr" defTabSz="948243">
              <a:lnSpc>
                <a:spcPct val="90000"/>
              </a:lnSpc>
              <a:spcBef>
                <a:spcPct val="0"/>
              </a:spcBef>
              <a:spcAft>
                <a:spcPct val="35000"/>
              </a:spcAft>
            </a:pPr>
            <a:r>
              <a:rPr lang="en-GB" sz="1200" b="0" dirty="0">
                <a:solidFill>
                  <a:schemeClr val="tx1"/>
                </a:solidFill>
              </a:rPr>
              <a:t>Supply chain / job creation</a:t>
            </a:r>
          </a:p>
        </p:txBody>
      </p:sp>
      <p:sp>
        <p:nvSpPr>
          <p:cNvPr id="61" name="Rectangle 60">
            <a:extLst>
              <a:ext uri="{FF2B5EF4-FFF2-40B4-BE49-F238E27FC236}">
                <a16:creationId xmlns:a16="http://schemas.microsoft.com/office/drawing/2014/main" id="{B837B9CD-314D-F60D-50A8-C15C28287A98}"/>
              </a:ext>
            </a:extLst>
          </p:cNvPr>
          <p:cNvSpPr>
            <a:spLocks/>
          </p:cNvSpPr>
          <p:nvPr/>
        </p:nvSpPr>
        <p:spPr>
          <a:xfrm>
            <a:off x="3682913" y="4031132"/>
            <a:ext cx="1292936" cy="515784"/>
          </a:xfrm>
          <a:prstGeom prst="rect">
            <a:avLst/>
          </a:prstGeom>
          <a:solidFill>
            <a:schemeClr val="accent1">
              <a:lumMod val="40000"/>
              <a:lumOff val="60000"/>
            </a:schemeClr>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48201" tIns="48201" rIns="48201" bIns="48201" numCol="1" spcCol="1270" anchor="ctr" anchorCtr="0">
            <a:noAutofit/>
          </a:bodyPr>
          <a:lstStyle/>
          <a:p>
            <a:pPr algn="ctr" defTabSz="948243">
              <a:lnSpc>
                <a:spcPct val="90000"/>
              </a:lnSpc>
              <a:spcBef>
                <a:spcPct val="0"/>
              </a:spcBef>
              <a:spcAft>
                <a:spcPct val="35000"/>
              </a:spcAft>
            </a:pPr>
            <a:r>
              <a:rPr lang="en-GB" sz="1200" b="0" dirty="0">
                <a:solidFill>
                  <a:schemeClr val="tx1"/>
                </a:solidFill>
              </a:rPr>
              <a:t>Local development</a:t>
            </a:r>
          </a:p>
        </p:txBody>
      </p:sp>
      <p:sp>
        <p:nvSpPr>
          <p:cNvPr id="103" name="Rectangle 102">
            <a:extLst>
              <a:ext uri="{FF2B5EF4-FFF2-40B4-BE49-F238E27FC236}">
                <a16:creationId xmlns:a16="http://schemas.microsoft.com/office/drawing/2014/main" id="{EDF550B3-9692-F5F3-1042-6C109238C16B}"/>
              </a:ext>
            </a:extLst>
          </p:cNvPr>
          <p:cNvSpPr>
            <a:spLocks/>
          </p:cNvSpPr>
          <p:nvPr/>
        </p:nvSpPr>
        <p:spPr>
          <a:xfrm>
            <a:off x="6817426" y="4031132"/>
            <a:ext cx="1292936" cy="515784"/>
          </a:xfrm>
          <a:prstGeom prst="rect">
            <a:avLst/>
          </a:prstGeom>
          <a:solidFill>
            <a:schemeClr val="accent1">
              <a:lumMod val="40000"/>
              <a:lumOff val="60000"/>
            </a:schemeClr>
          </a:solidFill>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48201" tIns="48201" rIns="48201" bIns="48201" numCol="1" spcCol="1270" anchor="ctr" anchorCtr="0">
            <a:noAutofit/>
          </a:bodyPr>
          <a:lstStyle/>
          <a:p>
            <a:pPr algn="ctr" defTabSz="948243">
              <a:lnSpc>
                <a:spcPct val="90000"/>
              </a:lnSpc>
              <a:spcBef>
                <a:spcPct val="0"/>
              </a:spcBef>
              <a:spcAft>
                <a:spcPct val="35000"/>
              </a:spcAft>
            </a:pPr>
            <a:r>
              <a:rPr lang="en-GB" sz="1200" b="0" dirty="0">
                <a:solidFill>
                  <a:schemeClr val="tx1"/>
                </a:solidFill>
              </a:rPr>
              <a:t>Heat networks</a:t>
            </a:r>
          </a:p>
        </p:txBody>
      </p:sp>
      <p:sp>
        <p:nvSpPr>
          <p:cNvPr id="115" name="Rectangle 114">
            <a:extLst>
              <a:ext uri="{FF2B5EF4-FFF2-40B4-BE49-F238E27FC236}">
                <a16:creationId xmlns:a16="http://schemas.microsoft.com/office/drawing/2014/main" id="{841A72F9-3A43-2377-7AAC-C4CB093DF0A3}"/>
              </a:ext>
            </a:extLst>
          </p:cNvPr>
          <p:cNvSpPr/>
          <p:nvPr/>
        </p:nvSpPr>
        <p:spPr>
          <a:xfrm>
            <a:off x="8224885" y="4477740"/>
            <a:ext cx="1625805" cy="1225684"/>
          </a:xfrm>
          <a:prstGeom prst="rect">
            <a:avLst/>
          </a:prstGeom>
          <a:noFill/>
          <a:ln>
            <a:noFill/>
          </a:ln>
        </p:spPr>
        <p:txBody>
          <a:bodyPr wrap="square" lIns="182880" tIns="182880" rIns="182880" bIns="182880">
            <a:noAutofit/>
          </a:bodyPr>
          <a:lstStyle/>
          <a:p>
            <a:r>
              <a:rPr lang="en-GB" sz="1000" b="0" dirty="0"/>
              <a:t>Lifting households out of fuel poverty by improving energy efficiency or lowering the cost of energy supply.</a:t>
            </a:r>
          </a:p>
        </p:txBody>
      </p:sp>
      <p:sp>
        <p:nvSpPr>
          <p:cNvPr id="116" name="Rectangle 115">
            <a:extLst>
              <a:ext uri="{FF2B5EF4-FFF2-40B4-BE49-F238E27FC236}">
                <a16:creationId xmlns:a16="http://schemas.microsoft.com/office/drawing/2014/main" id="{E2114897-CC22-EDBA-56C0-164D8309A720}"/>
              </a:ext>
            </a:extLst>
          </p:cNvPr>
          <p:cNvSpPr/>
          <p:nvPr/>
        </p:nvSpPr>
        <p:spPr>
          <a:xfrm>
            <a:off x="372933" y="4494237"/>
            <a:ext cx="1609480" cy="1225684"/>
          </a:xfrm>
          <a:prstGeom prst="rect">
            <a:avLst/>
          </a:prstGeom>
          <a:noFill/>
          <a:ln>
            <a:noFill/>
          </a:ln>
        </p:spPr>
        <p:txBody>
          <a:bodyPr wrap="square" lIns="182880" tIns="182880" rIns="182880" bIns="182880">
            <a:noAutofit/>
          </a:bodyPr>
          <a:lstStyle/>
          <a:p>
            <a:r>
              <a:rPr lang="en-GB" sz="1000" b="0" dirty="0"/>
              <a:t>Reducing carbon emissions from heating in the local authority area, potentially to meet a target. </a:t>
            </a:r>
          </a:p>
        </p:txBody>
      </p:sp>
      <p:sp>
        <p:nvSpPr>
          <p:cNvPr id="117" name="Rectangle 116">
            <a:extLst>
              <a:ext uri="{FF2B5EF4-FFF2-40B4-BE49-F238E27FC236}">
                <a16:creationId xmlns:a16="http://schemas.microsoft.com/office/drawing/2014/main" id="{96C2409E-5D00-065E-06A5-3AEBA7FFC5F5}"/>
              </a:ext>
            </a:extLst>
          </p:cNvPr>
          <p:cNvSpPr/>
          <p:nvPr/>
        </p:nvSpPr>
        <p:spPr>
          <a:xfrm>
            <a:off x="4963206" y="4477740"/>
            <a:ext cx="2003004" cy="1225684"/>
          </a:xfrm>
          <a:prstGeom prst="rect">
            <a:avLst/>
          </a:prstGeom>
          <a:noFill/>
          <a:ln>
            <a:noFill/>
          </a:ln>
        </p:spPr>
        <p:txBody>
          <a:bodyPr wrap="square" lIns="182880" tIns="182880" rIns="182880" bIns="18288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t>Creating a reliable heating system, that is future-proofed against effects from climate change and global stability. Opportunity for local and de-centralised energy production.</a:t>
            </a:r>
          </a:p>
        </p:txBody>
      </p:sp>
      <p:sp>
        <p:nvSpPr>
          <p:cNvPr id="118" name="Rectangle 117">
            <a:extLst>
              <a:ext uri="{FF2B5EF4-FFF2-40B4-BE49-F238E27FC236}">
                <a16:creationId xmlns:a16="http://schemas.microsoft.com/office/drawing/2014/main" id="{ECE7D1CF-A189-A1AD-2A59-87E38E4AEF2B}"/>
              </a:ext>
            </a:extLst>
          </p:cNvPr>
          <p:cNvSpPr/>
          <p:nvPr/>
        </p:nvSpPr>
        <p:spPr>
          <a:xfrm>
            <a:off x="1945607" y="4512328"/>
            <a:ext cx="1762750" cy="1225684"/>
          </a:xfrm>
          <a:prstGeom prst="rect">
            <a:avLst/>
          </a:prstGeom>
          <a:noFill/>
          <a:ln>
            <a:noFill/>
          </a:ln>
        </p:spPr>
        <p:txBody>
          <a:bodyPr wrap="square" lIns="182880" tIns="182880" rIns="182880" bIns="182880">
            <a:noAutofit/>
          </a:bodyPr>
          <a:lstStyle/>
          <a:p>
            <a:r>
              <a:rPr lang="en-GB" sz="1000" b="0" dirty="0"/>
              <a:t>Ensuring that the LHEES provides opportunities for local tradespeople and suppliers (e.g. of heat pumps) and/or upskilling the workforce. </a:t>
            </a:r>
          </a:p>
        </p:txBody>
      </p:sp>
      <p:sp>
        <p:nvSpPr>
          <p:cNvPr id="121" name="Rectangle 120">
            <a:extLst>
              <a:ext uri="{FF2B5EF4-FFF2-40B4-BE49-F238E27FC236}">
                <a16:creationId xmlns:a16="http://schemas.microsoft.com/office/drawing/2014/main" id="{4BB325B6-2B2B-A9B2-8D0D-0EBD9501558B}"/>
              </a:ext>
            </a:extLst>
          </p:cNvPr>
          <p:cNvSpPr/>
          <p:nvPr/>
        </p:nvSpPr>
        <p:spPr>
          <a:xfrm>
            <a:off x="3516028" y="4485989"/>
            <a:ext cx="1625805" cy="1225684"/>
          </a:xfrm>
          <a:prstGeom prst="rect">
            <a:avLst/>
          </a:prstGeom>
          <a:noFill/>
          <a:ln>
            <a:noFill/>
          </a:ln>
        </p:spPr>
        <p:txBody>
          <a:bodyPr wrap="square" lIns="182880" tIns="182880" rIns="182880" bIns="182880">
            <a:noAutofit/>
          </a:bodyPr>
          <a:lstStyle/>
          <a:p>
            <a:r>
              <a:rPr lang="en-GB" sz="1000" b="0" dirty="0"/>
              <a:t>Specific geographical areas which are in need of increased investment. </a:t>
            </a:r>
          </a:p>
        </p:txBody>
      </p:sp>
      <p:sp>
        <p:nvSpPr>
          <p:cNvPr id="122" name="Rectangle 121">
            <a:extLst>
              <a:ext uri="{FF2B5EF4-FFF2-40B4-BE49-F238E27FC236}">
                <a16:creationId xmlns:a16="http://schemas.microsoft.com/office/drawing/2014/main" id="{42D50A63-D031-BF17-0163-F95104B201F2}"/>
              </a:ext>
            </a:extLst>
          </p:cNvPr>
          <p:cNvSpPr/>
          <p:nvPr/>
        </p:nvSpPr>
        <p:spPr>
          <a:xfrm>
            <a:off x="6713156" y="4477740"/>
            <a:ext cx="1625805" cy="1225684"/>
          </a:xfrm>
          <a:prstGeom prst="rect">
            <a:avLst/>
          </a:prstGeom>
          <a:noFill/>
          <a:ln>
            <a:noFill/>
          </a:ln>
        </p:spPr>
        <p:txBody>
          <a:bodyPr wrap="square" lIns="182880" tIns="182880" rIns="182880" bIns="182880">
            <a:noAutofit/>
          </a:bodyPr>
          <a:lstStyle/>
          <a:p>
            <a:r>
              <a:rPr lang="en-GB" sz="1000" dirty="0"/>
              <a:t>The number of large heat networks developed.</a:t>
            </a:r>
            <a:endParaRPr lang="en-GB" sz="1000" b="0" dirty="0"/>
          </a:p>
        </p:txBody>
      </p:sp>
      <p:sp>
        <p:nvSpPr>
          <p:cNvPr id="123" name="Rectangle 122">
            <a:extLst>
              <a:ext uri="{FF2B5EF4-FFF2-40B4-BE49-F238E27FC236}">
                <a16:creationId xmlns:a16="http://schemas.microsoft.com/office/drawing/2014/main" id="{4C245F96-3F6E-F33B-1EA5-6D06C5DA5DFF}"/>
              </a:ext>
            </a:extLst>
          </p:cNvPr>
          <p:cNvSpPr/>
          <p:nvPr/>
        </p:nvSpPr>
        <p:spPr>
          <a:xfrm>
            <a:off x="9796208" y="4477740"/>
            <a:ext cx="1798506" cy="1225684"/>
          </a:xfrm>
          <a:prstGeom prst="rect">
            <a:avLst/>
          </a:prstGeom>
          <a:noFill/>
          <a:ln>
            <a:noFill/>
          </a:ln>
        </p:spPr>
        <p:txBody>
          <a:bodyPr wrap="square" lIns="182880" tIns="182880" rIns="182880" bIns="182880">
            <a:noAutofit/>
          </a:bodyPr>
          <a:lstStyle/>
          <a:p>
            <a:r>
              <a:rPr lang="en-GB" sz="1000" dirty="0"/>
              <a:t>Certain building characteristics and localities, tenures or demographics that the local authority wishes to target.</a:t>
            </a:r>
            <a:endParaRPr lang="en-GB" sz="1000" b="0" dirty="0"/>
          </a:p>
        </p:txBody>
      </p:sp>
      <p:sp>
        <p:nvSpPr>
          <p:cNvPr id="37" name="Rectangle 36">
            <a:extLst>
              <a:ext uri="{FF2B5EF4-FFF2-40B4-BE49-F238E27FC236}">
                <a16:creationId xmlns:a16="http://schemas.microsoft.com/office/drawing/2014/main" id="{B31035B3-0234-EBFE-CAA4-D9AEFACAE779}"/>
              </a:ext>
            </a:extLst>
          </p:cNvPr>
          <p:cNvSpPr/>
          <p:nvPr/>
        </p:nvSpPr>
        <p:spPr>
          <a:xfrm>
            <a:off x="6968514" y="2541931"/>
            <a:ext cx="4389945" cy="625595"/>
          </a:xfrm>
          <a:prstGeom prst="rect">
            <a:avLst/>
          </a:prstGeom>
          <a:noFill/>
          <a:ln>
            <a:noFill/>
          </a:ln>
        </p:spPr>
        <p:txBody>
          <a:bodyPr wrap="square" lIns="182880" tIns="182880" rIns="182880" bIns="182880">
            <a:noAutofit/>
          </a:bodyPr>
          <a:lstStyle/>
          <a:p>
            <a:pPr>
              <a:lnSpc>
                <a:spcPct val="89000"/>
              </a:lnSpc>
            </a:pPr>
            <a:r>
              <a:rPr lang="en-GB" sz="1000" dirty="0"/>
              <a:t>Links to existing organisation strategy areas such as business opportunities, funding opportunities, employability, cost of living crisis etc  </a:t>
            </a:r>
          </a:p>
        </p:txBody>
      </p:sp>
      <p:sp>
        <p:nvSpPr>
          <p:cNvPr id="59" name="Rectangle 58">
            <a:extLst>
              <a:ext uri="{FF2B5EF4-FFF2-40B4-BE49-F238E27FC236}">
                <a16:creationId xmlns:a16="http://schemas.microsoft.com/office/drawing/2014/main" id="{9C6E1807-CFD8-1968-1EFF-A1B7D44509F6}"/>
              </a:ext>
            </a:extLst>
          </p:cNvPr>
          <p:cNvSpPr>
            <a:spLocks/>
          </p:cNvSpPr>
          <p:nvPr/>
        </p:nvSpPr>
        <p:spPr>
          <a:xfrm>
            <a:off x="4737592" y="2705519"/>
            <a:ext cx="2318091" cy="356730"/>
          </a:xfrm>
          <a:prstGeom prst="rect">
            <a:avLst/>
          </a:prstGeom>
          <a:solidFill>
            <a:schemeClr val="tx2"/>
          </a:solidFill>
          <a:ln>
            <a:solidFill>
              <a:schemeClr val="accent1"/>
            </a:solidFill>
          </a:ln>
          <a:effectLst/>
        </p:spPr>
        <p:style>
          <a:lnRef idx="0">
            <a:schemeClr val="lt1">
              <a:hueOff val="0"/>
              <a:satOff val="0"/>
              <a:lumOff val="0"/>
              <a:alphaOff val="0"/>
            </a:schemeClr>
          </a:lnRef>
          <a:fillRef idx="3">
            <a:scrgbClr r="0" g="0" b="0"/>
          </a:fillRef>
          <a:effectRef idx="2">
            <a:scrgbClr r="0" g="0" b="0"/>
          </a:effectRef>
          <a:fontRef idx="minor">
            <a:schemeClr val="lt1"/>
          </a:fontRef>
        </p:style>
        <p:txBody>
          <a:bodyPr spcFirstLastPara="0" vert="horz" wrap="square" lIns="48201" tIns="48201" rIns="48201" bIns="48201" numCol="1" spcCol="1270" anchor="ctr" anchorCtr="0">
            <a:noAutofit/>
          </a:bodyPr>
          <a:lstStyle/>
          <a:p>
            <a:pPr algn="ctr" defTabSz="948243">
              <a:lnSpc>
                <a:spcPct val="90000"/>
              </a:lnSpc>
              <a:spcBef>
                <a:spcPct val="0"/>
              </a:spcBef>
              <a:spcAft>
                <a:spcPct val="35000"/>
              </a:spcAft>
            </a:pPr>
            <a:r>
              <a:rPr lang="en-US" sz="1200" b="1" dirty="0" err="1">
                <a:solidFill>
                  <a:srgbClr val="FFFFFF"/>
                </a:solidFill>
                <a:latin typeface="+mj-lt"/>
                <a:cs typeface="Arial" panose="020B0604020202020204" pitchFamily="34" charset="0"/>
              </a:rPr>
              <a:t>Organisation</a:t>
            </a:r>
            <a:r>
              <a:rPr lang="en-US" sz="1200" b="1" dirty="0">
                <a:solidFill>
                  <a:srgbClr val="FFFFFF"/>
                </a:solidFill>
                <a:latin typeface="+mj-lt"/>
                <a:cs typeface="Arial" panose="020B0604020202020204" pitchFamily="34" charset="0"/>
              </a:rPr>
              <a:t> Strategic Priorities</a:t>
            </a:r>
          </a:p>
        </p:txBody>
      </p:sp>
      <p:cxnSp>
        <p:nvCxnSpPr>
          <p:cNvPr id="38" name="Straight Connector 37">
            <a:extLst>
              <a:ext uri="{FF2B5EF4-FFF2-40B4-BE49-F238E27FC236}">
                <a16:creationId xmlns:a16="http://schemas.microsoft.com/office/drawing/2014/main" id="{236483E6-A383-F106-6DA4-3D3163670F6A}"/>
              </a:ext>
            </a:extLst>
          </p:cNvPr>
          <p:cNvCxnSpPr>
            <a:cxnSpLocks/>
            <a:stCxn id="41" idx="2"/>
            <a:endCxn id="59" idx="0"/>
          </p:cNvCxnSpPr>
          <p:nvPr/>
        </p:nvCxnSpPr>
        <p:spPr>
          <a:xfrm>
            <a:off x="5896638" y="2505440"/>
            <a:ext cx="0" cy="200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73EBFEC-C2A4-DA5A-46B3-4EF6E49C645C}"/>
              </a:ext>
            </a:extLst>
          </p:cNvPr>
          <p:cNvCxnSpPr>
            <a:cxnSpLocks/>
            <a:stCxn id="59" idx="2"/>
            <a:endCxn id="40" idx="0"/>
          </p:cNvCxnSpPr>
          <p:nvPr/>
        </p:nvCxnSpPr>
        <p:spPr>
          <a:xfrm flipH="1">
            <a:off x="5896637" y="3062249"/>
            <a:ext cx="1" cy="17886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id="{39BBC0DB-A753-F8B6-9A8C-07E796300576}"/>
              </a:ext>
            </a:extLst>
          </p:cNvPr>
          <p:cNvCxnSpPr>
            <a:cxnSpLocks/>
            <a:stCxn id="40" idx="2"/>
            <a:endCxn id="56" idx="0"/>
          </p:cNvCxnSpPr>
          <p:nvPr/>
        </p:nvCxnSpPr>
        <p:spPr>
          <a:xfrm rot="16200000" flipH="1">
            <a:off x="5677261" y="3817222"/>
            <a:ext cx="438752" cy="1"/>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7" name="Connector: Elbow 66">
            <a:extLst>
              <a:ext uri="{FF2B5EF4-FFF2-40B4-BE49-F238E27FC236}">
                <a16:creationId xmlns:a16="http://schemas.microsoft.com/office/drawing/2014/main" id="{585E364D-7061-4513-AE89-90E9CA0BC2A3}"/>
              </a:ext>
            </a:extLst>
          </p:cNvPr>
          <p:cNvCxnSpPr>
            <a:cxnSpLocks/>
            <a:stCxn id="40" idx="2"/>
            <a:endCxn id="103" idx="0"/>
          </p:cNvCxnSpPr>
          <p:nvPr/>
        </p:nvCxnSpPr>
        <p:spPr>
          <a:xfrm rot="16200000" flipH="1">
            <a:off x="6463623" y="3030860"/>
            <a:ext cx="433285" cy="1567257"/>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83" name="Connector: Elbow 82">
            <a:extLst>
              <a:ext uri="{FF2B5EF4-FFF2-40B4-BE49-F238E27FC236}">
                <a16:creationId xmlns:a16="http://schemas.microsoft.com/office/drawing/2014/main" id="{7728C76A-6558-0749-4C2A-C4CAD51E509A}"/>
              </a:ext>
            </a:extLst>
          </p:cNvPr>
          <p:cNvCxnSpPr>
            <a:cxnSpLocks/>
            <a:stCxn id="40" idx="2"/>
            <a:endCxn id="42" idx="0"/>
          </p:cNvCxnSpPr>
          <p:nvPr/>
        </p:nvCxnSpPr>
        <p:spPr>
          <a:xfrm rot="16200000" flipH="1">
            <a:off x="7249172" y="2245311"/>
            <a:ext cx="429151" cy="3134221"/>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86" name="Connector: Elbow 85">
            <a:extLst>
              <a:ext uri="{FF2B5EF4-FFF2-40B4-BE49-F238E27FC236}">
                <a16:creationId xmlns:a16="http://schemas.microsoft.com/office/drawing/2014/main" id="{55BC509E-3C8D-7800-F7A4-F0BA6A754974}"/>
              </a:ext>
            </a:extLst>
          </p:cNvPr>
          <p:cNvCxnSpPr>
            <a:cxnSpLocks/>
            <a:stCxn id="40" idx="2"/>
            <a:endCxn id="44" idx="0"/>
          </p:cNvCxnSpPr>
          <p:nvPr/>
        </p:nvCxnSpPr>
        <p:spPr>
          <a:xfrm rot="16200000" flipH="1">
            <a:off x="8028146" y="1466338"/>
            <a:ext cx="438752" cy="4701770"/>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89" name="Connector: Elbow 88">
            <a:extLst>
              <a:ext uri="{FF2B5EF4-FFF2-40B4-BE49-F238E27FC236}">
                <a16:creationId xmlns:a16="http://schemas.microsoft.com/office/drawing/2014/main" id="{4A13BB9F-BF45-D0DF-580D-D6F7029B77CB}"/>
              </a:ext>
            </a:extLst>
          </p:cNvPr>
          <p:cNvCxnSpPr>
            <a:cxnSpLocks/>
            <a:stCxn id="40" idx="2"/>
            <a:endCxn id="61" idx="0"/>
          </p:cNvCxnSpPr>
          <p:nvPr/>
        </p:nvCxnSpPr>
        <p:spPr>
          <a:xfrm rot="5400000">
            <a:off x="4896367" y="3030861"/>
            <a:ext cx="433285" cy="156725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92" name="Connector: Elbow 91">
            <a:extLst>
              <a:ext uri="{FF2B5EF4-FFF2-40B4-BE49-F238E27FC236}">
                <a16:creationId xmlns:a16="http://schemas.microsoft.com/office/drawing/2014/main" id="{51A53387-8DF0-30A6-BA7A-B20E94BE4F31}"/>
              </a:ext>
            </a:extLst>
          </p:cNvPr>
          <p:cNvCxnSpPr>
            <a:cxnSpLocks/>
            <a:stCxn id="40" idx="2"/>
            <a:endCxn id="60" idx="0"/>
          </p:cNvCxnSpPr>
          <p:nvPr/>
        </p:nvCxnSpPr>
        <p:spPr>
          <a:xfrm rot="5400000">
            <a:off x="4110005" y="2249967"/>
            <a:ext cx="438752" cy="313451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95" name="Connector: Elbow 94">
            <a:extLst>
              <a:ext uri="{FF2B5EF4-FFF2-40B4-BE49-F238E27FC236}">
                <a16:creationId xmlns:a16="http://schemas.microsoft.com/office/drawing/2014/main" id="{256E6EBD-1F76-7D06-BD8D-46E192921B09}"/>
              </a:ext>
            </a:extLst>
          </p:cNvPr>
          <p:cNvCxnSpPr>
            <a:cxnSpLocks/>
            <a:stCxn id="40" idx="2"/>
            <a:endCxn id="43" idx="0"/>
          </p:cNvCxnSpPr>
          <p:nvPr/>
        </p:nvCxnSpPr>
        <p:spPr>
          <a:xfrm rot="5400000">
            <a:off x="3326377" y="1466339"/>
            <a:ext cx="438752" cy="4701768"/>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Tree>
    <p:custDataLst>
      <p:custData r:id="rId1"/>
      <p:custData r:id="rId2"/>
    </p:custDataLst>
    <p:extLst>
      <p:ext uri="{BB962C8B-B14F-4D97-AF65-F5344CB8AC3E}">
        <p14:creationId xmlns:p14="http://schemas.microsoft.com/office/powerpoint/2010/main" val="2247190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p:txBody>
          <a:bodyPr/>
          <a:lstStyle/>
          <a:p>
            <a:r>
              <a:rPr lang="en-GB" dirty="0"/>
              <a:t>Agenda</a:t>
            </a:r>
          </a:p>
        </p:txBody>
      </p:sp>
      <p:sp>
        <p:nvSpPr>
          <p:cNvPr id="4" name="Text Placeholder 3">
            <a:extLst>
              <a:ext uri="{FF2B5EF4-FFF2-40B4-BE49-F238E27FC236}">
                <a16:creationId xmlns:a16="http://schemas.microsoft.com/office/drawing/2014/main" id="{D86C8877-7F80-4FF2-9527-36A270CE9633}"/>
              </a:ext>
            </a:extLst>
          </p:cNvPr>
          <p:cNvSpPr>
            <a:spLocks noGrp="1"/>
          </p:cNvSpPr>
          <p:nvPr>
            <p:ph type="body" sz="quarter" idx="10"/>
          </p:nvPr>
        </p:nvSpPr>
        <p:spPr>
          <a:xfrm>
            <a:off x="658812" y="1669796"/>
            <a:ext cx="10874375" cy="4354512"/>
          </a:xfrm>
        </p:spPr>
        <p:txBody>
          <a:bodyPr vert="horz" lIns="0" tIns="0" rIns="0" bIns="0" numCol="3" rtlCol="0" anchor="t">
            <a:noAutofit/>
          </a:bodyPr>
          <a:lstStyle/>
          <a:p>
            <a:pPr>
              <a:lnSpc>
                <a:spcPts val="2100"/>
              </a:lnSpc>
              <a:spcAft>
                <a:spcPts val="1600"/>
              </a:spcAft>
            </a:pPr>
            <a:r>
              <a:rPr lang="en-GB" sz="1600" b="1" dirty="0"/>
              <a:t>Part 1 – Summary of National Policy</a:t>
            </a:r>
          </a:p>
          <a:p>
            <a:pPr marL="342900" indent="-342900">
              <a:lnSpc>
                <a:spcPts val="2100"/>
              </a:lnSpc>
              <a:spcAft>
                <a:spcPts val="1600"/>
              </a:spcAft>
              <a:buFont typeface="+mj-lt"/>
              <a:buAutoNum type="arabicPeriod"/>
            </a:pPr>
            <a:r>
              <a:rPr lang="en-GB" sz="1600" dirty="0"/>
              <a:t>Introduction </a:t>
            </a:r>
          </a:p>
          <a:p>
            <a:pPr marL="342900" indent="-342900">
              <a:lnSpc>
                <a:spcPts val="2100"/>
              </a:lnSpc>
              <a:spcAft>
                <a:spcPts val="1600"/>
              </a:spcAft>
              <a:buFont typeface="+mj-lt"/>
              <a:buAutoNum type="arabicPeriod"/>
            </a:pPr>
            <a:r>
              <a:rPr lang="en-GB" sz="1600" dirty="0"/>
              <a:t>Example Policy Summaries</a:t>
            </a:r>
          </a:p>
          <a:p>
            <a:pPr marL="342900" indent="-342900">
              <a:lnSpc>
                <a:spcPts val="2100"/>
              </a:lnSpc>
              <a:spcAft>
                <a:spcPts val="1600"/>
              </a:spcAft>
              <a:buFont typeface="+mj-lt"/>
              <a:buAutoNum type="arabicPeriod"/>
            </a:pPr>
            <a:endParaRPr lang="en-GB" sz="1600" dirty="0"/>
          </a:p>
          <a:p>
            <a:pPr marL="342900" indent="-342900">
              <a:lnSpc>
                <a:spcPts val="2100"/>
              </a:lnSpc>
              <a:spcAft>
                <a:spcPts val="1600"/>
              </a:spcAft>
              <a:buFont typeface="+mj-lt"/>
              <a:buAutoNum type="arabicPeriod"/>
            </a:pPr>
            <a:endParaRPr lang="en-GB" sz="1600" dirty="0"/>
          </a:p>
          <a:p>
            <a:pPr marL="342900" indent="-342900">
              <a:lnSpc>
                <a:spcPts val="2100"/>
              </a:lnSpc>
              <a:spcAft>
                <a:spcPts val="1600"/>
              </a:spcAft>
              <a:buFont typeface="+mj-lt"/>
              <a:buAutoNum type="arabicPeriod"/>
            </a:pPr>
            <a:endParaRPr lang="en-GB" sz="1600" dirty="0"/>
          </a:p>
          <a:p>
            <a:pPr>
              <a:lnSpc>
                <a:spcPts val="2100"/>
              </a:lnSpc>
              <a:spcAft>
                <a:spcPts val="1600"/>
              </a:spcAft>
            </a:pPr>
            <a:endParaRPr lang="en-GB" sz="1600" dirty="0"/>
          </a:p>
          <a:p>
            <a:pPr>
              <a:lnSpc>
                <a:spcPts val="2100"/>
              </a:lnSpc>
              <a:spcAft>
                <a:spcPts val="1600"/>
              </a:spcAft>
            </a:pPr>
            <a:endParaRPr lang="en-GB" sz="1600" dirty="0"/>
          </a:p>
          <a:p>
            <a:pPr>
              <a:lnSpc>
                <a:spcPts val="2100"/>
              </a:lnSpc>
              <a:spcAft>
                <a:spcPts val="1600"/>
              </a:spcAft>
            </a:pPr>
            <a:endParaRPr lang="en-GB" sz="1600" dirty="0"/>
          </a:p>
          <a:p>
            <a:pPr>
              <a:lnSpc>
                <a:spcPts val="2100"/>
              </a:lnSpc>
              <a:spcAft>
                <a:spcPts val="1600"/>
              </a:spcAft>
            </a:pPr>
            <a:r>
              <a:rPr lang="en-GB" sz="1600" b="1" dirty="0"/>
              <a:t>Part 2 - Local and Regional Policy Review</a:t>
            </a:r>
          </a:p>
          <a:p>
            <a:pPr marL="342900" indent="-342900">
              <a:lnSpc>
                <a:spcPts val="2100"/>
              </a:lnSpc>
              <a:spcAft>
                <a:spcPts val="1600"/>
              </a:spcAft>
              <a:buAutoNum type="arabicPeriod"/>
            </a:pPr>
            <a:r>
              <a:rPr lang="en-GB" sz="1600" dirty="0"/>
              <a:t>Introduction</a:t>
            </a:r>
          </a:p>
          <a:p>
            <a:pPr marL="342900" indent="-342900">
              <a:lnSpc>
                <a:spcPts val="2100"/>
              </a:lnSpc>
              <a:spcAft>
                <a:spcPts val="1600"/>
              </a:spcAft>
              <a:buAutoNum type="arabicPeriod"/>
            </a:pPr>
            <a:r>
              <a:rPr lang="en-GB" sz="1600" dirty="0"/>
              <a:t>Decision Tree - Stage 1</a:t>
            </a:r>
          </a:p>
          <a:p>
            <a:pPr marL="342900" indent="-342900">
              <a:lnSpc>
                <a:spcPts val="2100"/>
              </a:lnSpc>
              <a:spcAft>
                <a:spcPts val="1600"/>
              </a:spcAft>
              <a:buAutoNum type="arabicPeriod"/>
            </a:pPr>
            <a:r>
              <a:rPr lang="en-GB" sz="1600" dirty="0"/>
              <a:t>Decision Tree - Stage 2</a:t>
            </a:r>
          </a:p>
          <a:p>
            <a:pPr marL="342900" indent="-342900">
              <a:lnSpc>
                <a:spcPts val="2100"/>
              </a:lnSpc>
              <a:spcAft>
                <a:spcPts val="1600"/>
              </a:spcAft>
              <a:buAutoNum type="arabicPeriod"/>
            </a:pPr>
            <a:r>
              <a:rPr lang="en-GB" sz="1600" dirty="0"/>
              <a:t>Decision Tree - Stage 3</a:t>
            </a:r>
          </a:p>
          <a:p>
            <a:pPr>
              <a:lnSpc>
                <a:spcPts val="2100"/>
              </a:lnSpc>
              <a:spcAft>
                <a:spcPts val="1600"/>
              </a:spcAft>
            </a:pPr>
            <a:endParaRPr lang="en-GB" sz="1600" b="1" dirty="0"/>
          </a:p>
          <a:p>
            <a:pPr>
              <a:lnSpc>
                <a:spcPts val="2100"/>
              </a:lnSpc>
              <a:spcAft>
                <a:spcPts val="1600"/>
              </a:spcAft>
            </a:pPr>
            <a:endParaRPr lang="en-GB" sz="1600" b="1" dirty="0"/>
          </a:p>
          <a:p>
            <a:pPr>
              <a:lnSpc>
                <a:spcPts val="2100"/>
              </a:lnSpc>
              <a:spcAft>
                <a:spcPts val="1600"/>
              </a:spcAft>
            </a:pPr>
            <a:endParaRPr lang="en-GB" sz="1600" b="1" dirty="0"/>
          </a:p>
          <a:p>
            <a:pPr>
              <a:lnSpc>
                <a:spcPts val="2100"/>
              </a:lnSpc>
              <a:spcAft>
                <a:spcPts val="1600"/>
              </a:spcAft>
            </a:pPr>
            <a:endParaRPr lang="en-GB" sz="1600" b="1" dirty="0"/>
          </a:p>
          <a:p>
            <a:pPr>
              <a:lnSpc>
                <a:spcPts val="2100"/>
              </a:lnSpc>
              <a:spcAft>
                <a:spcPts val="1600"/>
              </a:spcAft>
            </a:pPr>
            <a:r>
              <a:rPr lang="en-GB" sz="1600" b="1" dirty="0"/>
              <a:t>Part 3 – Local Priority Setting</a:t>
            </a:r>
          </a:p>
          <a:p>
            <a:pPr marL="342900" indent="-342900">
              <a:lnSpc>
                <a:spcPts val="2100"/>
              </a:lnSpc>
              <a:spcAft>
                <a:spcPts val="1600"/>
              </a:spcAft>
              <a:buAutoNum type="arabicPeriod"/>
            </a:pPr>
            <a:r>
              <a:rPr lang="en-GB" sz="1600" dirty="0"/>
              <a:t>Introduction</a:t>
            </a:r>
          </a:p>
          <a:p>
            <a:pPr marL="342900" indent="-342900">
              <a:lnSpc>
                <a:spcPts val="2100"/>
              </a:lnSpc>
              <a:spcAft>
                <a:spcPts val="1600"/>
              </a:spcAft>
              <a:buAutoNum type="arabicPeriod"/>
            </a:pPr>
            <a:r>
              <a:rPr lang="en-GB" sz="1600" dirty="0"/>
              <a:t>Setting Local Priorities</a:t>
            </a:r>
          </a:p>
          <a:p>
            <a:pPr marL="342900" indent="-342900">
              <a:lnSpc>
                <a:spcPts val="2100"/>
              </a:lnSpc>
              <a:spcAft>
                <a:spcPts val="1600"/>
              </a:spcAft>
              <a:buAutoNum type="arabicPeriod"/>
            </a:pPr>
            <a:r>
              <a:rPr lang="en-GB" sz="1600" dirty="0"/>
              <a:t>Engaging with Stakeholders</a:t>
            </a:r>
          </a:p>
          <a:p>
            <a:pPr>
              <a:lnSpc>
                <a:spcPts val="2100"/>
              </a:lnSpc>
              <a:spcAft>
                <a:spcPts val="1600"/>
              </a:spcAft>
            </a:pPr>
            <a:endParaRPr lang="en-GB" sz="1400" dirty="0"/>
          </a:p>
        </p:txBody>
      </p:sp>
    </p:spTree>
    <p:custDataLst>
      <p:custData r:id="rId1"/>
      <p:custData r:id="rId2"/>
    </p:custDataLst>
    <p:extLst>
      <p:ext uri="{BB962C8B-B14F-4D97-AF65-F5344CB8AC3E}">
        <p14:creationId xmlns:p14="http://schemas.microsoft.com/office/powerpoint/2010/main" val="800281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p:txBody>
          <a:bodyPr/>
          <a:lstStyle/>
          <a:p>
            <a:r>
              <a:rPr lang="en-GB" dirty="0"/>
              <a:t>Setting the Local Priorities</a:t>
            </a:r>
          </a:p>
        </p:txBody>
      </p:sp>
      <p:sp>
        <p:nvSpPr>
          <p:cNvPr id="3" name="Subtitle 2">
            <a:extLst>
              <a:ext uri="{FF2B5EF4-FFF2-40B4-BE49-F238E27FC236}">
                <a16:creationId xmlns:a16="http://schemas.microsoft.com/office/drawing/2014/main" id="{179BE1D2-07EB-4159-890B-4FA22C8C6C8E}"/>
              </a:ext>
            </a:extLst>
          </p:cNvPr>
          <p:cNvSpPr>
            <a:spLocks noGrp="1"/>
          </p:cNvSpPr>
          <p:nvPr>
            <p:ph type="subTitle" idx="1"/>
          </p:nvPr>
        </p:nvSpPr>
        <p:spPr/>
        <p:txBody>
          <a:bodyPr/>
          <a:lstStyle/>
          <a:p>
            <a:r>
              <a:rPr lang="en-GB" dirty="0"/>
              <a:t>Success criteria and outcomes</a:t>
            </a:r>
          </a:p>
        </p:txBody>
      </p:sp>
      <p:graphicFrame>
        <p:nvGraphicFramePr>
          <p:cNvPr id="10" name="Table 6">
            <a:extLst>
              <a:ext uri="{FF2B5EF4-FFF2-40B4-BE49-F238E27FC236}">
                <a16:creationId xmlns:a16="http://schemas.microsoft.com/office/drawing/2014/main" id="{0E8925DB-8898-AA91-76B2-78C96251DE23}"/>
              </a:ext>
            </a:extLst>
          </p:cNvPr>
          <p:cNvGraphicFramePr>
            <a:graphicFrameLocks noGrp="1"/>
          </p:cNvGraphicFramePr>
          <p:nvPr>
            <p:extLst>
              <p:ext uri="{D42A27DB-BD31-4B8C-83A1-F6EECF244321}">
                <p14:modId xmlns:p14="http://schemas.microsoft.com/office/powerpoint/2010/main" val="1937000401"/>
              </p:ext>
            </p:extLst>
          </p:nvPr>
        </p:nvGraphicFramePr>
        <p:xfrm>
          <a:off x="2047855" y="2382054"/>
          <a:ext cx="2427394" cy="1539381"/>
        </p:xfrm>
        <a:graphic>
          <a:graphicData uri="http://schemas.openxmlformats.org/drawingml/2006/table">
            <a:tbl>
              <a:tblPr firstRow="1" bandRow="1">
                <a:tableStyleId>{5C22544A-7EE6-4342-B048-85BDC9FD1C3A}</a:tableStyleId>
              </a:tblPr>
              <a:tblGrid>
                <a:gridCol w="2427394">
                  <a:extLst>
                    <a:ext uri="{9D8B030D-6E8A-4147-A177-3AD203B41FA5}">
                      <a16:colId xmlns:a16="http://schemas.microsoft.com/office/drawing/2014/main" val="248821894"/>
                    </a:ext>
                  </a:extLst>
                </a:gridCol>
              </a:tblGrid>
              <a:tr h="350661">
                <a:tc>
                  <a:txBody>
                    <a:bodyPr/>
                    <a:lstStyle/>
                    <a:p>
                      <a:pPr lvl="0"/>
                      <a:r>
                        <a:rPr lang="en-GB" sz="1400" b="0" dirty="0"/>
                        <a:t>Fuel poverty / cost of energy</a:t>
                      </a:r>
                      <a:endParaRPr lang="en-GB" sz="1400" dirty="0"/>
                    </a:p>
                  </a:txBody>
                  <a:tcPr/>
                </a:tc>
                <a:extLst>
                  <a:ext uri="{0D108BD9-81ED-4DB2-BD59-A6C34878D82A}">
                    <a16:rowId xmlns:a16="http://schemas.microsoft.com/office/drawing/2014/main" val="1955021162"/>
                  </a:ext>
                </a:extLst>
              </a:tr>
              <a:tr h="1110697">
                <a:tc>
                  <a:txBody>
                    <a:bodyPr/>
                    <a:lstStyle/>
                    <a:p>
                      <a:pPr lvl="0">
                        <a:buNone/>
                      </a:pPr>
                      <a:r>
                        <a:rPr lang="en-GB" sz="1200" b="0" dirty="0"/>
                        <a:t>Reducing household spend on energy using factors such as:</a:t>
                      </a:r>
                      <a:endParaRPr lang="en-GB" sz="1200" dirty="0"/>
                    </a:p>
                    <a:p>
                      <a:pPr marL="171450" lvl="0" indent="-171450">
                        <a:buFont typeface="Arial" panose="020B0604020202020204" pitchFamily="34" charset="0"/>
                        <a:buChar char="•"/>
                      </a:pPr>
                      <a:r>
                        <a:rPr lang="en-GB" sz="1200" b="0" dirty="0"/>
                        <a:t>% of social housing meeting an energy efficiency level</a:t>
                      </a:r>
                    </a:p>
                    <a:p>
                      <a:pPr marL="171450" lvl="0" indent="-171450">
                        <a:buFont typeface="Arial" panose="020B0604020202020204" pitchFamily="34" charset="0"/>
                        <a:buChar char="•"/>
                      </a:pPr>
                      <a:r>
                        <a:rPr lang="en-GB" sz="1200" b="0" dirty="0"/>
                        <a:t>% household income on energy costs</a:t>
                      </a:r>
                    </a:p>
                  </a:txBody>
                  <a:tcPr/>
                </a:tc>
                <a:extLst>
                  <a:ext uri="{0D108BD9-81ED-4DB2-BD59-A6C34878D82A}">
                    <a16:rowId xmlns:a16="http://schemas.microsoft.com/office/drawing/2014/main" val="3218409186"/>
                  </a:ext>
                </a:extLst>
              </a:tr>
            </a:tbl>
          </a:graphicData>
        </a:graphic>
      </p:graphicFrame>
      <p:graphicFrame>
        <p:nvGraphicFramePr>
          <p:cNvPr id="11" name="Table 6">
            <a:extLst>
              <a:ext uri="{FF2B5EF4-FFF2-40B4-BE49-F238E27FC236}">
                <a16:creationId xmlns:a16="http://schemas.microsoft.com/office/drawing/2014/main" id="{9D6C8B80-4022-7FB6-69EE-E7C9D949EA97}"/>
              </a:ext>
            </a:extLst>
          </p:cNvPr>
          <p:cNvGraphicFramePr>
            <a:graphicFrameLocks noGrp="1"/>
          </p:cNvGraphicFramePr>
          <p:nvPr>
            <p:extLst>
              <p:ext uri="{D42A27DB-BD31-4B8C-83A1-F6EECF244321}">
                <p14:modId xmlns:p14="http://schemas.microsoft.com/office/powerpoint/2010/main" val="1668182875"/>
              </p:ext>
            </p:extLst>
          </p:nvPr>
        </p:nvGraphicFramePr>
        <p:xfrm>
          <a:off x="4749568" y="2386498"/>
          <a:ext cx="2427393" cy="1373108"/>
        </p:xfrm>
        <a:graphic>
          <a:graphicData uri="http://schemas.openxmlformats.org/drawingml/2006/table">
            <a:tbl>
              <a:tblPr firstRow="1" bandRow="1">
                <a:tableStyleId>{5C22544A-7EE6-4342-B048-85BDC9FD1C3A}</a:tableStyleId>
              </a:tblPr>
              <a:tblGrid>
                <a:gridCol w="2427393">
                  <a:extLst>
                    <a:ext uri="{9D8B030D-6E8A-4147-A177-3AD203B41FA5}">
                      <a16:colId xmlns:a16="http://schemas.microsoft.com/office/drawing/2014/main" val="248821894"/>
                    </a:ext>
                  </a:extLst>
                </a:gridCol>
              </a:tblGrid>
              <a:tr h="348327">
                <a:tc>
                  <a:txBody>
                    <a:bodyPr/>
                    <a:lstStyle/>
                    <a:p>
                      <a:r>
                        <a:rPr lang="en-GB" sz="1400" b="0" dirty="0"/>
                        <a:t>Decarbonisation</a:t>
                      </a:r>
                    </a:p>
                  </a:txBody>
                  <a:tcPr/>
                </a:tc>
                <a:extLst>
                  <a:ext uri="{0D108BD9-81ED-4DB2-BD59-A6C34878D82A}">
                    <a16:rowId xmlns:a16="http://schemas.microsoft.com/office/drawing/2014/main" val="1955021162"/>
                  </a:ext>
                </a:extLst>
              </a:tr>
              <a:tr h="1024781">
                <a:tc>
                  <a:txBody>
                    <a:bodyPr/>
                    <a:lstStyle/>
                    <a:p>
                      <a:pPr marL="171450" indent="-171450">
                        <a:buFont typeface="Arial" panose="020B0604020202020204" pitchFamily="34" charset="0"/>
                        <a:buChar char="•"/>
                      </a:pPr>
                      <a:r>
                        <a:rPr lang="en-GB" sz="1200" b="0" dirty="0"/>
                        <a:t>Number of households using low carbon heating systems</a:t>
                      </a:r>
                    </a:p>
                    <a:p>
                      <a:pPr marL="171450" indent="-171450">
                        <a:buFont typeface="Arial" panose="020B0604020202020204" pitchFamily="34" charset="0"/>
                        <a:buChar char="•"/>
                      </a:pPr>
                      <a:r>
                        <a:rPr lang="en-GB" sz="1200" b="0" dirty="0"/>
                        <a:t>% reduction in carbon emissions from heat in the area</a:t>
                      </a:r>
                    </a:p>
                    <a:p>
                      <a:endParaRPr lang="en-GB" sz="1050" b="0" dirty="0"/>
                    </a:p>
                  </a:txBody>
                  <a:tcPr/>
                </a:tc>
                <a:extLst>
                  <a:ext uri="{0D108BD9-81ED-4DB2-BD59-A6C34878D82A}">
                    <a16:rowId xmlns:a16="http://schemas.microsoft.com/office/drawing/2014/main" val="3218409186"/>
                  </a:ext>
                </a:extLst>
              </a:tr>
            </a:tbl>
          </a:graphicData>
        </a:graphic>
      </p:graphicFrame>
      <p:graphicFrame>
        <p:nvGraphicFramePr>
          <p:cNvPr id="12" name="Table 6">
            <a:extLst>
              <a:ext uri="{FF2B5EF4-FFF2-40B4-BE49-F238E27FC236}">
                <a16:creationId xmlns:a16="http://schemas.microsoft.com/office/drawing/2014/main" id="{5FE31D62-D34F-7426-557E-72CF852ED3DF}"/>
              </a:ext>
            </a:extLst>
          </p:cNvPr>
          <p:cNvGraphicFramePr>
            <a:graphicFrameLocks noGrp="1"/>
          </p:cNvGraphicFramePr>
          <p:nvPr>
            <p:extLst>
              <p:ext uri="{D42A27DB-BD31-4B8C-83A1-F6EECF244321}">
                <p14:modId xmlns:p14="http://schemas.microsoft.com/office/powerpoint/2010/main" val="1720287980"/>
              </p:ext>
            </p:extLst>
          </p:nvPr>
        </p:nvGraphicFramePr>
        <p:xfrm>
          <a:off x="8880577" y="4155566"/>
          <a:ext cx="2427393" cy="1160278"/>
        </p:xfrm>
        <a:graphic>
          <a:graphicData uri="http://schemas.openxmlformats.org/drawingml/2006/table">
            <a:tbl>
              <a:tblPr firstRow="1" bandRow="1">
                <a:tableStyleId>{5C22544A-7EE6-4342-B048-85BDC9FD1C3A}</a:tableStyleId>
              </a:tblPr>
              <a:tblGrid>
                <a:gridCol w="2427393">
                  <a:extLst>
                    <a:ext uri="{9D8B030D-6E8A-4147-A177-3AD203B41FA5}">
                      <a16:colId xmlns:a16="http://schemas.microsoft.com/office/drawing/2014/main" val="248821894"/>
                    </a:ext>
                  </a:extLst>
                </a:gridCol>
              </a:tblGrid>
              <a:tr h="367990">
                <a:tc>
                  <a:txBody>
                    <a:bodyPr/>
                    <a:lstStyle/>
                    <a:p>
                      <a:r>
                        <a:rPr lang="en-GB" sz="1400" b="0" dirty="0"/>
                        <a:t>Energy resilience</a:t>
                      </a:r>
                    </a:p>
                  </a:txBody>
                  <a:tcPr/>
                </a:tc>
                <a:extLst>
                  <a:ext uri="{0D108BD9-81ED-4DB2-BD59-A6C34878D82A}">
                    <a16:rowId xmlns:a16="http://schemas.microsoft.com/office/drawing/2014/main" val="1955021162"/>
                  </a:ext>
                </a:extLst>
              </a:tr>
              <a:tr h="792288">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Increase in local energy generation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Resilient energy infrastructure </a:t>
                      </a:r>
                    </a:p>
                  </a:txBody>
                  <a:tcPr/>
                </a:tc>
                <a:extLst>
                  <a:ext uri="{0D108BD9-81ED-4DB2-BD59-A6C34878D82A}">
                    <a16:rowId xmlns:a16="http://schemas.microsoft.com/office/drawing/2014/main" val="3218409186"/>
                  </a:ext>
                </a:extLst>
              </a:tr>
            </a:tbl>
          </a:graphicData>
        </a:graphic>
      </p:graphicFrame>
      <p:graphicFrame>
        <p:nvGraphicFramePr>
          <p:cNvPr id="13" name="Table 6">
            <a:extLst>
              <a:ext uri="{FF2B5EF4-FFF2-40B4-BE49-F238E27FC236}">
                <a16:creationId xmlns:a16="http://schemas.microsoft.com/office/drawing/2014/main" id="{5B1AD386-D82C-D5D4-A699-C61067BDA5A9}"/>
              </a:ext>
            </a:extLst>
          </p:cNvPr>
          <p:cNvGraphicFramePr>
            <a:graphicFrameLocks noGrp="1"/>
          </p:cNvGraphicFramePr>
          <p:nvPr>
            <p:extLst>
              <p:ext uri="{D42A27DB-BD31-4B8C-83A1-F6EECF244321}">
                <p14:modId xmlns:p14="http://schemas.microsoft.com/office/powerpoint/2010/main" val="3628658042"/>
              </p:ext>
            </p:extLst>
          </p:nvPr>
        </p:nvGraphicFramePr>
        <p:xfrm>
          <a:off x="733152" y="4160753"/>
          <a:ext cx="2427392" cy="1164816"/>
        </p:xfrm>
        <a:graphic>
          <a:graphicData uri="http://schemas.openxmlformats.org/drawingml/2006/table">
            <a:tbl>
              <a:tblPr firstRow="1" bandRow="1">
                <a:tableStyleId>{5C22544A-7EE6-4342-B048-85BDC9FD1C3A}</a:tableStyleId>
              </a:tblPr>
              <a:tblGrid>
                <a:gridCol w="2427392">
                  <a:extLst>
                    <a:ext uri="{9D8B030D-6E8A-4147-A177-3AD203B41FA5}">
                      <a16:colId xmlns:a16="http://schemas.microsoft.com/office/drawing/2014/main" val="248821894"/>
                    </a:ext>
                  </a:extLst>
                </a:gridCol>
              </a:tblGrid>
              <a:tr h="309328">
                <a:tc>
                  <a:txBody>
                    <a:bodyPr/>
                    <a:lstStyle/>
                    <a:p>
                      <a:r>
                        <a:rPr lang="en-GB" sz="1400" b="0" dirty="0"/>
                        <a:t>Supply chain / Job creation</a:t>
                      </a:r>
                    </a:p>
                  </a:txBody>
                  <a:tcPr/>
                </a:tc>
                <a:extLst>
                  <a:ext uri="{0D108BD9-81ED-4DB2-BD59-A6C34878D82A}">
                    <a16:rowId xmlns:a16="http://schemas.microsoft.com/office/drawing/2014/main" val="1955021162"/>
                  </a:ext>
                </a:extLst>
              </a:tr>
              <a:tr h="855488">
                <a:tc>
                  <a:txBody>
                    <a:bodyPr/>
                    <a:lstStyle/>
                    <a:p>
                      <a:pPr marL="171450" indent="-171450">
                        <a:buFont typeface="Arial" panose="020B0604020202020204" pitchFamily="34" charset="0"/>
                        <a:buChar char="•"/>
                      </a:pPr>
                      <a:r>
                        <a:rPr lang="en-GB" sz="1200" b="0" dirty="0"/>
                        <a:t>Increase in the number of jobs related to low carbon heating</a:t>
                      </a:r>
                    </a:p>
                    <a:p>
                      <a:pPr marL="171450" indent="-171450">
                        <a:buFont typeface="Arial" panose="020B0604020202020204" pitchFamily="34" charset="0"/>
                        <a:buChar char="•"/>
                      </a:pPr>
                      <a:r>
                        <a:rPr lang="en-GB" sz="1200" b="0" dirty="0"/>
                        <a:t>% local content used in delivery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p>
                  </a:txBody>
                  <a:tcPr/>
                </a:tc>
                <a:extLst>
                  <a:ext uri="{0D108BD9-81ED-4DB2-BD59-A6C34878D82A}">
                    <a16:rowId xmlns:a16="http://schemas.microsoft.com/office/drawing/2014/main" val="3218409186"/>
                  </a:ext>
                </a:extLst>
              </a:tr>
            </a:tbl>
          </a:graphicData>
        </a:graphic>
      </p:graphicFrame>
      <p:graphicFrame>
        <p:nvGraphicFramePr>
          <p:cNvPr id="14" name="Table 6">
            <a:extLst>
              <a:ext uri="{FF2B5EF4-FFF2-40B4-BE49-F238E27FC236}">
                <a16:creationId xmlns:a16="http://schemas.microsoft.com/office/drawing/2014/main" id="{99984983-B718-D078-A54C-5F10E1A4038B}"/>
              </a:ext>
            </a:extLst>
          </p:cNvPr>
          <p:cNvGraphicFramePr>
            <a:graphicFrameLocks noGrp="1"/>
          </p:cNvGraphicFramePr>
          <p:nvPr>
            <p:extLst>
              <p:ext uri="{D42A27DB-BD31-4B8C-83A1-F6EECF244321}">
                <p14:modId xmlns:p14="http://schemas.microsoft.com/office/powerpoint/2010/main" val="3022296624"/>
              </p:ext>
            </p:extLst>
          </p:nvPr>
        </p:nvGraphicFramePr>
        <p:xfrm>
          <a:off x="3434866" y="4155566"/>
          <a:ext cx="2427392" cy="1179366"/>
        </p:xfrm>
        <a:graphic>
          <a:graphicData uri="http://schemas.openxmlformats.org/drawingml/2006/table">
            <a:tbl>
              <a:tblPr firstRow="1" bandRow="1">
                <a:tableStyleId>{5C22544A-7EE6-4342-B048-85BDC9FD1C3A}</a:tableStyleId>
              </a:tblPr>
              <a:tblGrid>
                <a:gridCol w="2427392">
                  <a:extLst>
                    <a:ext uri="{9D8B030D-6E8A-4147-A177-3AD203B41FA5}">
                      <a16:colId xmlns:a16="http://schemas.microsoft.com/office/drawing/2014/main" val="248821894"/>
                    </a:ext>
                  </a:extLst>
                </a:gridCol>
              </a:tblGrid>
              <a:tr h="344012">
                <a:tc>
                  <a:txBody>
                    <a:bodyPr/>
                    <a:lstStyle/>
                    <a:p>
                      <a:r>
                        <a:rPr lang="en-GB" sz="1400" b="0" dirty="0"/>
                        <a:t>Local development</a:t>
                      </a:r>
                    </a:p>
                  </a:txBody>
                  <a:tcPr/>
                </a:tc>
                <a:extLst>
                  <a:ext uri="{0D108BD9-81ED-4DB2-BD59-A6C34878D82A}">
                    <a16:rowId xmlns:a16="http://schemas.microsoft.com/office/drawing/2014/main" val="1955021162"/>
                  </a:ext>
                </a:extLst>
              </a:tr>
              <a:tr h="835354">
                <a:tc>
                  <a:txBody>
                    <a:bodyPr/>
                    <a:lstStyle/>
                    <a:p>
                      <a:pPr marL="171450" indent="-171450">
                        <a:buFont typeface="Arial" panose="020B0604020202020204" pitchFamily="34" charset="0"/>
                        <a:buChar char="•"/>
                      </a:pPr>
                      <a:r>
                        <a:rPr lang="en-GB" sz="1200" b="0" dirty="0"/>
                        <a:t>Preferred geographical areas </a:t>
                      </a:r>
                      <a:r>
                        <a:rPr lang="en-GB" sz="1200" dirty="0"/>
                        <a:t>targeted by LHEES for upgraded heating systems</a:t>
                      </a:r>
                      <a:r>
                        <a:rPr lang="en-GB" sz="1200" b="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p>
                  </a:txBody>
                  <a:tcPr/>
                </a:tc>
                <a:extLst>
                  <a:ext uri="{0D108BD9-81ED-4DB2-BD59-A6C34878D82A}">
                    <a16:rowId xmlns:a16="http://schemas.microsoft.com/office/drawing/2014/main" val="3218409186"/>
                  </a:ext>
                </a:extLst>
              </a:tr>
            </a:tbl>
          </a:graphicData>
        </a:graphic>
      </p:graphicFrame>
      <p:graphicFrame>
        <p:nvGraphicFramePr>
          <p:cNvPr id="15" name="Table 6">
            <a:extLst>
              <a:ext uri="{FF2B5EF4-FFF2-40B4-BE49-F238E27FC236}">
                <a16:creationId xmlns:a16="http://schemas.microsoft.com/office/drawing/2014/main" id="{33F17E60-957B-2291-3FC7-255601115F19}"/>
              </a:ext>
            </a:extLst>
          </p:cNvPr>
          <p:cNvGraphicFramePr>
            <a:graphicFrameLocks noGrp="1"/>
          </p:cNvGraphicFramePr>
          <p:nvPr>
            <p:extLst>
              <p:ext uri="{D42A27DB-BD31-4B8C-83A1-F6EECF244321}">
                <p14:modId xmlns:p14="http://schemas.microsoft.com/office/powerpoint/2010/main" val="3576224516"/>
              </p:ext>
            </p:extLst>
          </p:nvPr>
        </p:nvGraphicFramePr>
        <p:xfrm>
          <a:off x="6136580" y="4181048"/>
          <a:ext cx="2427392" cy="1134608"/>
        </p:xfrm>
        <a:graphic>
          <a:graphicData uri="http://schemas.openxmlformats.org/drawingml/2006/table">
            <a:tbl>
              <a:tblPr firstRow="1" bandRow="1">
                <a:tableStyleId>{5C22544A-7EE6-4342-B048-85BDC9FD1C3A}</a:tableStyleId>
              </a:tblPr>
              <a:tblGrid>
                <a:gridCol w="2427392">
                  <a:extLst>
                    <a:ext uri="{9D8B030D-6E8A-4147-A177-3AD203B41FA5}">
                      <a16:colId xmlns:a16="http://schemas.microsoft.com/office/drawing/2014/main" val="248821894"/>
                    </a:ext>
                  </a:extLst>
                </a:gridCol>
              </a:tblGrid>
              <a:tr h="318530">
                <a:tc>
                  <a:txBody>
                    <a:bodyPr/>
                    <a:lstStyle/>
                    <a:p>
                      <a:r>
                        <a:rPr lang="en-GB" sz="1400" b="0" dirty="0"/>
                        <a:t>Heat networks</a:t>
                      </a:r>
                    </a:p>
                  </a:txBody>
                  <a:tcPr/>
                </a:tc>
                <a:extLst>
                  <a:ext uri="{0D108BD9-81ED-4DB2-BD59-A6C34878D82A}">
                    <a16:rowId xmlns:a16="http://schemas.microsoft.com/office/drawing/2014/main" val="1955021162"/>
                  </a:ext>
                </a:extLst>
              </a:tr>
              <a:tr h="816078">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Target number of heat networks met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p>
                  </a:txBody>
                  <a:tcPr/>
                </a:tc>
                <a:extLst>
                  <a:ext uri="{0D108BD9-81ED-4DB2-BD59-A6C34878D82A}">
                    <a16:rowId xmlns:a16="http://schemas.microsoft.com/office/drawing/2014/main" val="3218409186"/>
                  </a:ext>
                </a:extLst>
              </a:tr>
            </a:tbl>
          </a:graphicData>
        </a:graphic>
      </p:graphicFrame>
      <p:graphicFrame>
        <p:nvGraphicFramePr>
          <p:cNvPr id="16" name="Table 6">
            <a:extLst>
              <a:ext uri="{FF2B5EF4-FFF2-40B4-BE49-F238E27FC236}">
                <a16:creationId xmlns:a16="http://schemas.microsoft.com/office/drawing/2014/main" id="{8456D20E-CAD8-C2C0-6BEC-98EFE1601FC1}"/>
              </a:ext>
            </a:extLst>
          </p:cNvPr>
          <p:cNvGraphicFramePr>
            <a:graphicFrameLocks noGrp="1"/>
          </p:cNvGraphicFramePr>
          <p:nvPr>
            <p:extLst>
              <p:ext uri="{D42A27DB-BD31-4B8C-83A1-F6EECF244321}">
                <p14:modId xmlns:p14="http://schemas.microsoft.com/office/powerpoint/2010/main" val="2939090590"/>
              </p:ext>
            </p:extLst>
          </p:nvPr>
        </p:nvGraphicFramePr>
        <p:xfrm>
          <a:off x="7451280" y="2382054"/>
          <a:ext cx="2427391" cy="1682920"/>
        </p:xfrm>
        <a:graphic>
          <a:graphicData uri="http://schemas.openxmlformats.org/drawingml/2006/table">
            <a:tbl>
              <a:tblPr firstRow="1" bandRow="1">
                <a:tableStyleId>{5C22544A-7EE6-4342-B048-85BDC9FD1C3A}</a:tableStyleId>
              </a:tblPr>
              <a:tblGrid>
                <a:gridCol w="2427391">
                  <a:extLst>
                    <a:ext uri="{9D8B030D-6E8A-4147-A177-3AD203B41FA5}">
                      <a16:colId xmlns:a16="http://schemas.microsoft.com/office/drawing/2014/main" val="248821894"/>
                    </a:ext>
                  </a:extLst>
                </a:gridCol>
              </a:tblGrid>
              <a:tr h="334180">
                <a:tc>
                  <a:txBody>
                    <a:bodyPr/>
                    <a:lstStyle/>
                    <a:p>
                      <a:r>
                        <a:rPr lang="en-GB" sz="1400" b="0" dirty="0"/>
                        <a:t>Buildings</a:t>
                      </a:r>
                    </a:p>
                  </a:txBody>
                  <a:tcPr/>
                </a:tc>
                <a:extLst>
                  <a:ext uri="{0D108BD9-81ED-4DB2-BD59-A6C34878D82A}">
                    <a16:rowId xmlns:a16="http://schemas.microsoft.com/office/drawing/2014/main" val="1955021162"/>
                  </a:ext>
                </a:extLst>
              </a:tr>
              <a:tr h="1025865">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Preferred building characteristics, tenures or demographics targeted by LHEES for upgraded heating systems</a:t>
                      </a:r>
                      <a:r>
                        <a:rPr lang="en-GB" sz="1200" b="0" dirty="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t>Progressing engagement with non-domestic sector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p>
                  </a:txBody>
                  <a:tcPr/>
                </a:tc>
                <a:extLst>
                  <a:ext uri="{0D108BD9-81ED-4DB2-BD59-A6C34878D82A}">
                    <a16:rowId xmlns:a16="http://schemas.microsoft.com/office/drawing/2014/main" val="3218409186"/>
                  </a:ext>
                </a:extLst>
              </a:tr>
            </a:tbl>
          </a:graphicData>
        </a:graphic>
      </p:graphicFrame>
    </p:spTree>
    <p:custDataLst>
      <p:custData r:id="rId1"/>
      <p:custData r:id="rId2"/>
    </p:custDataLst>
    <p:extLst>
      <p:ext uri="{BB962C8B-B14F-4D97-AF65-F5344CB8AC3E}">
        <p14:creationId xmlns:p14="http://schemas.microsoft.com/office/powerpoint/2010/main" val="3060297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p:txBody>
          <a:bodyPr/>
          <a:lstStyle/>
          <a:p>
            <a:r>
              <a:rPr lang="en-GB" dirty="0"/>
              <a:t>Engaging with Stakeholders </a:t>
            </a:r>
          </a:p>
        </p:txBody>
      </p:sp>
      <p:sp>
        <p:nvSpPr>
          <p:cNvPr id="3" name="Subtitle 2">
            <a:extLst>
              <a:ext uri="{FF2B5EF4-FFF2-40B4-BE49-F238E27FC236}">
                <a16:creationId xmlns:a16="http://schemas.microsoft.com/office/drawing/2014/main" id="{179BE1D2-07EB-4159-890B-4FA22C8C6C8E}"/>
              </a:ext>
            </a:extLst>
          </p:cNvPr>
          <p:cNvSpPr>
            <a:spLocks noGrp="1"/>
          </p:cNvSpPr>
          <p:nvPr>
            <p:ph type="subTitle" idx="1"/>
          </p:nvPr>
        </p:nvSpPr>
        <p:spPr/>
        <p:txBody>
          <a:bodyPr/>
          <a:lstStyle/>
          <a:p>
            <a:r>
              <a:rPr lang="en-GB" dirty="0"/>
              <a:t>Presentation of Local Priorities for Engagement</a:t>
            </a:r>
          </a:p>
          <a:p>
            <a:endParaRPr lang="en-GB" dirty="0"/>
          </a:p>
        </p:txBody>
      </p:sp>
      <p:graphicFrame>
        <p:nvGraphicFramePr>
          <p:cNvPr id="5" name="Table 5">
            <a:extLst>
              <a:ext uri="{FF2B5EF4-FFF2-40B4-BE49-F238E27FC236}">
                <a16:creationId xmlns:a16="http://schemas.microsoft.com/office/drawing/2014/main" id="{75C30C26-6BAD-0430-9F3F-9BAA1641E618}"/>
              </a:ext>
            </a:extLst>
          </p:cNvPr>
          <p:cNvGraphicFramePr>
            <a:graphicFrameLocks/>
          </p:cNvGraphicFramePr>
          <p:nvPr>
            <p:extLst>
              <p:ext uri="{D42A27DB-BD31-4B8C-83A1-F6EECF244321}">
                <p14:modId xmlns:p14="http://schemas.microsoft.com/office/powerpoint/2010/main" val="4040091653"/>
              </p:ext>
            </p:extLst>
          </p:nvPr>
        </p:nvGraphicFramePr>
        <p:xfrm>
          <a:off x="658811" y="2684217"/>
          <a:ext cx="10788122" cy="2705100"/>
        </p:xfrm>
        <a:graphic>
          <a:graphicData uri="http://schemas.openxmlformats.org/drawingml/2006/table">
            <a:tbl>
              <a:tblPr firstRow="1" bandRow="1">
                <a:tableStyleId>{5C22544A-7EE6-4342-B048-85BDC9FD1C3A}</a:tableStyleId>
              </a:tblPr>
              <a:tblGrid>
                <a:gridCol w="1517122">
                  <a:extLst>
                    <a:ext uri="{9D8B030D-6E8A-4147-A177-3AD203B41FA5}">
                      <a16:colId xmlns:a16="http://schemas.microsoft.com/office/drawing/2014/main" val="3596607946"/>
                    </a:ext>
                  </a:extLst>
                </a:gridCol>
                <a:gridCol w="2159000">
                  <a:extLst>
                    <a:ext uri="{9D8B030D-6E8A-4147-A177-3AD203B41FA5}">
                      <a16:colId xmlns:a16="http://schemas.microsoft.com/office/drawing/2014/main" val="2715660264"/>
                    </a:ext>
                  </a:extLst>
                </a:gridCol>
                <a:gridCol w="3031067">
                  <a:extLst>
                    <a:ext uri="{9D8B030D-6E8A-4147-A177-3AD203B41FA5}">
                      <a16:colId xmlns:a16="http://schemas.microsoft.com/office/drawing/2014/main" val="2625255758"/>
                    </a:ext>
                  </a:extLst>
                </a:gridCol>
                <a:gridCol w="4080933">
                  <a:extLst>
                    <a:ext uri="{9D8B030D-6E8A-4147-A177-3AD203B41FA5}">
                      <a16:colId xmlns:a16="http://schemas.microsoft.com/office/drawing/2014/main" val="3547396569"/>
                    </a:ext>
                  </a:extLst>
                </a:gridCol>
              </a:tblGrid>
              <a:tr h="326183">
                <a:tc>
                  <a:txBody>
                    <a:bodyPr/>
                    <a:lstStyle/>
                    <a:p>
                      <a:r>
                        <a:rPr lang="en-GB" sz="1400" dirty="0">
                          <a:solidFill>
                            <a:schemeClr val="bg1"/>
                          </a:solidFill>
                        </a:rPr>
                        <a:t>Key Theme</a:t>
                      </a:r>
                    </a:p>
                  </a:txBody>
                  <a:tcPr/>
                </a:tc>
                <a:tc>
                  <a:txBody>
                    <a:bodyPr/>
                    <a:lstStyle/>
                    <a:p>
                      <a:r>
                        <a:rPr lang="en-GB" sz="1400" dirty="0">
                          <a:solidFill>
                            <a:schemeClr val="bg1"/>
                          </a:solidFill>
                        </a:rPr>
                        <a:t>Local Priority</a:t>
                      </a:r>
                    </a:p>
                  </a:txBody>
                  <a:tcPr/>
                </a:tc>
                <a:tc>
                  <a:txBody>
                    <a:bodyPr/>
                    <a:lstStyle/>
                    <a:p>
                      <a:r>
                        <a:rPr lang="en-GB" sz="1400" dirty="0">
                          <a:solidFill>
                            <a:schemeClr val="bg1"/>
                          </a:solidFill>
                        </a:rPr>
                        <a:t>LHEES Considerations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bg1"/>
                          </a:solidFill>
                        </a:rPr>
                        <a:t>Success Criteria/Outcomes</a:t>
                      </a:r>
                    </a:p>
                    <a:p>
                      <a:endParaRPr lang="en-GB" sz="1400" dirty="0">
                        <a:solidFill>
                          <a:schemeClr val="bg1"/>
                        </a:solidFill>
                      </a:endParaRPr>
                    </a:p>
                  </a:txBody>
                  <a:tcPr/>
                </a:tc>
                <a:extLst>
                  <a:ext uri="{0D108BD9-81ED-4DB2-BD59-A6C34878D82A}">
                    <a16:rowId xmlns:a16="http://schemas.microsoft.com/office/drawing/2014/main" val="3475968427"/>
                  </a:ext>
                </a:extLst>
              </a:tr>
              <a:tr h="505961">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GB" sz="1400" b="0" dirty="0"/>
                        <a:t>e.g. Decarbonisation</a:t>
                      </a:r>
                    </a:p>
                    <a:p>
                      <a:pPr>
                        <a:spcAft>
                          <a:spcPts val="300"/>
                        </a:spcAft>
                      </a:pPr>
                      <a:endParaRPr lang="en-GB" sz="1400" b="0" dirty="0"/>
                    </a:p>
                  </a:txBody>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GB" sz="1400" dirty="0"/>
                        <a:t>Reduce carbon emissions from household heating within local area.</a:t>
                      </a:r>
                    </a:p>
                  </a:txBody>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GB" sz="1400" dirty="0"/>
                        <a:t>1 - </a:t>
                      </a:r>
                      <a:r>
                        <a:rPr lang="en-GB" sz="1400" b="0" dirty="0"/>
                        <a:t>Transitioning from heating oil and LPG in off gas grid areas</a:t>
                      </a:r>
                      <a:endParaRPr lang="en-GB" sz="1400" dirty="0"/>
                    </a:p>
                    <a:p>
                      <a:pPr marL="0" marR="0" lvl="0" indent="0" algn="l" defTabSz="914400" rtl="0" eaLnBrk="1" fontAlgn="auto" latinLnBrk="0" hangingPunct="1">
                        <a:lnSpc>
                          <a:spcPct val="100000"/>
                        </a:lnSpc>
                        <a:spcBef>
                          <a:spcPts val="0"/>
                        </a:spcBef>
                        <a:spcAft>
                          <a:spcPts val="300"/>
                        </a:spcAft>
                        <a:buClrTx/>
                        <a:buSzTx/>
                        <a:buFontTx/>
                        <a:buNone/>
                        <a:tabLst/>
                        <a:defRPr/>
                      </a:pPr>
                      <a:r>
                        <a:rPr lang="en-GB" sz="1400" dirty="0"/>
                        <a:t>2 - </a:t>
                      </a:r>
                      <a:r>
                        <a:rPr lang="en-GB" sz="1400" b="0" dirty="0"/>
                        <a:t>On gas grid heat decarbonisation</a:t>
                      </a:r>
                      <a:endParaRPr lang="en-GB" sz="1400" dirty="0"/>
                    </a:p>
                    <a:p>
                      <a:pPr marL="0" marR="0" lvl="0" indent="0" algn="l" defTabSz="914400" rtl="0" eaLnBrk="1" fontAlgn="auto" latinLnBrk="0" hangingPunct="1">
                        <a:lnSpc>
                          <a:spcPct val="100000"/>
                        </a:lnSpc>
                        <a:spcBef>
                          <a:spcPts val="0"/>
                        </a:spcBef>
                        <a:spcAft>
                          <a:spcPts val="300"/>
                        </a:spcAft>
                        <a:buClrTx/>
                        <a:buSzTx/>
                        <a:buFontTx/>
                        <a:buNone/>
                        <a:tabLst/>
                        <a:defRPr/>
                      </a:pPr>
                      <a:r>
                        <a:rPr lang="en-GB" sz="1400" dirty="0"/>
                        <a:t>3 - </a:t>
                      </a:r>
                      <a:r>
                        <a:rPr lang="en-GB" sz="1400" b="0" dirty="0"/>
                        <a:t>Decarbonisation with heat networks</a:t>
                      </a:r>
                      <a:endParaRPr lang="en-GB" sz="1400" dirty="0"/>
                    </a:p>
                    <a:p>
                      <a:pPr marL="0" marR="0" lvl="0" indent="0" algn="l" defTabSz="914400" rtl="0" eaLnBrk="1" fontAlgn="auto" latinLnBrk="0" hangingPunct="1">
                        <a:lnSpc>
                          <a:spcPct val="100000"/>
                        </a:lnSpc>
                        <a:spcBef>
                          <a:spcPts val="0"/>
                        </a:spcBef>
                        <a:spcAft>
                          <a:spcPts val="300"/>
                        </a:spcAft>
                        <a:buClrTx/>
                        <a:buSzTx/>
                        <a:buFontTx/>
                        <a:buNone/>
                        <a:tabLst/>
                        <a:defRPr/>
                      </a:pPr>
                      <a:r>
                        <a:rPr lang="en-GB" sz="1400" dirty="0"/>
                        <a:t>4 - </a:t>
                      </a:r>
                      <a:r>
                        <a:rPr lang="en-GB" sz="1400" b="0" dirty="0"/>
                        <a:t>Poor building energy efficiency</a:t>
                      </a:r>
                    </a:p>
                  </a:txBody>
                  <a:tcPr/>
                </a:tc>
                <a:tc>
                  <a:txBody>
                    <a:bodyPr/>
                    <a:lstStyle/>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400" dirty="0"/>
                        <a:t>30% reduction in carbon emissions from heating by 2030</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400" dirty="0"/>
                        <a:t>200 heat pumps installed</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GB" sz="1400" dirty="0"/>
                        <a:t>All new builds have low carbon heat supply</a:t>
                      </a:r>
                    </a:p>
                  </a:txBody>
                  <a:tcPr/>
                </a:tc>
                <a:extLst>
                  <a:ext uri="{0D108BD9-81ED-4DB2-BD59-A6C34878D82A}">
                    <a16:rowId xmlns:a16="http://schemas.microsoft.com/office/drawing/2014/main" val="681700051"/>
                  </a:ext>
                </a:extLst>
              </a:tr>
              <a:tr h="211346">
                <a:tc>
                  <a:txBody>
                    <a:bodyPr/>
                    <a:lstStyle/>
                    <a:p>
                      <a:endParaRPr lang="en-GB" sz="1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p>
                  </a:txBody>
                  <a:tcPr/>
                </a:tc>
                <a:extLst>
                  <a:ext uri="{0D108BD9-81ED-4DB2-BD59-A6C34878D82A}">
                    <a16:rowId xmlns:a16="http://schemas.microsoft.com/office/drawing/2014/main" val="950887258"/>
                  </a:ext>
                </a:extLst>
              </a:tr>
              <a:tr h="284160">
                <a:tc>
                  <a:txBody>
                    <a:bodyPr/>
                    <a:lstStyle/>
                    <a:p>
                      <a:endParaRPr lang="en-GB" sz="1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p>
                  </a:txBody>
                  <a:tcPr/>
                </a:tc>
                <a:extLst>
                  <a:ext uri="{0D108BD9-81ED-4DB2-BD59-A6C34878D82A}">
                    <a16:rowId xmlns:a16="http://schemas.microsoft.com/office/drawing/2014/main" val="587129247"/>
                  </a:ext>
                </a:extLst>
              </a:tr>
              <a:tr h="0">
                <a:tc>
                  <a:txBody>
                    <a:bodyPr/>
                    <a:lstStyle/>
                    <a:p>
                      <a:endParaRPr lang="en-GB" sz="1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p>
                  </a:txBody>
                  <a:tcPr/>
                </a:tc>
                <a:extLst>
                  <a:ext uri="{0D108BD9-81ED-4DB2-BD59-A6C34878D82A}">
                    <a16:rowId xmlns:a16="http://schemas.microsoft.com/office/drawing/2014/main" val="1188436990"/>
                  </a:ext>
                </a:extLst>
              </a:tr>
            </a:tbl>
          </a:graphicData>
        </a:graphic>
      </p:graphicFrame>
    </p:spTree>
    <p:custDataLst>
      <p:custData r:id="rId1"/>
      <p:custData r:id="rId2"/>
    </p:custDataLst>
    <p:extLst>
      <p:ext uri="{BB962C8B-B14F-4D97-AF65-F5344CB8AC3E}">
        <p14:creationId xmlns:p14="http://schemas.microsoft.com/office/powerpoint/2010/main" val="3662530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p:txBody>
          <a:bodyPr/>
          <a:lstStyle/>
          <a:p>
            <a:r>
              <a:rPr lang="en-GB" dirty="0"/>
              <a:t>Engaging with Stakeholders</a:t>
            </a:r>
          </a:p>
        </p:txBody>
      </p:sp>
      <p:sp>
        <p:nvSpPr>
          <p:cNvPr id="3" name="Subtitle 2">
            <a:extLst>
              <a:ext uri="{FF2B5EF4-FFF2-40B4-BE49-F238E27FC236}">
                <a16:creationId xmlns:a16="http://schemas.microsoft.com/office/drawing/2014/main" id="{179BE1D2-07EB-4159-890B-4FA22C8C6C8E}"/>
              </a:ext>
            </a:extLst>
          </p:cNvPr>
          <p:cNvSpPr>
            <a:spLocks noGrp="1"/>
          </p:cNvSpPr>
          <p:nvPr>
            <p:ph type="subTitle" idx="1"/>
          </p:nvPr>
        </p:nvSpPr>
        <p:spPr>
          <a:xfrm>
            <a:off x="658811" y="1351654"/>
            <a:ext cx="5322885" cy="246221"/>
          </a:xfrm>
        </p:spPr>
        <p:txBody>
          <a:bodyPr/>
          <a:lstStyle/>
          <a:p>
            <a:r>
              <a:rPr lang="en-GB" dirty="0"/>
              <a:t>Local Priority Workshop</a:t>
            </a:r>
          </a:p>
        </p:txBody>
      </p:sp>
      <p:sp>
        <p:nvSpPr>
          <p:cNvPr id="8" name="TextBox 7">
            <a:extLst>
              <a:ext uri="{FF2B5EF4-FFF2-40B4-BE49-F238E27FC236}">
                <a16:creationId xmlns:a16="http://schemas.microsoft.com/office/drawing/2014/main" id="{5E3BBEFA-E74B-3F6B-E22D-12FD547D5ACC}"/>
              </a:ext>
            </a:extLst>
          </p:cNvPr>
          <p:cNvSpPr txBox="1"/>
          <p:nvPr/>
        </p:nvSpPr>
        <p:spPr>
          <a:xfrm>
            <a:off x="646176" y="2094041"/>
            <a:ext cx="10671040" cy="2869825"/>
          </a:xfrm>
          <a:prstGeom prst="rect">
            <a:avLst/>
          </a:prstGeom>
          <a:noFill/>
        </p:spPr>
        <p:txBody>
          <a:bodyPr wrap="square">
            <a:spAutoFit/>
          </a:bodyPr>
          <a:lstStyle/>
          <a:p>
            <a:pPr>
              <a:lnSpc>
                <a:spcPct val="150000"/>
              </a:lnSpc>
              <a:spcAft>
                <a:spcPts val="0"/>
              </a:spcAft>
            </a:pPr>
            <a:r>
              <a:rPr lang="en-GB" dirty="0"/>
              <a:t>This workshop provides an opportunity to receive input from key internal and external stakeholders to shape the Local Priorities.  The guidance provides support and tips relating to:</a:t>
            </a:r>
          </a:p>
          <a:p>
            <a:pPr>
              <a:lnSpc>
                <a:spcPct val="150000"/>
              </a:lnSpc>
              <a:spcAft>
                <a:spcPts val="0"/>
              </a:spcAft>
            </a:pPr>
            <a:endParaRPr lang="en-GB" dirty="0"/>
          </a:p>
          <a:p>
            <a:pPr marL="285750" indent="-285750">
              <a:lnSpc>
                <a:spcPct val="150000"/>
              </a:lnSpc>
              <a:spcAft>
                <a:spcPts val="0"/>
              </a:spcAft>
              <a:buFont typeface="Arial" panose="020B0604020202020204" pitchFamily="34" charset="0"/>
              <a:buChar char="•"/>
            </a:pPr>
            <a:r>
              <a:rPr lang="en-GB" dirty="0"/>
              <a:t>Attendees</a:t>
            </a:r>
          </a:p>
          <a:p>
            <a:pPr marL="285750" indent="-285750">
              <a:lnSpc>
                <a:spcPct val="150000"/>
              </a:lnSpc>
              <a:spcAft>
                <a:spcPts val="0"/>
              </a:spcAft>
              <a:buFont typeface="Arial" panose="020B0604020202020204" pitchFamily="34" charset="0"/>
              <a:buChar char="•"/>
            </a:pPr>
            <a:r>
              <a:rPr lang="en-GB" dirty="0"/>
              <a:t>Structure</a:t>
            </a:r>
          </a:p>
          <a:p>
            <a:pPr marL="285750" indent="-285750">
              <a:lnSpc>
                <a:spcPct val="150000"/>
              </a:lnSpc>
              <a:spcAft>
                <a:spcPts val="0"/>
              </a:spcAft>
              <a:buFont typeface="Arial" panose="020B0604020202020204" pitchFamily="34" charset="0"/>
              <a:buChar char="•"/>
            </a:pPr>
            <a:r>
              <a:rPr lang="en-GB" dirty="0"/>
              <a:t>Outputs and reporting (digital, non-digital and feedback)</a:t>
            </a:r>
          </a:p>
          <a:p>
            <a:pPr marL="285750" indent="-285750">
              <a:lnSpc>
                <a:spcPct val="150000"/>
              </a:lnSpc>
              <a:spcAft>
                <a:spcPts val="0"/>
              </a:spcAft>
              <a:buFont typeface="Arial" panose="020B0604020202020204" pitchFamily="34" charset="0"/>
              <a:buChar char="•"/>
            </a:pPr>
            <a:endParaRPr lang="en-GB" sz="1400" dirty="0"/>
          </a:p>
        </p:txBody>
      </p:sp>
    </p:spTree>
    <p:custDataLst>
      <p:custData r:id="rId1"/>
      <p:custData r:id="rId2"/>
    </p:custDataLst>
    <p:extLst>
      <p:ext uri="{BB962C8B-B14F-4D97-AF65-F5344CB8AC3E}">
        <p14:creationId xmlns:p14="http://schemas.microsoft.com/office/powerpoint/2010/main" val="344654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p:txBody>
          <a:bodyPr/>
          <a:lstStyle/>
          <a:p>
            <a:r>
              <a:rPr lang="en-GB" dirty="0"/>
              <a:t>Engaging with Stakeholders</a:t>
            </a:r>
          </a:p>
        </p:txBody>
      </p:sp>
      <p:sp>
        <p:nvSpPr>
          <p:cNvPr id="3" name="Subtitle 2">
            <a:extLst>
              <a:ext uri="{FF2B5EF4-FFF2-40B4-BE49-F238E27FC236}">
                <a16:creationId xmlns:a16="http://schemas.microsoft.com/office/drawing/2014/main" id="{179BE1D2-07EB-4159-890B-4FA22C8C6C8E}"/>
              </a:ext>
            </a:extLst>
          </p:cNvPr>
          <p:cNvSpPr>
            <a:spLocks noGrp="1"/>
          </p:cNvSpPr>
          <p:nvPr>
            <p:ph type="subTitle" idx="1"/>
          </p:nvPr>
        </p:nvSpPr>
        <p:spPr>
          <a:xfrm>
            <a:off x="658811" y="1351654"/>
            <a:ext cx="5322885" cy="246221"/>
          </a:xfrm>
        </p:spPr>
        <p:txBody>
          <a:bodyPr/>
          <a:lstStyle/>
          <a:p>
            <a:r>
              <a:rPr lang="en-GB" dirty="0"/>
              <a:t>Local Priority Workshop – Structure</a:t>
            </a:r>
          </a:p>
        </p:txBody>
      </p:sp>
      <p:graphicFrame>
        <p:nvGraphicFramePr>
          <p:cNvPr id="33" name="Table 6">
            <a:extLst>
              <a:ext uri="{FF2B5EF4-FFF2-40B4-BE49-F238E27FC236}">
                <a16:creationId xmlns:a16="http://schemas.microsoft.com/office/drawing/2014/main" id="{1B770EAF-9165-7BF5-1F11-F74C0694D4E7}"/>
              </a:ext>
            </a:extLst>
          </p:cNvPr>
          <p:cNvGraphicFramePr>
            <a:graphicFrameLocks noGrp="1"/>
          </p:cNvGraphicFramePr>
          <p:nvPr>
            <p:extLst>
              <p:ext uri="{D42A27DB-BD31-4B8C-83A1-F6EECF244321}">
                <p14:modId xmlns:p14="http://schemas.microsoft.com/office/powerpoint/2010/main" val="4758514"/>
              </p:ext>
            </p:extLst>
          </p:nvPr>
        </p:nvGraphicFramePr>
        <p:xfrm>
          <a:off x="429751" y="1885668"/>
          <a:ext cx="11332497" cy="4315107"/>
        </p:xfrm>
        <a:graphic>
          <a:graphicData uri="http://schemas.openxmlformats.org/drawingml/2006/table">
            <a:tbl>
              <a:tblPr firstRow="1" bandRow="1">
                <a:tableStyleId>{5C22544A-7EE6-4342-B048-85BDC9FD1C3A}</a:tableStyleId>
              </a:tblPr>
              <a:tblGrid>
                <a:gridCol w="437108">
                  <a:extLst>
                    <a:ext uri="{9D8B030D-6E8A-4147-A177-3AD203B41FA5}">
                      <a16:colId xmlns:a16="http://schemas.microsoft.com/office/drawing/2014/main" val="3931149367"/>
                    </a:ext>
                  </a:extLst>
                </a:gridCol>
                <a:gridCol w="1781175">
                  <a:extLst>
                    <a:ext uri="{9D8B030D-6E8A-4147-A177-3AD203B41FA5}">
                      <a16:colId xmlns:a16="http://schemas.microsoft.com/office/drawing/2014/main" val="1230064321"/>
                    </a:ext>
                  </a:extLst>
                </a:gridCol>
                <a:gridCol w="7839075">
                  <a:extLst>
                    <a:ext uri="{9D8B030D-6E8A-4147-A177-3AD203B41FA5}">
                      <a16:colId xmlns:a16="http://schemas.microsoft.com/office/drawing/2014/main" val="3877925424"/>
                    </a:ext>
                  </a:extLst>
                </a:gridCol>
                <a:gridCol w="1275139">
                  <a:extLst>
                    <a:ext uri="{9D8B030D-6E8A-4147-A177-3AD203B41FA5}">
                      <a16:colId xmlns:a16="http://schemas.microsoft.com/office/drawing/2014/main" val="4236492459"/>
                    </a:ext>
                  </a:extLst>
                </a:gridCol>
              </a:tblGrid>
              <a:tr h="172612">
                <a:tc>
                  <a:txBody>
                    <a:bodyPr/>
                    <a:lstStyle/>
                    <a:p>
                      <a:r>
                        <a:rPr lang="en-GB" sz="1200" dirty="0"/>
                        <a:t>#</a:t>
                      </a:r>
                    </a:p>
                  </a:txBody>
                  <a:tcPr/>
                </a:tc>
                <a:tc>
                  <a:txBody>
                    <a:bodyPr/>
                    <a:lstStyle/>
                    <a:p>
                      <a:r>
                        <a:rPr lang="en-GB" sz="1200" dirty="0"/>
                        <a:t>Topic</a:t>
                      </a:r>
                    </a:p>
                  </a:txBody>
                  <a:tcPr/>
                </a:tc>
                <a:tc>
                  <a:txBody>
                    <a:bodyPr/>
                    <a:lstStyle/>
                    <a:p>
                      <a:r>
                        <a:rPr lang="en-GB" sz="1200" dirty="0"/>
                        <a:t>Description and Prompts</a:t>
                      </a:r>
                    </a:p>
                  </a:txBody>
                  <a:tcPr/>
                </a:tc>
                <a:tc>
                  <a:txBody>
                    <a:bodyPr/>
                    <a:lstStyle/>
                    <a:p>
                      <a:r>
                        <a:rPr lang="en-GB" sz="1200" dirty="0"/>
                        <a:t>Time (approx.)</a:t>
                      </a:r>
                    </a:p>
                  </a:txBody>
                  <a:tcPr/>
                </a:tc>
                <a:extLst>
                  <a:ext uri="{0D108BD9-81ED-4DB2-BD59-A6C34878D82A}">
                    <a16:rowId xmlns:a16="http://schemas.microsoft.com/office/drawing/2014/main" val="4182106032"/>
                  </a:ext>
                </a:extLst>
              </a:tr>
              <a:tr h="335930">
                <a:tc>
                  <a:txBody>
                    <a:bodyPr/>
                    <a:lstStyle/>
                    <a:p>
                      <a:r>
                        <a:rPr lang="en-GB" sz="1050" dirty="0"/>
                        <a:t>1</a:t>
                      </a:r>
                    </a:p>
                  </a:txBody>
                  <a:tcPr/>
                </a:tc>
                <a:tc>
                  <a:txBody>
                    <a:bodyPr/>
                    <a:lstStyle/>
                    <a:p>
                      <a:r>
                        <a:rPr lang="en-GB" sz="1050" dirty="0"/>
                        <a:t>Welcome and purpose of session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Introduction to aim of session/ what we are looking to get out of it and the role of the attendees</a:t>
                      </a:r>
                      <a:r>
                        <a:rPr lang="en-GB" sz="1000" dirty="0"/>
                        <a:t>.</a:t>
                      </a:r>
                    </a:p>
                  </a:txBody>
                  <a:tcPr/>
                </a:tc>
                <a:tc>
                  <a:txBody>
                    <a:bodyPr/>
                    <a:lstStyle/>
                    <a:p>
                      <a:r>
                        <a:rPr lang="en-GB" sz="1050" dirty="0"/>
                        <a:t>5 mins</a:t>
                      </a:r>
                    </a:p>
                  </a:txBody>
                  <a:tcPr/>
                </a:tc>
                <a:extLst>
                  <a:ext uri="{0D108BD9-81ED-4DB2-BD59-A6C34878D82A}">
                    <a16:rowId xmlns:a16="http://schemas.microsoft.com/office/drawing/2014/main" val="2266636388"/>
                  </a:ext>
                </a:extLst>
              </a:tr>
              <a:tr h="489867">
                <a:tc>
                  <a:txBody>
                    <a:bodyPr/>
                    <a:lstStyle/>
                    <a:p>
                      <a:r>
                        <a:rPr lang="en-GB" sz="1050"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dirty="0"/>
                        <a:t>What is LHEES and what does it mean for 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Brief background on what an LHEES is including: policy background, LHEES definition, aims and outputs (strategy and delivery plan), local authorities progress to date.</a:t>
                      </a:r>
                    </a:p>
                  </a:txBody>
                  <a:tcPr/>
                </a:tc>
                <a:tc>
                  <a:txBody>
                    <a:bodyPr/>
                    <a:lstStyle/>
                    <a:p>
                      <a:r>
                        <a:rPr lang="en-GB" sz="1050" dirty="0"/>
                        <a:t>5 mins</a:t>
                      </a:r>
                    </a:p>
                  </a:txBody>
                  <a:tcPr/>
                </a:tc>
                <a:extLst>
                  <a:ext uri="{0D108BD9-81ED-4DB2-BD59-A6C34878D82A}">
                    <a16:rowId xmlns:a16="http://schemas.microsoft.com/office/drawing/2014/main" val="2310456876"/>
                  </a:ext>
                </a:extLst>
              </a:tr>
              <a:tr h="488754">
                <a:tc>
                  <a:txBody>
                    <a:bodyPr/>
                    <a:lstStyle/>
                    <a:p>
                      <a:r>
                        <a:rPr lang="en-GB" sz="1050" dirty="0"/>
                        <a:t>3</a:t>
                      </a:r>
                    </a:p>
                  </a:txBody>
                  <a:tcPr/>
                </a:tc>
                <a:tc>
                  <a:txBody>
                    <a:bodyPr/>
                    <a:lstStyle/>
                    <a:p>
                      <a:r>
                        <a:rPr lang="en-GB" sz="1050" dirty="0"/>
                        <a:t>LHEES process overview</a:t>
                      </a:r>
                    </a:p>
                    <a:p>
                      <a:endParaRPr lang="en-GB" sz="1050" dirty="0"/>
                    </a:p>
                    <a:p>
                      <a:endParaRPr lang="en-GB"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Overview of LHEES stages, where we are in the process and example outputs.  May be helpful to explain the importance of stakeholder engagement to the process here.  Also useful to determine existing knowledge/understanding of attendees here.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t>How aware is your organisation/service area of what is required for LHEES?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t>Are you already working towards defined targets or plans for heat decarbonisation, energy efficiency and/or fuel poverty?</a:t>
                      </a:r>
                    </a:p>
                  </a:txBody>
                  <a:tcPr/>
                </a:tc>
                <a:tc>
                  <a:txBody>
                    <a:bodyPr/>
                    <a:lstStyle/>
                    <a:p>
                      <a:r>
                        <a:rPr lang="en-GB" sz="1050" dirty="0"/>
                        <a:t>10 mins</a:t>
                      </a:r>
                    </a:p>
                  </a:txBody>
                  <a:tcPr/>
                </a:tc>
                <a:extLst>
                  <a:ext uri="{0D108BD9-81ED-4DB2-BD59-A6C34878D82A}">
                    <a16:rowId xmlns:a16="http://schemas.microsoft.com/office/drawing/2014/main" val="645434342"/>
                  </a:ext>
                </a:extLst>
              </a:tr>
              <a:tr h="489867">
                <a:tc>
                  <a:txBody>
                    <a:bodyPr/>
                    <a:lstStyle/>
                    <a:p>
                      <a:r>
                        <a:rPr lang="en-GB" sz="1050"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050" b="0" dirty="0">
                          <a:cs typeface="Arial" panose="020B0604020202020204" pitchFamily="34" charset="0"/>
                        </a:rPr>
                        <a:t>Interactive activity #1: Understanding our priorities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Interactive session to collect input on priorities.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p>
                    <a:p>
                      <a:pPr marL="171450" indent="-171450" algn="l">
                        <a:buFont typeface="Arial" panose="020B0604020202020204" pitchFamily="34" charset="0"/>
                        <a:buChar char="•"/>
                      </a:pPr>
                      <a:r>
                        <a:rPr lang="en-GB" sz="1050" dirty="0"/>
                        <a:t>What are your organisation/service area’s strategic priorities?</a:t>
                      </a:r>
                    </a:p>
                    <a:p>
                      <a:pPr marL="171450" indent="-171450" algn="l">
                        <a:buFont typeface="Arial" panose="020B0604020202020204" pitchFamily="34" charset="0"/>
                        <a:buChar char="•"/>
                      </a:pPr>
                      <a:r>
                        <a:rPr lang="en-GB" sz="1050" dirty="0"/>
                        <a:t>What are your organisation/service area’s LHEES priorities?</a:t>
                      </a:r>
                    </a:p>
                  </a:txBody>
                  <a:tcPr/>
                </a:tc>
                <a:tc>
                  <a:txBody>
                    <a:bodyPr/>
                    <a:lstStyle/>
                    <a:p>
                      <a:r>
                        <a:rPr lang="en-GB" sz="1050" dirty="0"/>
                        <a:t>30 mins</a:t>
                      </a:r>
                    </a:p>
                  </a:txBody>
                  <a:tcPr/>
                </a:tc>
                <a:extLst>
                  <a:ext uri="{0D108BD9-81ED-4DB2-BD59-A6C34878D82A}">
                    <a16:rowId xmlns:a16="http://schemas.microsoft.com/office/drawing/2014/main" val="449261148"/>
                  </a:ext>
                </a:extLst>
              </a:tr>
              <a:tr h="489867">
                <a:tc>
                  <a:txBody>
                    <a:bodyPr/>
                    <a:lstStyle/>
                    <a:p>
                      <a:r>
                        <a:rPr lang="en-GB" sz="1050" dirty="0"/>
                        <a:t>5</a:t>
                      </a:r>
                    </a:p>
                  </a:txBody>
                  <a:tcPr/>
                </a:tc>
                <a:tc>
                  <a:txBody>
                    <a:bodyPr/>
                    <a:lstStyle/>
                    <a:p>
                      <a:r>
                        <a:rPr lang="en-GB" sz="1050" kern="1200" dirty="0">
                          <a:solidFill>
                            <a:schemeClr val="dk1"/>
                          </a:solidFill>
                          <a:latin typeface="+mn-lt"/>
                          <a:ea typeface="+mn-ea"/>
                          <a:cs typeface="+mn-cs"/>
                        </a:rPr>
                        <a:t>Interactive activity #2: </a:t>
                      </a:r>
                    </a:p>
                    <a:p>
                      <a:r>
                        <a:rPr lang="en-GB" sz="1050" kern="1200" dirty="0">
                          <a:solidFill>
                            <a:schemeClr val="dk1"/>
                          </a:solidFill>
                          <a:latin typeface="+mn-lt"/>
                          <a:ea typeface="+mn-ea"/>
                          <a:cs typeface="+mn-cs"/>
                        </a:rPr>
                        <a:t>What does success look like?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Interactive session to collect input on success criteria.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t>What does a successful LHEES look like for your organisation/service area?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dirty="0"/>
                        <a:t>What do you think the barriers to success are?</a:t>
                      </a:r>
                    </a:p>
                  </a:txBody>
                  <a:tcPr/>
                </a:tc>
                <a:tc>
                  <a:txBody>
                    <a:bodyPr/>
                    <a:lstStyle/>
                    <a:p>
                      <a:r>
                        <a:rPr lang="en-GB" sz="1050" kern="1200" dirty="0">
                          <a:solidFill>
                            <a:schemeClr val="dk1"/>
                          </a:solidFill>
                          <a:latin typeface="+mn-lt"/>
                          <a:ea typeface="+mn-ea"/>
                          <a:cs typeface="+mn-cs"/>
                        </a:rPr>
                        <a:t>30 mins</a:t>
                      </a:r>
                    </a:p>
                  </a:txBody>
                  <a:tcPr/>
                </a:tc>
                <a:extLst>
                  <a:ext uri="{0D108BD9-81ED-4DB2-BD59-A6C34878D82A}">
                    <a16:rowId xmlns:a16="http://schemas.microsoft.com/office/drawing/2014/main" val="3971939142"/>
                  </a:ext>
                </a:extLst>
              </a:tr>
              <a:tr h="0">
                <a:tc>
                  <a:txBody>
                    <a:bodyPr/>
                    <a:lstStyle/>
                    <a:p>
                      <a:r>
                        <a:rPr lang="en-GB" sz="1050" dirty="0"/>
                        <a:t>6</a:t>
                      </a:r>
                    </a:p>
                  </a:txBody>
                  <a:tcPr/>
                </a:tc>
                <a:tc>
                  <a:txBody>
                    <a:bodyPr/>
                    <a:lstStyle/>
                    <a:p>
                      <a:r>
                        <a:rPr lang="en-GB" sz="1050" kern="1200" dirty="0">
                          <a:solidFill>
                            <a:schemeClr val="dk1"/>
                          </a:solidFill>
                          <a:latin typeface="+mn-lt"/>
                          <a:ea typeface="+mn-ea"/>
                          <a:cs typeface="+mn-cs"/>
                        </a:rPr>
                        <a:t>Reflections and next steps</a:t>
                      </a:r>
                    </a:p>
                  </a:txBody>
                  <a:tcPr/>
                </a:tc>
                <a:tc>
                  <a:txBody>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lang="en-GB" sz="1050" dirty="0"/>
                        <a:t>Cover how the engagement will be used and any next steps / follow up engagement. </a:t>
                      </a:r>
                    </a:p>
                    <a:p>
                      <a:pPr marL="228600" indent="-228600" algn="l">
                        <a:buFont typeface="Arial" panose="020B0604020202020204" pitchFamily="34" charset="0"/>
                        <a:buChar char="•"/>
                      </a:pPr>
                      <a:r>
                        <a:rPr lang="en-GB" sz="1050" dirty="0"/>
                        <a:t>Do you feel better informed about LHEES following this workshop?</a:t>
                      </a:r>
                    </a:p>
                    <a:p>
                      <a:pPr marL="228600" indent="-228600" algn="l">
                        <a:spcAft>
                          <a:spcPts val="600"/>
                        </a:spcAft>
                        <a:buFont typeface="Arial" panose="020B0604020202020204" pitchFamily="34" charset="0"/>
                        <a:buChar char="•"/>
                      </a:pPr>
                      <a:r>
                        <a:rPr lang="en-GB" sz="1050" dirty="0"/>
                        <a:t>Do you better understand the role you and your organisation/service area may play in delivering LHEES</a:t>
                      </a:r>
                      <a:r>
                        <a:rPr lang="en-GB" sz="1000" dirty="0"/>
                        <a:t>?</a:t>
                      </a:r>
                    </a:p>
                    <a:p>
                      <a:pPr marL="0" indent="0" algn="l">
                        <a:spcAft>
                          <a:spcPts val="600"/>
                        </a:spcAft>
                        <a:buFont typeface="Arial" panose="020B0604020202020204" pitchFamily="34" charset="0"/>
                        <a:buNone/>
                      </a:pPr>
                      <a:endParaRPr lang="en-GB" sz="1000" dirty="0"/>
                    </a:p>
                  </a:txBody>
                  <a:tcPr marL="68580" marR="68580" marT="0" marB="0"/>
                </a:tc>
                <a:tc>
                  <a:txBody>
                    <a:bodyPr/>
                    <a:lstStyle/>
                    <a:p>
                      <a:r>
                        <a:rPr lang="en-GB" sz="1050" kern="1200" dirty="0">
                          <a:solidFill>
                            <a:schemeClr val="dk1"/>
                          </a:solidFill>
                          <a:latin typeface="+mn-lt"/>
                          <a:ea typeface="+mn-ea"/>
                          <a:cs typeface="+mn-cs"/>
                        </a:rPr>
                        <a:t>5 mins</a:t>
                      </a:r>
                    </a:p>
                  </a:txBody>
                  <a:tcPr/>
                </a:tc>
                <a:extLst>
                  <a:ext uri="{0D108BD9-81ED-4DB2-BD59-A6C34878D82A}">
                    <a16:rowId xmlns:a16="http://schemas.microsoft.com/office/drawing/2014/main" val="3381551744"/>
                  </a:ext>
                </a:extLst>
              </a:tr>
            </a:tbl>
          </a:graphicData>
        </a:graphic>
      </p:graphicFrame>
    </p:spTree>
    <p:custDataLst>
      <p:custData r:id="rId1"/>
      <p:custData r:id="rId2"/>
    </p:custDataLst>
    <p:extLst>
      <p:ext uri="{BB962C8B-B14F-4D97-AF65-F5344CB8AC3E}">
        <p14:creationId xmlns:p14="http://schemas.microsoft.com/office/powerpoint/2010/main" val="1376840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p:txBody>
          <a:bodyPr/>
          <a:lstStyle/>
          <a:p>
            <a:r>
              <a:rPr lang="en-GB" dirty="0"/>
              <a:t>Engaging with Stakeholders</a:t>
            </a:r>
          </a:p>
        </p:txBody>
      </p:sp>
      <p:sp>
        <p:nvSpPr>
          <p:cNvPr id="3" name="Subtitle 2">
            <a:extLst>
              <a:ext uri="{FF2B5EF4-FFF2-40B4-BE49-F238E27FC236}">
                <a16:creationId xmlns:a16="http://schemas.microsoft.com/office/drawing/2014/main" id="{179BE1D2-07EB-4159-890B-4FA22C8C6C8E}"/>
              </a:ext>
            </a:extLst>
          </p:cNvPr>
          <p:cNvSpPr>
            <a:spLocks noGrp="1"/>
          </p:cNvSpPr>
          <p:nvPr>
            <p:ph type="subTitle" idx="1"/>
          </p:nvPr>
        </p:nvSpPr>
        <p:spPr>
          <a:xfrm>
            <a:off x="658811" y="1351654"/>
            <a:ext cx="5322885" cy="246221"/>
          </a:xfrm>
        </p:spPr>
        <p:txBody>
          <a:bodyPr/>
          <a:lstStyle/>
          <a:p>
            <a:r>
              <a:rPr lang="en-GB" dirty="0"/>
              <a:t>Top tips</a:t>
            </a:r>
          </a:p>
        </p:txBody>
      </p:sp>
      <p:sp>
        <p:nvSpPr>
          <p:cNvPr id="8" name="TextBox 7">
            <a:extLst>
              <a:ext uri="{FF2B5EF4-FFF2-40B4-BE49-F238E27FC236}">
                <a16:creationId xmlns:a16="http://schemas.microsoft.com/office/drawing/2014/main" id="{5E3BBEFA-E74B-3F6B-E22D-12FD547D5ACC}"/>
              </a:ext>
            </a:extLst>
          </p:cNvPr>
          <p:cNvSpPr txBox="1"/>
          <p:nvPr/>
        </p:nvSpPr>
        <p:spPr>
          <a:xfrm>
            <a:off x="658811" y="1818753"/>
            <a:ext cx="10489158" cy="3917547"/>
          </a:xfrm>
          <a:prstGeom prst="rect">
            <a:avLst/>
          </a:prstGeom>
          <a:noFill/>
        </p:spPr>
        <p:txBody>
          <a:bodyPr wrap="square" lIns="91440" tIns="45720" rIns="91440" bIns="45720" anchor="t">
            <a:spAutoFit/>
          </a:bodyPr>
          <a:lstStyle/>
          <a:p>
            <a:pPr marL="285750" indent="-285750">
              <a:lnSpc>
                <a:spcPts val="2000"/>
              </a:lnSpc>
              <a:spcAft>
                <a:spcPts val="1200"/>
              </a:spcAft>
              <a:buFont typeface="Arial" panose="020B0604020202020204" pitchFamily="34" charset="0"/>
              <a:buChar char="•"/>
            </a:pPr>
            <a:r>
              <a:rPr lang="en-GB" sz="1400" dirty="0"/>
              <a:t>Consider whether you want to hold your workshop in person or online - hybrid can be challenging to make sure all attendees are equally engaged and requires strong facilitation.</a:t>
            </a:r>
          </a:p>
          <a:p>
            <a:pPr marL="285750" indent="-285750">
              <a:lnSpc>
                <a:spcPts val="2000"/>
              </a:lnSpc>
              <a:spcAft>
                <a:spcPts val="1200"/>
              </a:spcAft>
              <a:buFont typeface="Arial" panose="020B0604020202020204" pitchFamily="34" charset="0"/>
              <a:buChar char="•"/>
            </a:pPr>
            <a:r>
              <a:rPr lang="en-GB" sz="1400" dirty="0"/>
              <a:t>Consider recording your workshop (if online) to ensure that nothing is missed from the conversation – but always ask attendees permission first.</a:t>
            </a:r>
          </a:p>
          <a:p>
            <a:pPr marL="285750" indent="-285750">
              <a:lnSpc>
                <a:spcPts val="2000"/>
              </a:lnSpc>
              <a:spcAft>
                <a:spcPts val="1200"/>
              </a:spcAft>
              <a:buFont typeface="Arial" panose="020B0604020202020204" pitchFamily="34" charset="0"/>
              <a:buChar char="•"/>
            </a:pPr>
            <a:r>
              <a:rPr lang="en-GB" sz="1400" dirty="0"/>
              <a:t>Attendance is critical - send invites out at least two weeks in advance and follow up for confirmation. </a:t>
            </a:r>
          </a:p>
          <a:p>
            <a:pPr marL="285750" indent="-285750">
              <a:lnSpc>
                <a:spcPts val="2000"/>
              </a:lnSpc>
              <a:spcAft>
                <a:spcPts val="1200"/>
              </a:spcAft>
              <a:buFont typeface="Arial" panose="020B0604020202020204" pitchFamily="34" charset="0"/>
              <a:buChar char="•"/>
            </a:pPr>
            <a:r>
              <a:rPr lang="en-GB" sz="1400" dirty="0"/>
              <a:t>Consider using a facilitator to enable project team members to be more involved in the discussions and thinking rather than running the session.</a:t>
            </a:r>
          </a:p>
          <a:p>
            <a:pPr marL="285750" indent="-285750">
              <a:lnSpc>
                <a:spcPts val="2000"/>
              </a:lnSpc>
              <a:spcAft>
                <a:spcPts val="1200"/>
              </a:spcAft>
              <a:buFont typeface="Arial" panose="020B0604020202020204" pitchFamily="34" charset="0"/>
              <a:buChar char="•"/>
            </a:pPr>
            <a:r>
              <a:rPr lang="en-GB" sz="1400" dirty="0"/>
              <a:t>Consider accessibility - some people may not be comfortable with the technology being used.  State in your invite what technology will be used and offer a user guide in advance. During the workshop, specify that people can verbally contribute and the facilitator can capture their thoughts if they cannot/do not want to use the technology provided.</a:t>
            </a:r>
          </a:p>
          <a:p>
            <a:pPr marL="285750" indent="-285750">
              <a:lnSpc>
                <a:spcPts val="2000"/>
              </a:lnSpc>
              <a:spcAft>
                <a:spcPts val="1200"/>
              </a:spcAft>
              <a:buFont typeface="Arial" panose="020B0604020202020204" pitchFamily="34" charset="0"/>
              <a:buChar char="•"/>
            </a:pPr>
            <a:r>
              <a:rPr lang="en-GB" sz="1400" dirty="0"/>
              <a:t>Timing - keeping to time is important to make sure all points are covered in the session. Be aware of sticking to topic, making sure any wider discussions are recorded but do not take up significant amounts of time. </a:t>
            </a:r>
          </a:p>
        </p:txBody>
      </p:sp>
    </p:spTree>
    <p:custDataLst>
      <p:custData r:id="rId1"/>
      <p:custData r:id="rId2"/>
    </p:custDataLst>
    <p:extLst>
      <p:ext uri="{BB962C8B-B14F-4D97-AF65-F5344CB8AC3E}">
        <p14:creationId xmlns:p14="http://schemas.microsoft.com/office/powerpoint/2010/main" val="2329485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custData r:id="rId1"/>
      <p:custData r:id="rId2"/>
    </p:custDataLst>
    <p:extLst>
      <p:ext uri="{BB962C8B-B14F-4D97-AF65-F5344CB8AC3E}">
        <p14:creationId xmlns:p14="http://schemas.microsoft.com/office/powerpoint/2010/main" val="1412150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8D80360-5E8F-49E2-863D-43A3D7FC28A8}"/>
              </a:ext>
            </a:extLst>
          </p:cNvPr>
          <p:cNvSpPr>
            <a:spLocks noGrp="1"/>
          </p:cNvSpPr>
          <p:nvPr>
            <p:ph type="title"/>
          </p:nvPr>
        </p:nvSpPr>
        <p:spPr>
          <a:xfrm>
            <a:off x="658813" y="2475571"/>
            <a:ext cx="9021764" cy="615553"/>
          </a:xfrm>
        </p:spPr>
        <p:txBody>
          <a:bodyPr/>
          <a:lstStyle/>
          <a:p>
            <a:r>
              <a:rPr lang="en-GB" dirty="0"/>
              <a:t>Part 1 – Summary of National Policy</a:t>
            </a:r>
          </a:p>
        </p:txBody>
      </p:sp>
    </p:spTree>
    <p:custDataLst>
      <p:custData r:id="rId1"/>
      <p:custData r:id="rId2"/>
    </p:custDataLst>
    <p:extLst>
      <p:ext uri="{BB962C8B-B14F-4D97-AF65-F5344CB8AC3E}">
        <p14:creationId xmlns:p14="http://schemas.microsoft.com/office/powerpoint/2010/main" val="2896493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694E4-3926-64FE-9C96-C831C540C708}"/>
              </a:ext>
            </a:extLst>
          </p:cNvPr>
          <p:cNvSpPr>
            <a:spLocks noGrp="1"/>
          </p:cNvSpPr>
          <p:nvPr>
            <p:ph type="title"/>
          </p:nvPr>
        </p:nvSpPr>
        <p:spPr>
          <a:xfrm>
            <a:off x="658813" y="801604"/>
            <a:ext cx="9021764" cy="532800"/>
          </a:xfrm>
        </p:spPr>
        <p:txBody>
          <a:bodyPr/>
          <a:lstStyle/>
          <a:p>
            <a:r>
              <a:rPr lang="en-GB" dirty="0"/>
              <a:t>Introduction</a:t>
            </a:r>
          </a:p>
        </p:txBody>
      </p:sp>
      <p:sp>
        <p:nvSpPr>
          <p:cNvPr id="4" name="Content Placeholder 3">
            <a:extLst>
              <a:ext uri="{FF2B5EF4-FFF2-40B4-BE49-F238E27FC236}">
                <a16:creationId xmlns:a16="http://schemas.microsoft.com/office/drawing/2014/main" id="{824E3E4D-EEB0-61EB-0534-52FB8516DB3B}"/>
              </a:ext>
            </a:extLst>
          </p:cNvPr>
          <p:cNvSpPr>
            <a:spLocks noGrp="1"/>
          </p:cNvSpPr>
          <p:nvPr>
            <p:ph sz="quarter" idx="16"/>
          </p:nvPr>
        </p:nvSpPr>
        <p:spPr/>
        <p:txBody>
          <a:bodyPr/>
          <a:lstStyle/>
          <a:p>
            <a:pPr marL="0" indent="0">
              <a:buNone/>
            </a:pPr>
            <a:r>
              <a:rPr lang="en-GB" sz="1800" dirty="0">
                <a:latin typeface="+mj-lt"/>
              </a:rPr>
              <a:t>An information pack that provides </a:t>
            </a:r>
            <a:r>
              <a:rPr lang="en-GB" sz="1800" b="0" i="0" dirty="0">
                <a:solidFill>
                  <a:srgbClr val="000000"/>
                </a:solidFill>
                <a:effectLst/>
                <a:latin typeface="+mj-lt"/>
              </a:rPr>
              <a:t>a </a:t>
            </a:r>
            <a:r>
              <a:rPr lang="en-GB" sz="1800" b="1" i="0" dirty="0">
                <a:solidFill>
                  <a:srgbClr val="000000"/>
                </a:solidFill>
                <a:effectLst/>
                <a:latin typeface="+mj-lt"/>
              </a:rPr>
              <a:t>concise summary for the 15 national policies and strategies </a:t>
            </a:r>
            <a:r>
              <a:rPr lang="en-GB" sz="1800" b="0" i="0" dirty="0">
                <a:solidFill>
                  <a:srgbClr val="000000"/>
                </a:solidFill>
                <a:effectLst/>
                <a:latin typeface="+mj-lt"/>
              </a:rPr>
              <a:t>listed under </a:t>
            </a:r>
            <a:r>
              <a:rPr lang="en-GB" sz="1800" b="0" i="1" dirty="0">
                <a:solidFill>
                  <a:srgbClr val="000000"/>
                </a:solidFill>
                <a:effectLst/>
                <a:latin typeface="+mj-lt"/>
              </a:rPr>
              <a:t>paragraph 2.10 </a:t>
            </a:r>
            <a:r>
              <a:rPr lang="en-GB" sz="1800" b="0" i="0" dirty="0">
                <a:solidFill>
                  <a:srgbClr val="000000"/>
                </a:solidFill>
                <a:effectLst/>
                <a:latin typeface="+mj-lt"/>
              </a:rPr>
              <a:t>of the LHEES Guidance.</a:t>
            </a:r>
          </a:p>
          <a:p>
            <a:pPr marL="0" indent="0">
              <a:buNone/>
            </a:pPr>
            <a:endParaRPr lang="en-GB" sz="1800" dirty="0">
              <a:solidFill>
                <a:srgbClr val="000000"/>
              </a:solidFill>
              <a:latin typeface="+mj-lt"/>
            </a:endParaRPr>
          </a:p>
          <a:p>
            <a:pPr marL="0" indent="0">
              <a:buNone/>
            </a:pPr>
            <a:r>
              <a:rPr lang="en-GB" sz="1800" dirty="0">
                <a:solidFill>
                  <a:srgbClr val="000000"/>
                </a:solidFill>
                <a:latin typeface="+mj-lt"/>
              </a:rPr>
              <a:t>Also contains</a:t>
            </a:r>
          </a:p>
          <a:p>
            <a:r>
              <a:rPr lang="en-GB" sz="1800" dirty="0">
                <a:solidFill>
                  <a:srgbClr val="000000"/>
                </a:solidFill>
                <a:latin typeface="+mj-lt"/>
              </a:rPr>
              <a:t>A concise summary of the </a:t>
            </a:r>
            <a:r>
              <a:rPr lang="en-GB" sz="1800" b="1" dirty="0">
                <a:solidFill>
                  <a:srgbClr val="000000"/>
                </a:solidFill>
                <a:latin typeface="+mj-lt"/>
              </a:rPr>
              <a:t>draft Energy Strategy and Just Transition Plan</a:t>
            </a:r>
            <a:r>
              <a:rPr lang="en-GB" sz="1800" dirty="0">
                <a:solidFill>
                  <a:srgbClr val="000000"/>
                </a:solidFill>
                <a:latin typeface="+mj-lt"/>
              </a:rPr>
              <a:t>; the </a:t>
            </a:r>
            <a:r>
              <a:rPr lang="en-GB" sz="1800" b="1" dirty="0">
                <a:solidFill>
                  <a:srgbClr val="000000"/>
                </a:solidFill>
                <a:latin typeface="+mj-lt"/>
              </a:rPr>
              <a:t>Heat Networks (Scotland) Act </a:t>
            </a:r>
            <a:r>
              <a:rPr lang="en-GB" sz="1800" dirty="0">
                <a:solidFill>
                  <a:srgbClr val="000000"/>
                </a:solidFill>
                <a:latin typeface="+mj-lt"/>
              </a:rPr>
              <a:t>and </a:t>
            </a:r>
            <a:r>
              <a:rPr lang="en-GB" sz="1800" b="1" dirty="0">
                <a:solidFill>
                  <a:srgbClr val="000000"/>
                </a:solidFill>
                <a:latin typeface="+mj-lt"/>
              </a:rPr>
              <a:t>funding and support </a:t>
            </a:r>
            <a:r>
              <a:rPr lang="en-GB" sz="1800" dirty="0">
                <a:solidFill>
                  <a:srgbClr val="000000"/>
                </a:solidFill>
                <a:latin typeface="+mj-lt"/>
              </a:rPr>
              <a:t>available for heat networks.</a:t>
            </a:r>
          </a:p>
          <a:p>
            <a:r>
              <a:rPr lang="en-GB" sz="1800" dirty="0">
                <a:solidFill>
                  <a:srgbClr val="000000"/>
                </a:solidFill>
                <a:latin typeface="+mj-lt"/>
              </a:rPr>
              <a:t>High-level </a:t>
            </a:r>
            <a:r>
              <a:rPr lang="en-GB" sz="1800" b="1" dirty="0">
                <a:solidFill>
                  <a:srgbClr val="000000"/>
                </a:solidFill>
                <a:latin typeface="+mj-lt"/>
              </a:rPr>
              <a:t>strategy summaries for key national stakeholders </a:t>
            </a:r>
            <a:r>
              <a:rPr lang="en-GB" sz="1800" dirty="0">
                <a:solidFill>
                  <a:srgbClr val="000000"/>
                </a:solidFill>
                <a:latin typeface="+mj-lt"/>
              </a:rPr>
              <a:t>that will likely play an important role in a local authority’s LHEES.   </a:t>
            </a:r>
          </a:p>
          <a:p>
            <a:pPr marL="0" indent="0">
              <a:buNone/>
            </a:pPr>
            <a:endParaRPr lang="en-GB" sz="1800" dirty="0">
              <a:solidFill>
                <a:srgbClr val="000000"/>
              </a:solidFill>
              <a:latin typeface="+mj-lt"/>
            </a:endParaRPr>
          </a:p>
          <a:p>
            <a:pPr marL="0" indent="0">
              <a:buNone/>
            </a:pPr>
            <a:r>
              <a:rPr lang="en-GB" sz="1800" dirty="0">
                <a:solidFill>
                  <a:srgbClr val="000000"/>
                </a:solidFill>
                <a:latin typeface="+mj-lt"/>
              </a:rPr>
              <a:t>These summaries will act as a reference point to allow local authority officers to familiarise themselves quickly with each item and understand how they relate to LHEES and each of the six LHEES considerations.</a:t>
            </a:r>
          </a:p>
        </p:txBody>
      </p:sp>
    </p:spTree>
    <p:extLst>
      <p:ext uri="{BB962C8B-B14F-4D97-AF65-F5344CB8AC3E}">
        <p14:creationId xmlns:p14="http://schemas.microsoft.com/office/powerpoint/2010/main" val="1716381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p:txBody>
          <a:bodyPr/>
          <a:lstStyle/>
          <a:p>
            <a:r>
              <a:rPr lang="en-GB"/>
              <a:t>The Climate Change (Emissions Reduction Targets) (Scotland) Act 2019</a:t>
            </a:r>
          </a:p>
        </p:txBody>
      </p:sp>
      <p:sp>
        <p:nvSpPr>
          <p:cNvPr id="4" name="Text Placeholder 3">
            <a:extLst>
              <a:ext uri="{FF2B5EF4-FFF2-40B4-BE49-F238E27FC236}">
                <a16:creationId xmlns:a16="http://schemas.microsoft.com/office/drawing/2014/main" id="{D86C8877-7F80-4FF2-9527-36A270CE9633}"/>
              </a:ext>
            </a:extLst>
          </p:cNvPr>
          <p:cNvSpPr>
            <a:spLocks noGrp="1"/>
          </p:cNvSpPr>
          <p:nvPr>
            <p:ph type="body" sz="quarter" idx="10"/>
          </p:nvPr>
        </p:nvSpPr>
        <p:spPr>
          <a:xfrm>
            <a:off x="658811" y="1892584"/>
            <a:ext cx="11144413" cy="4589464"/>
          </a:xfrm>
        </p:spPr>
        <p:txBody>
          <a:bodyPr numCol="2" spcCol="360000"/>
          <a:lstStyle/>
          <a:p>
            <a:pPr>
              <a:lnSpc>
                <a:spcPct val="100000"/>
              </a:lnSpc>
            </a:pPr>
            <a:r>
              <a:rPr lang="en-GB" sz="2000">
                <a:solidFill>
                  <a:srgbClr val="FF0000"/>
                </a:solidFill>
              </a:rPr>
              <a:t>Summary</a:t>
            </a:r>
          </a:p>
          <a:p>
            <a:pPr>
              <a:lnSpc>
                <a:spcPct val="100000"/>
              </a:lnSpc>
            </a:pPr>
            <a:r>
              <a:rPr lang="en-GB" sz="1200"/>
              <a:t>In direct response to the international Paris Agreement, the Climate Change (Scotland) Act 2009 was amended by the Climate Change (Emissions Reduction Targets) (Scotland) Act 2019, increasing the ambition of Scotland’s emissions reduction targets to net zero by 2045.</a:t>
            </a:r>
          </a:p>
          <a:p>
            <a:pPr>
              <a:lnSpc>
                <a:spcPct val="100000"/>
              </a:lnSpc>
            </a:pPr>
            <a:r>
              <a:rPr lang="en-GB" sz="1200"/>
              <a:t>Scotland’s net zero emissions target date of 2045 is ahead of many other countries, including the UK whose target is to reach net zero by 2050. </a:t>
            </a:r>
          </a:p>
          <a:p>
            <a:pPr>
              <a:lnSpc>
                <a:spcPct val="100000"/>
              </a:lnSpc>
            </a:pPr>
            <a:r>
              <a:rPr lang="en-GB" sz="2000">
                <a:solidFill>
                  <a:srgbClr val="FF0000"/>
                </a:solidFill>
              </a:rPr>
              <a:t>Key Targets/Dates</a:t>
            </a:r>
          </a:p>
          <a:p>
            <a:pPr marL="171450" indent="-171450">
              <a:lnSpc>
                <a:spcPct val="100000"/>
              </a:lnSpc>
              <a:buFont typeface="Arial" panose="020B0604020202020204" pitchFamily="34" charset="0"/>
              <a:buChar char="•"/>
            </a:pPr>
            <a:r>
              <a:rPr lang="en-GB" sz="1200"/>
              <a:t>Scotland’s emissions to net zero by 2045 relative to the 1990/95 baseline</a:t>
            </a:r>
          </a:p>
          <a:p>
            <a:pPr marL="171450" indent="-171450">
              <a:lnSpc>
                <a:spcPct val="100000"/>
              </a:lnSpc>
              <a:buFont typeface="Arial" panose="020B0604020202020204" pitchFamily="34" charset="0"/>
              <a:buChar char="•"/>
            </a:pPr>
            <a:r>
              <a:rPr lang="en-GB" sz="1200"/>
              <a:t>56% reduction by 2020</a:t>
            </a:r>
          </a:p>
          <a:p>
            <a:pPr marL="171450" indent="-171450">
              <a:lnSpc>
                <a:spcPct val="100000"/>
              </a:lnSpc>
              <a:buFont typeface="Arial" panose="020B0604020202020204" pitchFamily="34" charset="0"/>
              <a:buChar char="•"/>
            </a:pPr>
            <a:r>
              <a:rPr lang="en-GB" sz="1200"/>
              <a:t>75% reduction in emissions by 2030</a:t>
            </a:r>
          </a:p>
          <a:p>
            <a:pPr marL="171450" indent="-171450">
              <a:lnSpc>
                <a:spcPct val="100000"/>
              </a:lnSpc>
              <a:buFont typeface="Arial" panose="020B0604020202020204" pitchFamily="34" charset="0"/>
              <a:buChar char="•"/>
            </a:pPr>
            <a:r>
              <a:rPr lang="en-GB" sz="1200"/>
              <a:t>90% reductions by 2040</a:t>
            </a:r>
          </a:p>
          <a:p>
            <a:pPr marL="171450" indent="-171450">
              <a:lnSpc>
                <a:spcPct val="100000"/>
              </a:lnSpc>
              <a:buFont typeface="Arial" panose="020B0604020202020204" pitchFamily="34" charset="0"/>
              <a:buChar char="•"/>
            </a:pPr>
            <a:r>
              <a:rPr lang="en-GB" sz="1200"/>
              <a:t>Stepped annual targets for every year, between these dates, to net zero 2045</a:t>
            </a:r>
            <a:endParaRPr lang="en-GB" sz="2000">
              <a:solidFill>
                <a:srgbClr val="FF0000"/>
              </a:solidFill>
            </a:endParaRPr>
          </a:p>
          <a:p>
            <a:pPr>
              <a:lnSpc>
                <a:spcPct val="100000"/>
              </a:lnSpc>
            </a:pPr>
            <a:r>
              <a:rPr lang="en-GB" sz="2000">
                <a:solidFill>
                  <a:srgbClr val="FF0000"/>
                </a:solidFill>
                <a:latin typeface="Times New Roman" panose="02020603050405020304" pitchFamily="18" charset="0"/>
              </a:rPr>
              <a:t>Priorities relevant to LHEES</a:t>
            </a:r>
          </a:p>
          <a:p>
            <a:pPr>
              <a:lnSpc>
                <a:spcPct val="100000"/>
              </a:lnSpc>
            </a:pPr>
            <a:r>
              <a:rPr lang="en-GB" sz="1200"/>
              <a:t>Addresses all Priorities and LHEES Considerations. </a:t>
            </a:r>
          </a:p>
          <a:p>
            <a:pPr>
              <a:lnSpc>
                <a:spcPct val="100000"/>
              </a:lnSpc>
            </a:pPr>
            <a:r>
              <a:rPr lang="en-GB" sz="2000">
                <a:solidFill>
                  <a:srgbClr val="FF0000"/>
                </a:solidFill>
              </a:rPr>
              <a:t>Actions and activities relevant to LHEES</a:t>
            </a:r>
          </a:p>
          <a:p>
            <a:pPr>
              <a:lnSpc>
                <a:spcPct val="100000"/>
              </a:lnSpc>
            </a:pPr>
            <a:r>
              <a:rPr lang="en-GB" sz="1200"/>
              <a:t>Serves as the overall driver in Scotland for greenhouse gas emission reductions. All 32 local authority LHEES will support and contribute to meeting these emission reduction targets.  </a:t>
            </a:r>
          </a:p>
          <a:p>
            <a:pPr>
              <a:lnSpc>
                <a:spcPct val="100000"/>
              </a:lnSpc>
            </a:pPr>
            <a:r>
              <a:rPr lang="en-GB" sz="2000">
                <a:solidFill>
                  <a:srgbClr val="FF0000"/>
                </a:solidFill>
              </a:rPr>
              <a:t>Regulations/Requirements</a:t>
            </a:r>
          </a:p>
          <a:p>
            <a:pPr>
              <a:lnSpc>
                <a:spcPct val="100000"/>
              </a:lnSpc>
            </a:pPr>
            <a:r>
              <a:rPr lang="en-GB" sz="1200"/>
              <a:t>The 2019 Act embeds the principles of a Just Transition, which means reducing emissions in a way which tackles inequality and promotes fair work, at the heart of Scotland’s approach to reaching net zero.</a:t>
            </a:r>
          </a:p>
          <a:p>
            <a:pPr>
              <a:lnSpc>
                <a:spcPct val="100000"/>
              </a:lnSpc>
            </a:pPr>
            <a:r>
              <a:rPr lang="en-GB" sz="2000">
                <a:solidFill>
                  <a:srgbClr val="FF0000"/>
                </a:solidFill>
              </a:rPr>
              <a:t>Funding Support</a:t>
            </a:r>
          </a:p>
          <a:p>
            <a:pPr marL="171450" indent="-171450">
              <a:lnSpc>
                <a:spcPct val="100000"/>
              </a:lnSpc>
              <a:buFont typeface="Arial" panose="020B0604020202020204" pitchFamily="34" charset="0"/>
              <a:buChar char="•"/>
            </a:pPr>
            <a:r>
              <a:rPr lang="en-GB" sz="1200"/>
              <a:t>£1.6 billion for heat decarbonisation</a:t>
            </a:r>
          </a:p>
          <a:p>
            <a:pPr marL="171450" indent="-171450">
              <a:lnSpc>
                <a:spcPct val="100000"/>
              </a:lnSpc>
              <a:buFont typeface="Arial" panose="020B0604020202020204" pitchFamily="34" charset="0"/>
              <a:buChar char="•"/>
            </a:pPr>
            <a:r>
              <a:rPr lang="en-GB" sz="1200"/>
              <a:t>£100 million green jobs fund, to provide investment to support low-carbon businesses</a:t>
            </a:r>
          </a:p>
          <a:p>
            <a:pPr marL="171450" indent="-171450">
              <a:lnSpc>
                <a:spcPct val="100000"/>
              </a:lnSpc>
              <a:buFont typeface="Arial" panose="020B0604020202020204" pitchFamily="34" charset="0"/>
              <a:buChar char="•"/>
            </a:pPr>
            <a:r>
              <a:rPr lang="en-GB" sz="1200"/>
              <a:t>£180 million emerging energy technologies fund to support the development of hydrogen and CCS</a:t>
            </a:r>
          </a:p>
          <a:p>
            <a:pPr>
              <a:lnSpc>
                <a:spcPct val="100000"/>
              </a:lnSpc>
            </a:pPr>
            <a:r>
              <a:rPr lang="en-GB" sz="2000">
                <a:solidFill>
                  <a:srgbClr val="FF0000"/>
                </a:solidFill>
              </a:rPr>
              <a:t>URL</a:t>
            </a:r>
          </a:p>
          <a:p>
            <a:pPr>
              <a:lnSpc>
                <a:spcPct val="100000"/>
              </a:lnSpc>
              <a:buClr>
                <a:srgbClr val="000000"/>
              </a:buClr>
              <a:buSzPct val="100000"/>
            </a:pPr>
            <a:r>
              <a:rPr lang="en-GB" sz="1200">
                <a:latin typeface="Times New Roman" panose="02020603050405020304" pitchFamily="18" charset="0"/>
                <a:hlinkClick r:id="rId4">
                  <a:extLst>
                    <a:ext uri="{A12FA001-AC4F-418D-AE19-62706E023703}">
                      <ahyp:hlinkClr xmlns:ahyp="http://schemas.microsoft.com/office/drawing/2018/hyperlinkcolor" val="tx"/>
                    </a:ext>
                  </a:extLst>
                </a:hlinkClick>
              </a:rPr>
              <a:t>https://www.legislation.gov.uk/asp/2019/15/enacted</a:t>
            </a:r>
            <a:r>
              <a:rPr lang="en-GB" sz="1200">
                <a:latin typeface="Times New Roman" panose="02020603050405020304" pitchFamily="18" charset="0"/>
              </a:rPr>
              <a:t> </a:t>
            </a:r>
          </a:p>
          <a:p>
            <a:pPr>
              <a:lnSpc>
                <a:spcPct val="100000"/>
              </a:lnSpc>
            </a:pPr>
            <a:endParaRPr lang="en-GB" sz="1200"/>
          </a:p>
        </p:txBody>
      </p:sp>
    </p:spTree>
    <p:custDataLst>
      <p:custData r:id="rId1"/>
      <p:custData r:id="rId2"/>
    </p:custDataLst>
    <p:extLst>
      <p:ext uri="{BB962C8B-B14F-4D97-AF65-F5344CB8AC3E}">
        <p14:creationId xmlns:p14="http://schemas.microsoft.com/office/powerpoint/2010/main" val="2846680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7C1A-95FD-4EBD-B53E-3B68DA19FF6C}"/>
              </a:ext>
            </a:extLst>
          </p:cNvPr>
          <p:cNvSpPr>
            <a:spLocks noGrp="1"/>
          </p:cNvSpPr>
          <p:nvPr>
            <p:ph type="title"/>
          </p:nvPr>
        </p:nvSpPr>
        <p:spPr/>
        <p:txBody>
          <a:bodyPr/>
          <a:lstStyle/>
          <a:p>
            <a:r>
              <a:rPr lang="en-GB" dirty="0"/>
              <a:t>Also includes:</a:t>
            </a:r>
          </a:p>
        </p:txBody>
      </p:sp>
      <p:sp>
        <p:nvSpPr>
          <p:cNvPr id="5" name="Text Placeholder 3">
            <a:extLst>
              <a:ext uri="{FF2B5EF4-FFF2-40B4-BE49-F238E27FC236}">
                <a16:creationId xmlns:a16="http://schemas.microsoft.com/office/drawing/2014/main" id="{D4DD98BC-E02F-E30B-C562-C83AC7319A74}"/>
              </a:ext>
            </a:extLst>
          </p:cNvPr>
          <p:cNvSpPr txBox="1">
            <a:spLocks/>
          </p:cNvSpPr>
          <p:nvPr/>
        </p:nvSpPr>
        <p:spPr>
          <a:xfrm>
            <a:off x="580605" y="1467767"/>
            <a:ext cx="10359769" cy="4589464"/>
          </a:xfrm>
          <a:prstGeom prst="rect">
            <a:avLst/>
          </a:prstGeom>
        </p:spPr>
        <p:txBody>
          <a:bodyPr vert="horz" lIns="0" tIns="0" rIns="0" bIns="0" numCol="1" spcCol="360000" rtlCol="0">
            <a:noAutofit/>
          </a:bodyPr>
          <a:lstStyle>
            <a:lvl1pPr marL="0" indent="0" algn="l" defTabSz="914400" rtl="0" eaLnBrk="1" latinLnBrk="0" hangingPunct="1">
              <a:lnSpc>
                <a:spcPts val="3200"/>
              </a:lnSpc>
              <a:spcBef>
                <a:spcPts val="0"/>
              </a:spcBef>
              <a:spcAft>
                <a:spcPts val="600"/>
              </a:spcAft>
              <a:buFont typeface="Arial" panose="020B0604020202020204" pitchFamily="34" charset="0"/>
              <a:buNone/>
              <a:defRPr sz="2800" kern="1200">
                <a:solidFill>
                  <a:schemeClr val="tx1"/>
                </a:solidFill>
                <a:latin typeface="+mn-lt"/>
                <a:ea typeface="+mn-ea"/>
                <a:cs typeface="+mn-cs"/>
              </a:defRPr>
            </a:lvl1pPr>
            <a:lvl2pPr marL="0" indent="0" algn="l" defTabSz="914400" rtl="0" eaLnBrk="1" latinLnBrk="0" hangingPunct="1">
              <a:lnSpc>
                <a:spcPts val="3200"/>
              </a:lnSpc>
              <a:spcBef>
                <a:spcPts val="0"/>
              </a:spcBef>
              <a:spcAft>
                <a:spcPts val="1200"/>
              </a:spcAft>
              <a:buFont typeface="Arial" panose="020B0604020202020204" pitchFamily="34" charset="0"/>
              <a:buChar char="​"/>
              <a:defRPr sz="2800" kern="1200">
                <a:solidFill>
                  <a:schemeClr val="accent1"/>
                </a:solidFill>
                <a:latin typeface="+mn-lt"/>
                <a:ea typeface="+mn-ea"/>
                <a:cs typeface="+mn-cs"/>
              </a:defRPr>
            </a:lvl2pPr>
            <a:lvl3pPr marL="0" indent="0" algn="l" defTabSz="914400" rtl="0" eaLnBrk="1" latinLnBrk="0" hangingPunct="1">
              <a:lnSpc>
                <a:spcPts val="32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3pPr>
            <a:lvl4pPr marL="0" indent="0" algn="l" defTabSz="914400" rtl="0" eaLnBrk="1" latinLnBrk="0" hangingPunct="1">
              <a:lnSpc>
                <a:spcPts val="3200"/>
              </a:lnSpc>
              <a:spcBef>
                <a:spcPts val="0"/>
              </a:spcBef>
              <a:spcAft>
                <a:spcPts val="1200"/>
              </a:spcAft>
              <a:buFont typeface="Arial" panose="020B0604020202020204" pitchFamily="34" charset="0"/>
              <a:buChar char="​"/>
              <a:defRPr sz="2800" b="0" kern="1200">
                <a:solidFill>
                  <a:schemeClr val="accent1"/>
                </a:solidFill>
                <a:latin typeface="+mn-lt"/>
                <a:ea typeface="+mn-ea"/>
                <a:cs typeface="Arial" panose="020B0604020202020204" pitchFamily="34" charset="0"/>
              </a:defRPr>
            </a:lvl4pPr>
            <a:lvl5pPr marL="0" indent="0" algn="l" defTabSz="914400" rtl="0" eaLnBrk="1" latinLnBrk="0" hangingPunct="1">
              <a:lnSpc>
                <a:spcPts val="3200"/>
              </a:lnSpc>
              <a:spcBef>
                <a:spcPts val="0"/>
              </a:spcBef>
              <a:spcAft>
                <a:spcPts val="1200"/>
              </a:spcAft>
              <a:buFont typeface="Arial" panose="020B0604020202020204" pitchFamily="34" charset="0"/>
              <a:buNone/>
              <a:defRPr sz="2800" b="0" kern="1200">
                <a:solidFill>
                  <a:schemeClr val="tx1"/>
                </a:solidFill>
                <a:latin typeface="+mn-lt"/>
                <a:ea typeface="+mn-ea"/>
                <a:cs typeface="+mn-cs"/>
              </a:defRPr>
            </a:lvl5pPr>
            <a:lvl6pPr marL="0" indent="0" algn="l" defTabSz="914400" rtl="0" eaLnBrk="1" latinLnBrk="0" hangingPunct="1">
              <a:lnSpc>
                <a:spcPts val="3200"/>
              </a:lnSpc>
              <a:spcBef>
                <a:spcPts val="0"/>
              </a:spcBef>
              <a:spcAft>
                <a:spcPts val="1200"/>
              </a:spcAft>
              <a:buFont typeface="Arial" panose="020B0604020202020204" pitchFamily="34" charset="0"/>
              <a:buChar char="​"/>
              <a:defRPr lang="en-GB" sz="2800" b="0" kern="1200" dirty="0" smtClean="0">
                <a:solidFill>
                  <a:schemeClr val="accent1"/>
                </a:solidFill>
                <a:latin typeface="+mn-lt"/>
                <a:ea typeface="+mn-ea"/>
                <a:cs typeface="+mn-cs"/>
              </a:defRPr>
            </a:lvl6pPr>
            <a:lvl7pPr marL="0" indent="0" algn="l" defTabSz="914400" rtl="0" eaLnBrk="1" latinLnBrk="0" hangingPunct="1">
              <a:lnSpc>
                <a:spcPts val="3200"/>
              </a:lnSpc>
              <a:spcBef>
                <a:spcPts val="0"/>
              </a:spcBef>
              <a:spcAft>
                <a:spcPts val="1200"/>
              </a:spcAft>
              <a:buFont typeface="Arial" panose="020B0604020202020204" pitchFamily="34" charset="0"/>
              <a:buChar char="​"/>
              <a:defRPr lang="en-GB" sz="2800" b="0" kern="1200" dirty="0" smtClean="0">
                <a:solidFill>
                  <a:schemeClr val="tx1"/>
                </a:solidFill>
                <a:latin typeface="+mn-lt"/>
                <a:ea typeface="+mn-ea"/>
                <a:cs typeface="+mn-cs"/>
              </a:defRPr>
            </a:lvl7pPr>
            <a:lvl8pPr marL="0" indent="0" algn="l" defTabSz="914400" rtl="0" eaLnBrk="1" latinLnBrk="0" hangingPunct="1">
              <a:lnSpc>
                <a:spcPts val="3200"/>
              </a:lnSpc>
              <a:spcBef>
                <a:spcPts val="0"/>
              </a:spcBef>
              <a:spcAft>
                <a:spcPts val="1200"/>
              </a:spcAft>
              <a:buFont typeface="Arial" panose="020B0604020202020204" pitchFamily="34" charset="0"/>
              <a:buNone/>
              <a:defRPr lang="en-GB" sz="2800" b="0" kern="1200" dirty="0" smtClean="0">
                <a:solidFill>
                  <a:schemeClr val="tx2"/>
                </a:solidFill>
                <a:latin typeface="+mn-lt"/>
                <a:ea typeface="+mn-ea"/>
                <a:cs typeface="+mn-cs"/>
              </a:defRPr>
            </a:lvl8pPr>
            <a:lvl9pPr marL="0" indent="0" algn="l" defTabSz="914400" rtl="0" eaLnBrk="1" latinLnBrk="0" hangingPunct="1">
              <a:lnSpc>
                <a:spcPts val="3200"/>
              </a:lnSpc>
              <a:spcBef>
                <a:spcPts val="0"/>
              </a:spcBef>
              <a:spcAft>
                <a:spcPts val="1200"/>
              </a:spcAft>
              <a:buFont typeface="Arial" panose="020B0604020202020204" pitchFamily="34" charset="0"/>
              <a:buChar char="​"/>
              <a:defRPr lang="en-GB" sz="2800" b="0" kern="1200" dirty="0" smtClean="0">
                <a:solidFill>
                  <a:schemeClr val="tx1"/>
                </a:solidFill>
                <a:latin typeface="+mn-lt"/>
                <a:ea typeface="+mn-ea"/>
                <a:cs typeface="+mn-cs"/>
              </a:defRPr>
            </a:lvl9pPr>
          </a:lstStyle>
          <a:p>
            <a:pPr marL="342900" indent="-342900">
              <a:lnSpc>
                <a:spcPct val="100000"/>
              </a:lnSpc>
              <a:buClr>
                <a:srgbClr val="000000"/>
              </a:buClr>
              <a:buSzPct val="100000"/>
              <a:buFont typeface="Arial" panose="020B0604020202020204" pitchFamily="34" charset="0"/>
              <a:buChar char="•"/>
            </a:pPr>
            <a:r>
              <a:rPr lang="en-GB" sz="1600" b="0" i="0" u="none" strike="noStrike" dirty="0">
                <a:solidFill>
                  <a:srgbClr val="000000"/>
                </a:solidFill>
                <a:effectLst/>
                <a:latin typeface="Times New Roman" panose="02020603050405020304" pitchFamily="18" charset="0"/>
              </a:rPr>
              <a:t>Update to the Climate Change Plan 2018–2032</a:t>
            </a:r>
          </a:p>
          <a:p>
            <a:pPr marL="342900" indent="-342900">
              <a:lnSpc>
                <a:spcPct val="100000"/>
              </a:lnSpc>
              <a:buClr>
                <a:srgbClr val="000000"/>
              </a:buClr>
              <a:buSzPct val="100000"/>
              <a:buFont typeface="Arial" panose="020B0604020202020204" pitchFamily="34" charset="0"/>
              <a:buChar char="•"/>
            </a:pPr>
            <a:r>
              <a:rPr lang="en-GB" sz="1600" b="0" i="0" u="none" strike="noStrike" dirty="0">
                <a:solidFill>
                  <a:srgbClr val="000000"/>
                </a:solidFill>
                <a:effectLst/>
                <a:latin typeface="Times New Roman" panose="02020603050405020304" pitchFamily="18" charset="0"/>
              </a:rPr>
              <a:t>The Fuel Poverty (Targets, Definition and Strategy) (Scotland) Act 2019</a:t>
            </a:r>
            <a:endParaRPr lang="en-GB" sz="1600" dirty="0">
              <a:solidFill>
                <a:srgbClr val="000000"/>
              </a:solidFill>
              <a:latin typeface="Times New Roman" panose="02020603050405020304" pitchFamily="18" charset="0"/>
            </a:endParaRPr>
          </a:p>
          <a:p>
            <a:pPr marL="342900" indent="-342900">
              <a:lnSpc>
                <a:spcPct val="100000"/>
              </a:lnSpc>
              <a:buClr>
                <a:srgbClr val="000000"/>
              </a:buClr>
              <a:buSzPct val="100000"/>
              <a:buFont typeface="Arial" panose="020B0604020202020204" pitchFamily="34" charset="0"/>
              <a:buChar char="•"/>
            </a:pPr>
            <a:r>
              <a:rPr lang="en-GB" sz="1600" b="0" i="0" dirty="0">
                <a:solidFill>
                  <a:srgbClr val="000000"/>
                </a:solidFill>
                <a:effectLst/>
                <a:latin typeface="Times New Roman" panose="02020603050405020304" pitchFamily="18" charset="0"/>
              </a:rPr>
              <a:t>Programme for Government</a:t>
            </a:r>
          </a:p>
          <a:p>
            <a:pPr marL="342900" indent="-342900">
              <a:lnSpc>
                <a:spcPct val="100000"/>
              </a:lnSpc>
              <a:buClr>
                <a:srgbClr val="000000"/>
              </a:buClr>
              <a:buSzPct val="100000"/>
              <a:buFont typeface="Arial" panose="020B0604020202020204" pitchFamily="34" charset="0"/>
              <a:buChar char="•"/>
            </a:pPr>
            <a:r>
              <a:rPr lang="en-GB" sz="1600" b="0" i="0" dirty="0">
                <a:solidFill>
                  <a:srgbClr val="000000"/>
                </a:solidFill>
                <a:effectLst/>
                <a:latin typeface="Times New Roman" panose="02020603050405020304" pitchFamily="18" charset="0"/>
              </a:rPr>
              <a:t>The Heat in Buildings Strategy 2021</a:t>
            </a:r>
            <a:endParaRPr lang="en-GB" sz="1600" dirty="0">
              <a:solidFill>
                <a:srgbClr val="000000"/>
              </a:solidFill>
              <a:latin typeface="Times New Roman" panose="02020603050405020304" pitchFamily="18" charset="0"/>
            </a:endParaRPr>
          </a:p>
          <a:p>
            <a:pPr marL="342900" indent="-342900">
              <a:lnSpc>
                <a:spcPct val="100000"/>
              </a:lnSpc>
              <a:buClr>
                <a:srgbClr val="000000"/>
              </a:buClr>
              <a:buSzPct val="100000"/>
              <a:buFont typeface="Arial" panose="020B0604020202020204" pitchFamily="34" charset="0"/>
              <a:buChar char="•"/>
            </a:pPr>
            <a:r>
              <a:rPr lang="en-GB" sz="1600" b="0" i="0" u="none" strike="noStrike" dirty="0">
                <a:solidFill>
                  <a:srgbClr val="000000"/>
                </a:solidFill>
                <a:effectLst/>
                <a:latin typeface="Times New Roman" panose="02020603050405020304" pitchFamily="18" charset="0"/>
              </a:rPr>
              <a:t>Energy Efficiency Standard for Social Housing (EESSH 1&amp;2)</a:t>
            </a:r>
            <a:r>
              <a:rPr lang="en-GB" sz="1600" b="0" i="0" dirty="0">
                <a:solidFill>
                  <a:srgbClr val="000000"/>
                </a:solidFill>
                <a:effectLst/>
                <a:latin typeface="Times New Roman" panose="02020603050405020304" pitchFamily="18" charset="0"/>
              </a:rPr>
              <a:t>​</a:t>
            </a:r>
          </a:p>
          <a:p>
            <a:pPr marL="342900" indent="-342900">
              <a:lnSpc>
                <a:spcPct val="100000"/>
              </a:lnSpc>
              <a:buClr>
                <a:srgbClr val="000000"/>
              </a:buClr>
              <a:buSzPct val="100000"/>
              <a:buFont typeface="Arial" panose="020B0604020202020204" pitchFamily="34" charset="0"/>
              <a:buChar char="•"/>
            </a:pPr>
            <a:r>
              <a:rPr lang="en-GB" sz="1600" b="0" i="0" dirty="0">
                <a:solidFill>
                  <a:srgbClr val="000000"/>
                </a:solidFill>
                <a:effectLst/>
                <a:latin typeface="Times New Roman" panose="02020603050405020304" pitchFamily="18" charset="0"/>
              </a:rPr>
              <a:t>The Scottish Energy Strategy 2017</a:t>
            </a:r>
            <a:endParaRPr lang="en-GB" sz="1600" dirty="0">
              <a:solidFill>
                <a:srgbClr val="000000"/>
              </a:solidFill>
              <a:latin typeface="Times New Roman" panose="02020603050405020304" pitchFamily="18" charset="0"/>
            </a:endParaRPr>
          </a:p>
          <a:p>
            <a:pPr marL="342900" indent="-342900">
              <a:lnSpc>
                <a:spcPct val="100000"/>
              </a:lnSpc>
              <a:buClr>
                <a:srgbClr val="000000"/>
              </a:buClr>
              <a:buSzPct val="100000"/>
              <a:buFont typeface="Arial" panose="020B0604020202020204" pitchFamily="34" charset="0"/>
              <a:buChar char="•"/>
            </a:pPr>
            <a:r>
              <a:rPr lang="en-GB" sz="1600" b="0" i="0" u="none" strike="noStrike" dirty="0">
                <a:solidFill>
                  <a:srgbClr val="000000"/>
                </a:solidFill>
                <a:effectLst/>
                <a:latin typeface="Times New Roman" panose="02020603050405020304" pitchFamily="18" charset="0"/>
              </a:rPr>
              <a:t>National Planning Framework 4</a:t>
            </a:r>
            <a:r>
              <a:rPr lang="en-GB" sz="1600" b="0" i="0" dirty="0">
                <a:solidFill>
                  <a:srgbClr val="000000"/>
                </a:solidFill>
                <a:effectLst/>
                <a:latin typeface="Times New Roman" panose="02020603050405020304" pitchFamily="18" charset="0"/>
              </a:rPr>
              <a:t>​</a:t>
            </a:r>
          </a:p>
          <a:p>
            <a:pPr marL="342900" indent="-342900">
              <a:lnSpc>
                <a:spcPct val="100000"/>
              </a:lnSpc>
              <a:buClr>
                <a:srgbClr val="000000"/>
              </a:buClr>
              <a:buSzPct val="100000"/>
              <a:buFont typeface="Arial" panose="020B0604020202020204" pitchFamily="34" charset="0"/>
              <a:buChar char="•"/>
            </a:pPr>
            <a:r>
              <a:rPr lang="en-GB" sz="1600" b="0" i="0" u="none" strike="noStrike" dirty="0">
                <a:solidFill>
                  <a:srgbClr val="000000"/>
                </a:solidFill>
                <a:effectLst/>
                <a:latin typeface="Times New Roman" panose="02020603050405020304" pitchFamily="18" charset="0"/>
              </a:rPr>
              <a:t>Hydrogen Policy Statement</a:t>
            </a:r>
            <a:r>
              <a:rPr lang="en-GB" sz="1600" b="0" i="0" dirty="0">
                <a:solidFill>
                  <a:srgbClr val="000000"/>
                </a:solidFill>
                <a:effectLst/>
                <a:latin typeface="Times New Roman" panose="02020603050405020304" pitchFamily="18" charset="0"/>
              </a:rPr>
              <a:t>​</a:t>
            </a:r>
          </a:p>
          <a:p>
            <a:pPr marL="342900" indent="-342900">
              <a:lnSpc>
                <a:spcPct val="100000"/>
              </a:lnSpc>
              <a:buClr>
                <a:srgbClr val="000000"/>
              </a:buClr>
              <a:buSzPct val="100000"/>
              <a:buFont typeface="Arial" panose="020B0604020202020204" pitchFamily="34" charset="0"/>
              <a:buChar char="•"/>
            </a:pPr>
            <a:r>
              <a:rPr lang="en-GB" sz="1600" b="0" i="0" u="none" strike="noStrike" dirty="0">
                <a:solidFill>
                  <a:srgbClr val="000000"/>
                </a:solidFill>
                <a:effectLst/>
                <a:latin typeface="Times New Roman" panose="02020603050405020304" pitchFamily="18" charset="0"/>
              </a:rPr>
              <a:t>Housing to 2040</a:t>
            </a:r>
            <a:r>
              <a:rPr lang="en-GB" sz="1600" b="0" i="0" dirty="0">
                <a:solidFill>
                  <a:srgbClr val="000000"/>
                </a:solidFill>
                <a:effectLst/>
                <a:latin typeface="Times New Roman" panose="02020603050405020304" pitchFamily="18" charset="0"/>
              </a:rPr>
              <a:t>​</a:t>
            </a:r>
          </a:p>
          <a:p>
            <a:pPr marL="342900" indent="-342900">
              <a:lnSpc>
                <a:spcPct val="100000"/>
              </a:lnSpc>
              <a:buClr>
                <a:srgbClr val="000000"/>
              </a:buClr>
              <a:buSzPct val="100000"/>
              <a:buFont typeface="Arial" panose="020B0604020202020204" pitchFamily="34" charset="0"/>
              <a:buChar char="•"/>
            </a:pPr>
            <a:r>
              <a:rPr lang="en-GB" sz="1600" b="0" i="0" dirty="0">
                <a:solidFill>
                  <a:srgbClr val="000000"/>
                </a:solidFill>
                <a:effectLst/>
                <a:latin typeface="Times New Roman" panose="02020603050405020304" pitchFamily="18" charset="0"/>
              </a:rPr>
              <a:t>Tenements (Scotland) Act 2004</a:t>
            </a:r>
            <a:endParaRPr lang="en-GB" sz="1600" dirty="0">
              <a:solidFill>
                <a:srgbClr val="000000"/>
              </a:solidFill>
              <a:latin typeface="Times New Roman" panose="02020603050405020304" pitchFamily="18" charset="0"/>
            </a:endParaRPr>
          </a:p>
          <a:p>
            <a:pPr marL="342900" indent="-342900">
              <a:lnSpc>
                <a:spcPct val="100000"/>
              </a:lnSpc>
              <a:buClr>
                <a:srgbClr val="000000"/>
              </a:buClr>
              <a:buSzPct val="100000"/>
              <a:buFont typeface="Arial" panose="020B0604020202020204" pitchFamily="34" charset="0"/>
              <a:buChar char="•"/>
            </a:pPr>
            <a:r>
              <a:rPr lang="en-GB" sz="1600" b="0" i="0" u="none" strike="noStrike" dirty="0">
                <a:solidFill>
                  <a:srgbClr val="000000"/>
                </a:solidFill>
                <a:effectLst/>
                <a:latin typeface="Times New Roman" panose="02020603050405020304" pitchFamily="18" charset="0"/>
              </a:rPr>
              <a:t>Historic Environment Policy for Scotland 2019</a:t>
            </a:r>
          </a:p>
          <a:p>
            <a:pPr marL="342900" indent="-342900">
              <a:lnSpc>
                <a:spcPct val="100000"/>
              </a:lnSpc>
              <a:buClr>
                <a:srgbClr val="000000"/>
              </a:buClr>
              <a:buSzPct val="100000"/>
              <a:buFont typeface="Arial" panose="020B0604020202020204" pitchFamily="34" charset="0"/>
              <a:buChar char="•"/>
            </a:pPr>
            <a:r>
              <a:rPr lang="en-GB" sz="1600" b="0" i="0" u="none" strike="noStrike" dirty="0">
                <a:solidFill>
                  <a:srgbClr val="000000"/>
                </a:solidFill>
                <a:effectLst/>
                <a:latin typeface="Times New Roman" panose="02020603050405020304" pitchFamily="18" charset="0"/>
              </a:rPr>
              <a:t>The Planning (Listed Building Consent and Conservation Area Consent Procedure) (Scotland) Regulations 2015</a:t>
            </a:r>
            <a:r>
              <a:rPr lang="en-GB" sz="1600" b="0" i="0" dirty="0">
                <a:solidFill>
                  <a:srgbClr val="000000"/>
                </a:solidFill>
                <a:effectLst/>
                <a:latin typeface="Times New Roman" panose="02020603050405020304" pitchFamily="18" charset="0"/>
              </a:rPr>
              <a:t>​</a:t>
            </a:r>
            <a:endParaRPr lang="en-GB" sz="1600" dirty="0">
              <a:solidFill>
                <a:srgbClr val="000000"/>
              </a:solidFill>
              <a:latin typeface="Times New Roman" panose="02020603050405020304" pitchFamily="18" charset="0"/>
            </a:endParaRPr>
          </a:p>
          <a:p>
            <a:pPr marL="342900" indent="-342900">
              <a:lnSpc>
                <a:spcPct val="100000"/>
              </a:lnSpc>
              <a:buClr>
                <a:srgbClr val="000000"/>
              </a:buClr>
              <a:buSzPct val="100000"/>
              <a:buFont typeface="Arial" panose="020B0604020202020204" pitchFamily="34" charset="0"/>
              <a:buChar char="•"/>
            </a:pPr>
            <a:r>
              <a:rPr lang="en-GB" sz="1600" b="0" i="0" u="none" strike="noStrike" dirty="0">
                <a:solidFill>
                  <a:srgbClr val="000000"/>
                </a:solidFill>
                <a:effectLst/>
                <a:latin typeface="Times New Roman" panose="02020603050405020304" pitchFamily="18" charset="0"/>
              </a:rPr>
              <a:t>Heat Networks Delivery Plan</a:t>
            </a:r>
          </a:p>
          <a:p>
            <a:pPr marL="342900" indent="-342900">
              <a:lnSpc>
                <a:spcPct val="100000"/>
              </a:lnSpc>
              <a:buClr>
                <a:srgbClr val="000000"/>
              </a:buClr>
              <a:buSzPct val="100000"/>
              <a:buFont typeface="Arial" panose="020B0604020202020204" pitchFamily="34" charset="0"/>
              <a:buChar char="•"/>
            </a:pPr>
            <a:r>
              <a:rPr lang="en-GB" sz="1600" b="0" i="0" dirty="0">
                <a:solidFill>
                  <a:srgbClr val="000000"/>
                </a:solidFill>
                <a:effectLst/>
                <a:latin typeface="Times New Roman" panose="02020603050405020304" pitchFamily="18" charset="0"/>
              </a:rPr>
              <a:t>Local Energy Policy Statement​​</a:t>
            </a:r>
            <a:endParaRPr lang="en-GB" sz="1800" dirty="0">
              <a:solidFill>
                <a:srgbClr val="000000"/>
              </a:solidFill>
              <a:latin typeface="+mj-lt"/>
            </a:endParaRPr>
          </a:p>
        </p:txBody>
      </p:sp>
    </p:spTree>
    <p:custDataLst>
      <p:custData r:id="rId1"/>
      <p:custData r:id="rId2"/>
    </p:custDataLst>
    <p:extLst>
      <p:ext uri="{BB962C8B-B14F-4D97-AF65-F5344CB8AC3E}">
        <p14:creationId xmlns:p14="http://schemas.microsoft.com/office/powerpoint/2010/main" val="739055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7C1A-95FD-4EBD-B53E-3B68DA19FF6C}"/>
              </a:ext>
            </a:extLst>
          </p:cNvPr>
          <p:cNvSpPr>
            <a:spLocks noGrp="1"/>
          </p:cNvSpPr>
          <p:nvPr>
            <p:ph type="title"/>
          </p:nvPr>
        </p:nvSpPr>
        <p:spPr/>
        <p:txBody>
          <a:bodyPr/>
          <a:lstStyle/>
          <a:p>
            <a:r>
              <a:rPr lang="en-GB" dirty="0"/>
              <a:t>Additional National Policy updated since the LHEES Guidance</a:t>
            </a:r>
          </a:p>
        </p:txBody>
      </p:sp>
      <p:sp>
        <p:nvSpPr>
          <p:cNvPr id="5" name="Text Placeholder 3">
            <a:extLst>
              <a:ext uri="{FF2B5EF4-FFF2-40B4-BE49-F238E27FC236}">
                <a16:creationId xmlns:a16="http://schemas.microsoft.com/office/drawing/2014/main" id="{D4DD98BC-E02F-E30B-C562-C83AC7319A74}"/>
              </a:ext>
            </a:extLst>
          </p:cNvPr>
          <p:cNvSpPr txBox="1">
            <a:spLocks/>
          </p:cNvSpPr>
          <p:nvPr/>
        </p:nvSpPr>
        <p:spPr>
          <a:xfrm>
            <a:off x="658811" y="2159583"/>
            <a:ext cx="10359769" cy="4589464"/>
          </a:xfrm>
          <a:prstGeom prst="rect">
            <a:avLst/>
          </a:prstGeom>
        </p:spPr>
        <p:txBody>
          <a:bodyPr vert="horz" lIns="0" tIns="0" rIns="0" bIns="0" numCol="1" spcCol="360000" rtlCol="0">
            <a:noAutofit/>
          </a:bodyPr>
          <a:lstStyle>
            <a:lvl1pPr marL="0" indent="0" algn="l" defTabSz="914400" rtl="0" eaLnBrk="1" latinLnBrk="0" hangingPunct="1">
              <a:lnSpc>
                <a:spcPts val="3200"/>
              </a:lnSpc>
              <a:spcBef>
                <a:spcPts val="0"/>
              </a:spcBef>
              <a:spcAft>
                <a:spcPts val="600"/>
              </a:spcAft>
              <a:buFont typeface="Arial" panose="020B0604020202020204" pitchFamily="34" charset="0"/>
              <a:buNone/>
              <a:defRPr sz="2800" kern="1200">
                <a:solidFill>
                  <a:schemeClr val="tx1"/>
                </a:solidFill>
                <a:latin typeface="+mn-lt"/>
                <a:ea typeface="+mn-ea"/>
                <a:cs typeface="+mn-cs"/>
              </a:defRPr>
            </a:lvl1pPr>
            <a:lvl2pPr marL="0" indent="0" algn="l" defTabSz="914400" rtl="0" eaLnBrk="1" latinLnBrk="0" hangingPunct="1">
              <a:lnSpc>
                <a:spcPts val="3200"/>
              </a:lnSpc>
              <a:spcBef>
                <a:spcPts val="0"/>
              </a:spcBef>
              <a:spcAft>
                <a:spcPts val="1200"/>
              </a:spcAft>
              <a:buFont typeface="Arial" panose="020B0604020202020204" pitchFamily="34" charset="0"/>
              <a:buChar char="​"/>
              <a:defRPr sz="2800" kern="1200">
                <a:solidFill>
                  <a:schemeClr val="accent1"/>
                </a:solidFill>
                <a:latin typeface="+mn-lt"/>
                <a:ea typeface="+mn-ea"/>
                <a:cs typeface="+mn-cs"/>
              </a:defRPr>
            </a:lvl2pPr>
            <a:lvl3pPr marL="0" indent="0" algn="l" defTabSz="914400" rtl="0" eaLnBrk="1" latinLnBrk="0" hangingPunct="1">
              <a:lnSpc>
                <a:spcPts val="32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3pPr>
            <a:lvl4pPr marL="0" indent="0" algn="l" defTabSz="914400" rtl="0" eaLnBrk="1" latinLnBrk="0" hangingPunct="1">
              <a:lnSpc>
                <a:spcPts val="3200"/>
              </a:lnSpc>
              <a:spcBef>
                <a:spcPts val="0"/>
              </a:spcBef>
              <a:spcAft>
                <a:spcPts val="1200"/>
              </a:spcAft>
              <a:buFont typeface="Arial" panose="020B0604020202020204" pitchFamily="34" charset="0"/>
              <a:buChar char="​"/>
              <a:defRPr sz="2800" b="0" kern="1200">
                <a:solidFill>
                  <a:schemeClr val="accent1"/>
                </a:solidFill>
                <a:latin typeface="+mn-lt"/>
                <a:ea typeface="+mn-ea"/>
                <a:cs typeface="Arial" panose="020B0604020202020204" pitchFamily="34" charset="0"/>
              </a:defRPr>
            </a:lvl4pPr>
            <a:lvl5pPr marL="0" indent="0" algn="l" defTabSz="914400" rtl="0" eaLnBrk="1" latinLnBrk="0" hangingPunct="1">
              <a:lnSpc>
                <a:spcPts val="3200"/>
              </a:lnSpc>
              <a:spcBef>
                <a:spcPts val="0"/>
              </a:spcBef>
              <a:spcAft>
                <a:spcPts val="1200"/>
              </a:spcAft>
              <a:buFont typeface="Arial" panose="020B0604020202020204" pitchFamily="34" charset="0"/>
              <a:buNone/>
              <a:defRPr sz="2800" b="0" kern="1200">
                <a:solidFill>
                  <a:schemeClr val="tx1"/>
                </a:solidFill>
                <a:latin typeface="+mn-lt"/>
                <a:ea typeface="+mn-ea"/>
                <a:cs typeface="+mn-cs"/>
              </a:defRPr>
            </a:lvl5pPr>
            <a:lvl6pPr marL="0" indent="0" algn="l" defTabSz="914400" rtl="0" eaLnBrk="1" latinLnBrk="0" hangingPunct="1">
              <a:lnSpc>
                <a:spcPts val="3200"/>
              </a:lnSpc>
              <a:spcBef>
                <a:spcPts val="0"/>
              </a:spcBef>
              <a:spcAft>
                <a:spcPts val="1200"/>
              </a:spcAft>
              <a:buFont typeface="Arial" panose="020B0604020202020204" pitchFamily="34" charset="0"/>
              <a:buChar char="​"/>
              <a:defRPr lang="en-GB" sz="2800" b="0" kern="1200" dirty="0" smtClean="0">
                <a:solidFill>
                  <a:schemeClr val="accent1"/>
                </a:solidFill>
                <a:latin typeface="+mn-lt"/>
                <a:ea typeface="+mn-ea"/>
                <a:cs typeface="+mn-cs"/>
              </a:defRPr>
            </a:lvl6pPr>
            <a:lvl7pPr marL="0" indent="0" algn="l" defTabSz="914400" rtl="0" eaLnBrk="1" latinLnBrk="0" hangingPunct="1">
              <a:lnSpc>
                <a:spcPts val="3200"/>
              </a:lnSpc>
              <a:spcBef>
                <a:spcPts val="0"/>
              </a:spcBef>
              <a:spcAft>
                <a:spcPts val="1200"/>
              </a:spcAft>
              <a:buFont typeface="Arial" panose="020B0604020202020204" pitchFamily="34" charset="0"/>
              <a:buChar char="​"/>
              <a:defRPr lang="en-GB" sz="2800" b="0" kern="1200" dirty="0" smtClean="0">
                <a:solidFill>
                  <a:schemeClr val="tx1"/>
                </a:solidFill>
                <a:latin typeface="+mn-lt"/>
                <a:ea typeface="+mn-ea"/>
                <a:cs typeface="+mn-cs"/>
              </a:defRPr>
            </a:lvl7pPr>
            <a:lvl8pPr marL="0" indent="0" algn="l" defTabSz="914400" rtl="0" eaLnBrk="1" latinLnBrk="0" hangingPunct="1">
              <a:lnSpc>
                <a:spcPts val="3200"/>
              </a:lnSpc>
              <a:spcBef>
                <a:spcPts val="0"/>
              </a:spcBef>
              <a:spcAft>
                <a:spcPts val="1200"/>
              </a:spcAft>
              <a:buFont typeface="Arial" panose="020B0604020202020204" pitchFamily="34" charset="0"/>
              <a:buNone/>
              <a:defRPr lang="en-GB" sz="2800" b="0" kern="1200" dirty="0" smtClean="0">
                <a:solidFill>
                  <a:schemeClr val="tx2"/>
                </a:solidFill>
                <a:latin typeface="+mn-lt"/>
                <a:ea typeface="+mn-ea"/>
                <a:cs typeface="+mn-cs"/>
              </a:defRPr>
            </a:lvl8pPr>
            <a:lvl9pPr marL="0" indent="0" algn="l" defTabSz="914400" rtl="0" eaLnBrk="1" latinLnBrk="0" hangingPunct="1">
              <a:lnSpc>
                <a:spcPts val="3200"/>
              </a:lnSpc>
              <a:spcBef>
                <a:spcPts val="0"/>
              </a:spcBef>
              <a:spcAft>
                <a:spcPts val="1200"/>
              </a:spcAft>
              <a:buFont typeface="Arial" panose="020B0604020202020204" pitchFamily="34" charset="0"/>
              <a:buChar char="​"/>
              <a:defRPr lang="en-GB" sz="2800" b="0" kern="1200" dirty="0" smtClean="0">
                <a:solidFill>
                  <a:schemeClr val="tx1"/>
                </a:solidFill>
                <a:latin typeface="+mn-lt"/>
                <a:ea typeface="+mn-ea"/>
                <a:cs typeface="+mn-cs"/>
              </a:defRPr>
            </a:lvl9pPr>
          </a:lstStyle>
          <a:p>
            <a:pPr marL="342900" indent="-342900">
              <a:lnSpc>
                <a:spcPct val="100000"/>
              </a:lnSpc>
              <a:buClr>
                <a:srgbClr val="000000"/>
              </a:buClr>
              <a:buSzPct val="100000"/>
              <a:buFont typeface="Arial" panose="020B0604020202020204" pitchFamily="34" charset="0"/>
              <a:buChar char="•"/>
            </a:pPr>
            <a:r>
              <a:rPr lang="en-GB" sz="1800" dirty="0">
                <a:solidFill>
                  <a:srgbClr val="000000"/>
                </a:solidFill>
                <a:latin typeface="Times New Roman" panose="02020603050405020304" pitchFamily="18" charset="0"/>
              </a:rPr>
              <a:t>Draft Energy Strategy and Just Transition Plan</a:t>
            </a:r>
          </a:p>
          <a:p>
            <a:pPr marL="342900" indent="-342900">
              <a:lnSpc>
                <a:spcPct val="100000"/>
              </a:lnSpc>
              <a:buClr>
                <a:srgbClr val="000000"/>
              </a:buClr>
              <a:buSzPct val="100000"/>
              <a:buFont typeface="Arial" panose="020B0604020202020204" pitchFamily="34" charset="0"/>
              <a:buChar char="•"/>
            </a:pPr>
            <a:r>
              <a:rPr lang="en-GB" sz="1800" b="0" i="0" u="none" strike="noStrike" dirty="0">
                <a:solidFill>
                  <a:srgbClr val="000000"/>
                </a:solidFill>
                <a:effectLst/>
                <a:latin typeface="Times New Roman" panose="02020603050405020304" pitchFamily="18" charset="0"/>
              </a:rPr>
              <a:t>The Heat Networks (Scotland) Act 2021 </a:t>
            </a:r>
            <a:r>
              <a:rPr lang="en-GB" sz="1800" b="0" i="0" dirty="0">
                <a:solidFill>
                  <a:srgbClr val="000000"/>
                </a:solidFill>
                <a:effectLst/>
                <a:latin typeface="Times New Roman" panose="02020603050405020304" pitchFamily="18" charset="0"/>
              </a:rPr>
              <a:t>​</a:t>
            </a:r>
          </a:p>
          <a:p>
            <a:pPr marL="342900" indent="-342900">
              <a:lnSpc>
                <a:spcPct val="100000"/>
              </a:lnSpc>
              <a:buClr>
                <a:srgbClr val="000000"/>
              </a:buClr>
              <a:buSzPct val="100000"/>
              <a:buFont typeface="Arial" panose="020B0604020202020204" pitchFamily="34" charset="0"/>
              <a:buChar char="•"/>
            </a:pPr>
            <a:r>
              <a:rPr lang="en-GB" sz="1800" b="0" i="0" u="none" strike="noStrike" dirty="0">
                <a:solidFill>
                  <a:srgbClr val="000000"/>
                </a:solidFill>
                <a:effectLst/>
                <a:latin typeface="Times New Roman" panose="02020603050405020304" pitchFamily="18" charset="0"/>
              </a:rPr>
              <a:t>Heat Network Support Unit and Heat Network Fund</a:t>
            </a:r>
            <a:r>
              <a:rPr lang="en-GB" sz="1800" b="0" i="0" dirty="0">
                <a:solidFill>
                  <a:srgbClr val="000000"/>
                </a:solidFill>
                <a:effectLst/>
                <a:latin typeface="Times New Roman" panose="02020603050405020304" pitchFamily="18" charset="0"/>
              </a:rPr>
              <a:t>​</a:t>
            </a:r>
            <a:endParaRPr lang="en-GB" sz="2000" dirty="0">
              <a:solidFill>
                <a:srgbClr val="000000"/>
              </a:solidFill>
              <a:latin typeface="+mj-lt"/>
            </a:endParaRPr>
          </a:p>
        </p:txBody>
      </p:sp>
    </p:spTree>
    <p:custDataLst>
      <p:custData r:id="rId1"/>
      <p:custData r:id="rId2"/>
    </p:custDataLst>
    <p:extLst>
      <p:ext uri="{BB962C8B-B14F-4D97-AF65-F5344CB8AC3E}">
        <p14:creationId xmlns:p14="http://schemas.microsoft.com/office/powerpoint/2010/main" val="1017332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7C1A-95FD-4EBD-B53E-3B68DA19FF6C}"/>
              </a:ext>
            </a:extLst>
          </p:cNvPr>
          <p:cNvSpPr>
            <a:spLocks noGrp="1"/>
          </p:cNvSpPr>
          <p:nvPr>
            <p:ph type="title"/>
          </p:nvPr>
        </p:nvSpPr>
        <p:spPr/>
        <p:txBody>
          <a:bodyPr/>
          <a:lstStyle/>
          <a:p>
            <a:r>
              <a:rPr lang="en-GB" dirty="0"/>
              <a:t>Additional National Stakeholder Policy</a:t>
            </a:r>
          </a:p>
        </p:txBody>
      </p:sp>
      <p:sp>
        <p:nvSpPr>
          <p:cNvPr id="5" name="Text Placeholder 3">
            <a:extLst>
              <a:ext uri="{FF2B5EF4-FFF2-40B4-BE49-F238E27FC236}">
                <a16:creationId xmlns:a16="http://schemas.microsoft.com/office/drawing/2014/main" id="{D4DD98BC-E02F-E30B-C562-C83AC7319A74}"/>
              </a:ext>
            </a:extLst>
          </p:cNvPr>
          <p:cNvSpPr txBox="1">
            <a:spLocks/>
          </p:cNvSpPr>
          <p:nvPr/>
        </p:nvSpPr>
        <p:spPr>
          <a:xfrm>
            <a:off x="658811" y="1678320"/>
            <a:ext cx="10359769" cy="4589464"/>
          </a:xfrm>
          <a:prstGeom prst="rect">
            <a:avLst/>
          </a:prstGeom>
        </p:spPr>
        <p:txBody>
          <a:bodyPr vert="horz" lIns="0" tIns="0" rIns="0" bIns="0" numCol="1" spcCol="360000" rtlCol="0">
            <a:noAutofit/>
          </a:bodyPr>
          <a:lstStyle>
            <a:lvl1pPr marL="0" indent="0" algn="l" defTabSz="914400" rtl="0" eaLnBrk="1" latinLnBrk="0" hangingPunct="1">
              <a:lnSpc>
                <a:spcPts val="3200"/>
              </a:lnSpc>
              <a:spcBef>
                <a:spcPts val="0"/>
              </a:spcBef>
              <a:spcAft>
                <a:spcPts val="600"/>
              </a:spcAft>
              <a:buFont typeface="Arial" panose="020B0604020202020204" pitchFamily="34" charset="0"/>
              <a:buNone/>
              <a:defRPr sz="2800" kern="1200">
                <a:solidFill>
                  <a:schemeClr val="tx1"/>
                </a:solidFill>
                <a:latin typeface="+mn-lt"/>
                <a:ea typeface="+mn-ea"/>
                <a:cs typeface="+mn-cs"/>
              </a:defRPr>
            </a:lvl1pPr>
            <a:lvl2pPr marL="0" indent="0" algn="l" defTabSz="914400" rtl="0" eaLnBrk="1" latinLnBrk="0" hangingPunct="1">
              <a:lnSpc>
                <a:spcPts val="3200"/>
              </a:lnSpc>
              <a:spcBef>
                <a:spcPts val="0"/>
              </a:spcBef>
              <a:spcAft>
                <a:spcPts val="1200"/>
              </a:spcAft>
              <a:buFont typeface="Arial" panose="020B0604020202020204" pitchFamily="34" charset="0"/>
              <a:buChar char="​"/>
              <a:defRPr sz="2800" kern="1200">
                <a:solidFill>
                  <a:schemeClr val="accent1"/>
                </a:solidFill>
                <a:latin typeface="+mn-lt"/>
                <a:ea typeface="+mn-ea"/>
                <a:cs typeface="+mn-cs"/>
              </a:defRPr>
            </a:lvl2pPr>
            <a:lvl3pPr marL="0" indent="0" algn="l" defTabSz="914400" rtl="0" eaLnBrk="1" latinLnBrk="0" hangingPunct="1">
              <a:lnSpc>
                <a:spcPts val="32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3pPr>
            <a:lvl4pPr marL="0" indent="0" algn="l" defTabSz="914400" rtl="0" eaLnBrk="1" latinLnBrk="0" hangingPunct="1">
              <a:lnSpc>
                <a:spcPts val="3200"/>
              </a:lnSpc>
              <a:spcBef>
                <a:spcPts val="0"/>
              </a:spcBef>
              <a:spcAft>
                <a:spcPts val="1200"/>
              </a:spcAft>
              <a:buFont typeface="Arial" panose="020B0604020202020204" pitchFamily="34" charset="0"/>
              <a:buChar char="​"/>
              <a:defRPr sz="2800" b="0" kern="1200">
                <a:solidFill>
                  <a:schemeClr val="accent1"/>
                </a:solidFill>
                <a:latin typeface="+mn-lt"/>
                <a:ea typeface="+mn-ea"/>
                <a:cs typeface="Arial" panose="020B0604020202020204" pitchFamily="34" charset="0"/>
              </a:defRPr>
            </a:lvl4pPr>
            <a:lvl5pPr marL="0" indent="0" algn="l" defTabSz="914400" rtl="0" eaLnBrk="1" latinLnBrk="0" hangingPunct="1">
              <a:lnSpc>
                <a:spcPts val="3200"/>
              </a:lnSpc>
              <a:spcBef>
                <a:spcPts val="0"/>
              </a:spcBef>
              <a:spcAft>
                <a:spcPts val="1200"/>
              </a:spcAft>
              <a:buFont typeface="Arial" panose="020B0604020202020204" pitchFamily="34" charset="0"/>
              <a:buNone/>
              <a:defRPr sz="2800" b="0" kern="1200">
                <a:solidFill>
                  <a:schemeClr val="tx1"/>
                </a:solidFill>
                <a:latin typeface="+mn-lt"/>
                <a:ea typeface="+mn-ea"/>
                <a:cs typeface="+mn-cs"/>
              </a:defRPr>
            </a:lvl5pPr>
            <a:lvl6pPr marL="0" indent="0" algn="l" defTabSz="914400" rtl="0" eaLnBrk="1" latinLnBrk="0" hangingPunct="1">
              <a:lnSpc>
                <a:spcPts val="3200"/>
              </a:lnSpc>
              <a:spcBef>
                <a:spcPts val="0"/>
              </a:spcBef>
              <a:spcAft>
                <a:spcPts val="1200"/>
              </a:spcAft>
              <a:buFont typeface="Arial" panose="020B0604020202020204" pitchFamily="34" charset="0"/>
              <a:buChar char="​"/>
              <a:defRPr lang="en-GB" sz="2800" b="0" kern="1200" dirty="0" smtClean="0">
                <a:solidFill>
                  <a:schemeClr val="accent1"/>
                </a:solidFill>
                <a:latin typeface="+mn-lt"/>
                <a:ea typeface="+mn-ea"/>
                <a:cs typeface="+mn-cs"/>
              </a:defRPr>
            </a:lvl6pPr>
            <a:lvl7pPr marL="0" indent="0" algn="l" defTabSz="914400" rtl="0" eaLnBrk="1" latinLnBrk="0" hangingPunct="1">
              <a:lnSpc>
                <a:spcPts val="3200"/>
              </a:lnSpc>
              <a:spcBef>
                <a:spcPts val="0"/>
              </a:spcBef>
              <a:spcAft>
                <a:spcPts val="1200"/>
              </a:spcAft>
              <a:buFont typeface="Arial" panose="020B0604020202020204" pitchFamily="34" charset="0"/>
              <a:buChar char="​"/>
              <a:defRPr lang="en-GB" sz="2800" b="0" kern="1200" dirty="0" smtClean="0">
                <a:solidFill>
                  <a:schemeClr val="tx1"/>
                </a:solidFill>
                <a:latin typeface="+mn-lt"/>
                <a:ea typeface="+mn-ea"/>
                <a:cs typeface="+mn-cs"/>
              </a:defRPr>
            </a:lvl7pPr>
            <a:lvl8pPr marL="0" indent="0" algn="l" defTabSz="914400" rtl="0" eaLnBrk="1" latinLnBrk="0" hangingPunct="1">
              <a:lnSpc>
                <a:spcPts val="3200"/>
              </a:lnSpc>
              <a:spcBef>
                <a:spcPts val="0"/>
              </a:spcBef>
              <a:spcAft>
                <a:spcPts val="1200"/>
              </a:spcAft>
              <a:buFont typeface="Arial" panose="020B0604020202020204" pitchFamily="34" charset="0"/>
              <a:buNone/>
              <a:defRPr lang="en-GB" sz="2800" b="0" kern="1200" dirty="0" smtClean="0">
                <a:solidFill>
                  <a:schemeClr val="tx2"/>
                </a:solidFill>
                <a:latin typeface="+mn-lt"/>
                <a:ea typeface="+mn-ea"/>
                <a:cs typeface="+mn-cs"/>
              </a:defRPr>
            </a:lvl8pPr>
            <a:lvl9pPr marL="0" indent="0" algn="l" defTabSz="914400" rtl="0" eaLnBrk="1" latinLnBrk="0" hangingPunct="1">
              <a:lnSpc>
                <a:spcPts val="3200"/>
              </a:lnSpc>
              <a:spcBef>
                <a:spcPts val="0"/>
              </a:spcBef>
              <a:spcAft>
                <a:spcPts val="1200"/>
              </a:spcAft>
              <a:buFont typeface="Arial" panose="020B0604020202020204" pitchFamily="34" charset="0"/>
              <a:buChar char="​"/>
              <a:defRPr lang="en-GB" sz="2800" b="0" kern="1200" dirty="0" smtClean="0">
                <a:solidFill>
                  <a:schemeClr val="tx1"/>
                </a:solidFill>
                <a:latin typeface="+mn-lt"/>
                <a:ea typeface="+mn-ea"/>
                <a:cs typeface="+mn-cs"/>
              </a:defRPr>
            </a:lvl9pPr>
          </a:lstStyle>
          <a:p>
            <a:pPr marL="342900" indent="-342900">
              <a:lnSpc>
                <a:spcPct val="100000"/>
              </a:lnSpc>
              <a:buClr>
                <a:srgbClr val="000000"/>
              </a:buClr>
              <a:buSzPct val="100000"/>
              <a:buFont typeface="Arial" panose="020B0604020202020204" pitchFamily="34" charset="0"/>
              <a:buChar char="•"/>
            </a:pPr>
            <a:r>
              <a:rPr lang="en-GB" sz="1800" b="0" i="0" dirty="0">
                <a:solidFill>
                  <a:srgbClr val="000000"/>
                </a:solidFill>
                <a:effectLst/>
                <a:latin typeface="Times New Roman" panose="02020603050405020304" pitchFamily="18" charset="0"/>
              </a:rPr>
              <a:t>Scottish &amp; Southern Energy Networks</a:t>
            </a:r>
          </a:p>
          <a:p>
            <a:pPr marL="342900" indent="-342900">
              <a:lnSpc>
                <a:spcPct val="100000"/>
              </a:lnSpc>
              <a:buClr>
                <a:srgbClr val="000000"/>
              </a:buClr>
              <a:buSzPct val="100000"/>
              <a:buFont typeface="Arial" panose="020B0604020202020204" pitchFamily="34" charset="0"/>
              <a:buChar char="•"/>
            </a:pPr>
            <a:r>
              <a:rPr lang="en-GB" sz="1800" b="0" i="0" dirty="0">
                <a:solidFill>
                  <a:srgbClr val="000000"/>
                </a:solidFill>
                <a:effectLst/>
                <a:latin typeface="Times New Roman" panose="02020603050405020304" pitchFamily="18" charset="0"/>
              </a:rPr>
              <a:t>Scottish Power Energy Networks</a:t>
            </a:r>
          </a:p>
          <a:p>
            <a:pPr marL="342900" indent="-342900">
              <a:lnSpc>
                <a:spcPct val="100000"/>
              </a:lnSpc>
              <a:buClr>
                <a:srgbClr val="000000"/>
              </a:buClr>
              <a:buSzPct val="100000"/>
              <a:buFont typeface="Arial" panose="020B0604020202020204" pitchFamily="34" charset="0"/>
              <a:buChar char="•"/>
            </a:pPr>
            <a:r>
              <a:rPr lang="en-GB" sz="1800" b="0" i="0" dirty="0">
                <a:solidFill>
                  <a:srgbClr val="000000"/>
                </a:solidFill>
                <a:effectLst/>
                <a:latin typeface="Times New Roman" panose="02020603050405020304" pitchFamily="18" charset="0"/>
              </a:rPr>
              <a:t>SGN</a:t>
            </a:r>
          </a:p>
          <a:p>
            <a:pPr marL="342900" indent="-342900">
              <a:lnSpc>
                <a:spcPct val="100000"/>
              </a:lnSpc>
              <a:buClr>
                <a:srgbClr val="000000"/>
              </a:buClr>
              <a:buSzPct val="100000"/>
              <a:buFont typeface="Arial" panose="020B0604020202020204" pitchFamily="34" charset="0"/>
              <a:buChar char="•"/>
            </a:pPr>
            <a:r>
              <a:rPr lang="en-GB" sz="1800" b="0" i="0" u="none" strike="noStrike" dirty="0">
                <a:solidFill>
                  <a:srgbClr val="000000"/>
                </a:solidFill>
                <a:effectLst/>
                <a:latin typeface="Times New Roman" panose="02020603050405020304" pitchFamily="18" charset="0"/>
              </a:rPr>
              <a:t>Scottish Water and Scottish Water Horizons</a:t>
            </a:r>
            <a:r>
              <a:rPr lang="en-GB" sz="1800" b="0" i="0" dirty="0">
                <a:solidFill>
                  <a:srgbClr val="000000"/>
                </a:solidFill>
                <a:effectLst/>
                <a:latin typeface="Times New Roman" panose="02020603050405020304" pitchFamily="18" charset="0"/>
              </a:rPr>
              <a:t>​</a:t>
            </a:r>
            <a:endParaRPr lang="en-GB" sz="1800" dirty="0">
              <a:solidFill>
                <a:srgbClr val="000000"/>
              </a:solidFill>
              <a:latin typeface="Times New Roman" panose="02020603050405020304" pitchFamily="18" charset="0"/>
            </a:endParaRPr>
          </a:p>
          <a:p>
            <a:pPr marL="342900" indent="-342900">
              <a:lnSpc>
                <a:spcPct val="100000"/>
              </a:lnSpc>
              <a:buClr>
                <a:srgbClr val="000000"/>
              </a:buClr>
              <a:buSzPct val="100000"/>
              <a:buFont typeface="Arial" panose="020B0604020202020204" pitchFamily="34" charset="0"/>
              <a:buChar char="•"/>
            </a:pPr>
            <a:r>
              <a:rPr lang="en-GB" sz="1800" b="0" i="0" u="none" strike="noStrike" dirty="0">
                <a:solidFill>
                  <a:srgbClr val="000000"/>
                </a:solidFill>
                <a:effectLst/>
                <a:latin typeface="Times New Roman" panose="02020603050405020304" pitchFamily="18" charset="0"/>
              </a:rPr>
              <a:t>Historic Environment Scotland</a:t>
            </a:r>
            <a:r>
              <a:rPr lang="en-GB" sz="1800" b="0" i="0" dirty="0">
                <a:solidFill>
                  <a:srgbClr val="000000"/>
                </a:solidFill>
                <a:effectLst/>
                <a:latin typeface="Times New Roman" panose="02020603050405020304" pitchFamily="18" charset="0"/>
              </a:rPr>
              <a:t>​</a:t>
            </a:r>
          </a:p>
          <a:p>
            <a:pPr marL="342900" indent="-342900">
              <a:lnSpc>
                <a:spcPct val="100000"/>
              </a:lnSpc>
              <a:buClr>
                <a:srgbClr val="000000"/>
              </a:buClr>
              <a:buSzPct val="100000"/>
              <a:buFont typeface="Arial" panose="020B0604020202020204" pitchFamily="34" charset="0"/>
              <a:buChar char="•"/>
            </a:pPr>
            <a:r>
              <a:rPr lang="en-GB" sz="1800" b="0" i="0" dirty="0">
                <a:solidFill>
                  <a:srgbClr val="000000"/>
                </a:solidFill>
                <a:effectLst/>
                <a:latin typeface="Times New Roman" panose="02020603050405020304" pitchFamily="18" charset="0"/>
              </a:rPr>
              <a:t>NHS</a:t>
            </a:r>
            <a:endParaRPr lang="en-GB" sz="2000" dirty="0">
              <a:solidFill>
                <a:srgbClr val="000000"/>
              </a:solidFill>
              <a:latin typeface="+mj-lt"/>
            </a:endParaRPr>
          </a:p>
        </p:txBody>
      </p:sp>
    </p:spTree>
    <p:custDataLst>
      <p:custData r:id="rId1"/>
      <p:custData r:id="rId2"/>
    </p:custDataLst>
    <p:extLst>
      <p:ext uri="{BB962C8B-B14F-4D97-AF65-F5344CB8AC3E}">
        <p14:creationId xmlns:p14="http://schemas.microsoft.com/office/powerpoint/2010/main" val="2332102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7C1A-95FD-4EBD-B53E-3B68DA19FF6C}"/>
              </a:ext>
            </a:extLst>
          </p:cNvPr>
          <p:cNvSpPr>
            <a:spLocks noGrp="1"/>
          </p:cNvSpPr>
          <p:nvPr>
            <p:ph type="title"/>
          </p:nvPr>
        </p:nvSpPr>
        <p:spPr/>
        <p:txBody>
          <a:bodyPr/>
          <a:lstStyle/>
          <a:p>
            <a:r>
              <a:rPr lang="en-GB" dirty="0"/>
              <a:t>SGN</a:t>
            </a:r>
          </a:p>
        </p:txBody>
      </p:sp>
      <p:sp>
        <p:nvSpPr>
          <p:cNvPr id="5" name="Text Placeholder 3">
            <a:extLst>
              <a:ext uri="{FF2B5EF4-FFF2-40B4-BE49-F238E27FC236}">
                <a16:creationId xmlns:a16="http://schemas.microsoft.com/office/drawing/2014/main" id="{D4DD98BC-E02F-E30B-C562-C83AC7319A74}"/>
              </a:ext>
            </a:extLst>
          </p:cNvPr>
          <p:cNvSpPr txBox="1">
            <a:spLocks/>
          </p:cNvSpPr>
          <p:nvPr/>
        </p:nvSpPr>
        <p:spPr>
          <a:xfrm>
            <a:off x="658811" y="1507335"/>
            <a:ext cx="10359769" cy="4589464"/>
          </a:xfrm>
          <a:prstGeom prst="rect">
            <a:avLst/>
          </a:prstGeom>
        </p:spPr>
        <p:txBody>
          <a:bodyPr vert="horz" lIns="0" tIns="0" rIns="0" bIns="0" numCol="2" spcCol="360000" rtlCol="0">
            <a:noAutofit/>
          </a:bodyPr>
          <a:lstStyle>
            <a:lvl1pPr marL="0" indent="0" algn="l" defTabSz="914400" rtl="0" eaLnBrk="1" latinLnBrk="0" hangingPunct="1">
              <a:lnSpc>
                <a:spcPts val="3200"/>
              </a:lnSpc>
              <a:spcBef>
                <a:spcPts val="0"/>
              </a:spcBef>
              <a:spcAft>
                <a:spcPts val="600"/>
              </a:spcAft>
              <a:buFont typeface="Arial" panose="020B0604020202020204" pitchFamily="34" charset="0"/>
              <a:buNone/>
              <a:defRPr sz="2800" kern="1200">
                <a:solidFill>
                  <a:schemeClr val="tx1"/>
                </a:solidFill>
                <a:latin typeface="+mn-lt"/>
                <a:ea typeface="+mn-ea"/>
                <a:cs typeface="+mn-cs"/>
              </a:defRPr>
            </a:lvl1pPr>
            <a:lvl2pPr marL="0" indent="0" algn="l" defTabSz="914400" rtl="0" eaLnBrk="1" latinLnBrk="0" hangingPunct="1">
              <a:lnSpc>
                <a:spcPts val="3200"/>
              </a:lnSpc>
              <a:spcBef>
                <a:spcPts val="0"/>
              </a:spcBef>
              <a:spcAft>
                <a:spcPts val="1200"/>
              </a:spcAft>
              <a:buFont typeface="Arial" panose="020B0604020202020204" pitchFamily="34" charset="0"/>
              <a:buChar char="​"/>
              <a:defRPr sz="2800" kern="1200">
                <a:solidFill>
                  <a:schemeClr val="accent1"/>
                </a:solidFill>
                <a:latin typeface="+mn-lt"/>
                <a:ea typeface="+mn-ea"/>
                <a:cs typeface="+mn-cs"/>
              </a:defRPr>
            </a:lvl2pPr>
            <a:lvl3pPr marL="0" indent="0" algn="l" defTabSz="914400" rtl="0" eaLnBrk="1" latinLnBrk="0" hangingPunct="1">
              <a:lnSpc>
                <a:spcPts val="32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3pPr>
            <a:lvl4pPr marL="0" indent="0" algn="l" defTabSz="914400" rtl="0" eaLnBrk="1" latinLnBrk="0" hangingPunct="1">
              <a:lnSpc>
                <a:spcPts val="3200"/>
              </a:lnSpc>
              <a:spcBef>
                <a:spcPts val="0"/>
              </a:spcBef>
              <a:spcAft>
                <a:spcPts val="1200"/>
              </a:spcAft>
              <a:buFont typeface="Arial" panose="020B0604020202020204" pitchFamily="34" charset="0"/>
              <a:buChar char="​"/>
              <a:defRPr sz="2800" b="0" kern="1200">
                <a:solidFill>
                  <a:schemeClr val="accent1"/>
                </a:solidFill>
                <a:latin typeface="+mn-lt"/>
                <a:ea typeface="+mn-ea"/>
                <a:cs typeface="Arial" panose="020B0604020202020204" pitchFamily="34" charset="0"/>
              </a:defRPr>
            </a:lvl4pPr>
            <a:lvl5pPr marL="0" indent="0" algn="l" defTabSz="914400" rtl="0" eaLnBrk="1" latinLnBrk="0" hangingPunct="1">
              <a:lnSpc>
                <a:spcPts val="3200"/>
              </a:lnSpc>
              <a:spcBef>
                <a:spcPts val="0"/>
              </a:spcBef>
              <a:spcAft>
                <a:spcPts val="1200"/>
              </a:spcAft>
              <a:buFont typeface="Arial" panose="020B0604020202020204" pitchFamily="34" charset="0"/>
              <a:buNone/>
              <a:defRPr sz="2800" b="0" kern="1200">
                <a:solidFill>
                  <a:schemeClr val="tx1"/>
                </a:solidFill>
                <a:latin typeface="+mn-lt"/>
                <a:ea typeface="+mn-ea"/>
                <a:cs typeface="+mn-cs"/>
              </a:defRPr>
            </a:lvl5pPr>
            <a:lvl6pPr marL="0" indent="0" algn="l" defTabSz="914400" rtl="0" eaLnBrk="1" latinLnBrk="0" hangingPunct="1">
              <a:lnSpc>
                <a:spcPts val="3200"/>
              </a:lnSpc>
              <a:spcBef>
                <a:spcPts val="0"/>
              </a:spcBef>
              <a:spcAft>
                <a:spcPts val="1200"/>
              </a:spcAft>
              <a:buFont typeface="Arial" panose="020B0604020202020204" pitchFamily="34" charset="0"/>
              <a:buChar char="​"/>
              <a:defRPr lang="en-GB" sz="2800" b="0" kern="1200" dirty="0" smtClean="0">
                <a:solidFill>
                  <a:schemeClr val="accent1"/>
                </a:solidFill>
                <a:latin typeface="+mn-lt"/>
                <a:ea typeface="+mn-ea"/>
                <a:cs typeface="+mn-cs"/>
              </a:defRPr>
            </a:lvl6pPr>
            <a:lvl7pPr marL="0" indent="0" algn="l" defTabSz="914400" rtl="0" eaLnBrk="1" latinLnBrk="0" hangingPunct="1">
              <a:lnSpc>
                <a:spcPts val="3200"/>
              </a:lnSpc>
              <a:spcBef>
                <a:spcPts val="0"/>
              </a:spcBef>
              <a:spcAft>
                <a:spcPts val="1200"/>
              </a:spcAft>
              <a:buFont typeface="Arial" panose="020B0604020202020204" pitchFamily="34" charset="0"/>
              <a:buChar char="​"/>
              <a:defRPr lang="en-GB" sz="2800" b="0" kern="1200" dirty="0" smtClean="0">
                <a:solidFill>
                  <a:schemeClr val="tx1"/>
                </a:solidFill>
                <a:latin typeface="+mn-lt"/>
                <a:ea typeface="+mn-ea"/>
                <a:cs typeface="+mn-cs"/>
              </a:defRPr>
            </a:lvl7pPr>
            <a:lvl8pPr marL="0" indent="0" algn="l" defTabSz="914400" rtl="0" eaLnBrk="1" latinLnBrk="0" hangingPunct="1">
              <a:lnSpc>
                <a:spcPts val="3200"/>
              </a:lnSpc>
              <a:spcBef>
                <a:spcPts val="0"/>
              </a:spcBef>
              <a:spcAft>
                <a:spcPts val="1200"/>
              </a:spcAft>
              <a:buFont typeface="Arial" panose="020B0604020202020204" pitchFamily="34" charset="0"/>
              <a:buNone/>
              <a:defRPr lang="en-GB" sz="2800" b="0" kern="1200" dirty="0" smtClean="0">
                <a:solidFill>
                  <a:schemeClr val="tx2"/>
                </a:solidFill>
                <a:latin typeface="+mn-lt"/>
                <a:ea typeface="+mn-ea"/>
                <a:cs typeface="+mn-cs"/>
              </a:defRPr>
            </a:lvl8pPr>
            <a:lvl9pPr marL="0" indent="0" algn="l" defTabSz="914400" rtl="0" eaLnBrk="1" latinLnBrk="0" hangingPunct="1">
              <a:lnSpc>
                <a:spcPts val="3200"/>
              </a:lnSpc>
              <a:spcBef>
                <a:spcPts val="0"/>
              </a:spcBef>
              <a:spcAft>
                <a:spcPts val="1200"/>
              </a:spcAft>
              <a:buFont typeface="Arial" panose="020B0604020202020204" pitchFamily="34" charset="0"/>
              <a:buChar char="​"/>
              <a:defRPr lang="en-GB" sz="2800" b="0" kern="1200" dirty="0" smtClean="0">
                <a:solidFill>
                  <a:schemeClr val="tx1"/>
                </a:solidFill>
                <a:latin typeface="+mn-lt"/>
                <a:ea typeface="+mn-ea"/>
                <a:cs typeface="+mn-cs"/>
              </a:defRPr>
            </a:lvl9pPr>
          </a:lstStyle>
          <a:p>
            <a:pPr>
              <a:lnSpc>
                <a:spcPct val="100000"/>
              </a:lnSpc>
            </a:pPr>
            <a:r>
              <a:rPr lang="en-GB" sz="2000" dirty="0">
                <a:solidFill>
                  <a:srgbClr val="FF0000"/>
                </a:solidFill>
                <a:latin typeface="+mj-lt"/>
              </a:rPr>
              <a:t>Strategy/Plan </a:t>
            </a:r>
          </a:p>
          <a:p>
            <a:pPr>
              <a:lnSpc>
                <a:spcPct val="100000"/>
              </a:lnSpc>
              <a:buClr>
                <a:srgbClr val="000000"/>
              </a:buClr>
              <a:buSzPct val="100000"/>
            </a:pPr>
            <a:r>
              <a:rPr lang="en-GB" sz="1200" dirty="0">
                <a:solidFill>
                  <a:srgbClr val="000000"/>
                </a:solidFill>
                <a:latin typeface="+mj-lt"/>
              </a:rPr>
              <a:t>SGN: A plan for our shared future 2021-2026 RIIO-GD2 </a:t>
            </a:r>
          </a:p>
          <a:p>
            <a:pPr>
              <a:lnSpc>
                <a:spcPct val="100000"/>
              </a:lnSpc>
              <a:buClr>
                <a:srgbClr val="000000"/>
              </a:buClr>
              <a:buSzPct val="100000"/>
            </a:pPr>
            <a:r>
              <a:rPr lang="en-GB" sz="2000" dirty="0">
                <a:solidFill>
                  <a:srgbClr val="FF0000"/>
                </a:solidFill>
                <a:latin typeface="+mj-lt"/>
              </a:rPr>
              <a:t>Summary</a:t>
            </a:r>
          </a:p>
          <a:p>
            <a:pPr>
              <a:lnSpc>
                <a:spcPct val="100000"/>
              </a:lnSpc>
              <a:buClr>
                <a:srgbClr val="000000"/>
              </a:buClr>
              <a:buSzPct val="100000"/>
            </a:pPr>
            <a:r>
              <a:rPr lang="en-GB" sz="1200" dirty="0">
                <a:solidFill>
                  <a:srgbClr val="000000"/>
                </a:solidFill>
                <a:latin typeface="+mj-lt"/>
              </a:rPr>
              <a:t>This plan sets out SGN’s plan for 2021-2026. Network companies are required to set out their proposals, benefits and costs to Ofgem which is known as a RIIO-GD2. SGN have 3 main commitments which are as follows:</a:t>
            </a:r>
          </a:p>
          <a:p>
            <a:pPr marL="171450" indent="-171450">
              <a:lnSpc>
                <a:spcPct val="100000"/>
              </a:lnSpc>
              <a:buClr>
                <a:srgbClr val="000000"/>
              </a:buClr>
              <a:buSzPct val="100000"/>
              <a:buFont typeface="Arial" panose="020B0604020202020204" pitchFamily="34" charset="0"/>
              <a:buChar char="•"/>
            </a:pPr>
            <a:r>
              <a:rPr lang="en-GB" sz="1200" dirty="0">
                <a:solidFill>
                  <a:srgbClr val="000000"/>
                </a:solidFill>
                <a:latin typeface="+mj-lt"/>
              </a:rPr>
              <a:t>Making a positive impact on society</a:t>
            </a:r>
          </a:p>
          <a:p>
            <a:pPr marL="171450" indent="-171450">
              <a:lnSpc>
                <a:spcPct val="100000"/>
              </a:lnSpc>
              <a:buClr>
                <a:srgbClr val="000000"/>
              </a:buClr>
              <a:buSzPct val="100000"/>
              <a:buFont typeface="Arial" panose="020B0604020202020204" pitchFamily="34" charset="0"/>
              <a:buChar char="•"/>
            </a:pPr>
            <a:r>
              <a:rPr lang="en-GB" sz="1200" dirty="0">
                <a:solidFill>
                  <a:srgbClr val="000000"/>
                </a:solidFill>
                <a:latin typeface="+mj-lt"/>
              </a:rPr>
              <a:t>Delivering a safe and efficient service</a:t>
            </a:r>
          </a:p>
          <a:p>
            <a:pPr marL="171450" indent="-171450">
              <a:lnSpc>
                <a:spcPct val="100000"/>
              </a:lnSpc>
              <a:buClr>
                <a:srgbClr val="000000"/>
              </a:buClr>
              <a:buSzPct val="100000"/>
              <a:buFont typeface="Arial" panose="020B0604020202020204" pitchFamily="34" charset="0"/>
              <a:buChar char="•"/>
            </a:pPr>
            <a:r>
              <a:rPr lang="en-GB" sz="1200" dirty="0">
                <a:solidFill>
                  <a:srgbClr val="000000"/>
                </a:solidFill>
                <a:latin typeface="+mj-lt"/>
              </a:rPr>
              <a:t>Building a shared net zero future by accelerating decarbonised energy</a:t>
            </a:r>
          </a:p>
          <a:p>
            <a:pPr>
              <a:lnSpc>
                <a:spcPct val="100000"/>
              </a:lnSpc>
            </a:pPr>
            <a:r>
              <a:rPr lang="en-GB" sz="2000" dirty="0">
                <a:solidFill>
                  <a:srgbClr val="FF0000"/>
                </a:solidFill>
                <a:latin typeface="+mj-lt"/>
              </a:rPr>
              <a:t>Key Targets / Dates</a:t>
            </a:r>
          </a:p>
          <a:p>
            <a:pPr marL="171450" indent="-171450">
              <a:lnSpc>
                <a:spcPct val="100000"/>
              </a:lnSpc>
              <a:buClr>
                <a:srgbClr val="000000"/>
              </a:buClr>
              <a:buSzPct val="100000"/>
              <a:buFont typeface="Arial" panose="020B0604020202020204" pitchFamily="34" charset="0"/>
              <a:buChar char="•"/>
            </a:pPr>
            <a:r>
              <a:rPr lang="en-GB" sz="1200" dirty="0">
                <a:solidFill>
                  <a:srgbClr val="000000"/>
                </a:solidFill>
                <a:latin typeface="+mj-lt"/>
              </a:rPr>
              <a:t>Matching Scotland’s 2045 net zero ambition across both SGN networks</a:t>
            </a:r>
          </a:p>
          <a:p>
            <a:pPr marL="171450" indent="-171450">
              <a:lnSpc>
                <a:spcPct val="100000"/>
              </a:lnSpc>
              <a:buClr>
                <a:srgbClr val="000000"/>
              </a:buClr>
              <a:buSzPct val="100000"/>
              <a:buFont typeface="Arial" panose="020B0604020202020204" pitchFamily="34" charset="0"/>
              <a:buChar char="•"/>
            </a:pPr>
            <a:r>
              <a:rPr lang="en-GB" sz="1200" dirty="0">
                <a:solidFill>
                  <a:srgbClr val="000000"/>
                </a:solidFill>
                <a:latin typeface="+mj-lt"/>
              </a:rPr>
              <a:t>Reducing carbon footprint by more than 25% from 2018/19 levels</a:t>
            </a:r>
          </a:p>
          <a:p>
            <a:pPr>
              <a:lnSpc>
                <a:spcPct val="100000"/>
              </a:lnSpc>
            </a:pPr>
            <a:r>
              <a:rPr lang="en-GB" sz="2000" dirty="0">
                <a:solidFill>
                  <a:srgbClr val="FF0000"/>
                </a:solidFill>
                <a:latin typeface="+mj-lt"/>
              </a:rPr>
              <a:t>Priorities relevant to LHEES</a:t>
            </a:r>
          </a:p>
          <a:p>
            <a:pPr>
              <a:lnSpc>
                <a:spcPct val="100000"/>
              </a:lnSpc>
            </a:pPr>
            <a:r>
              <a:rPr lang="en-GB" sz="1200" dirty="0">
                <a:latin typeface="+mj-lt"/>
              </a:rPr>
              <a:t>On-gas heat decarbonisation and heat network zoning.</a:t>
            </a:r>
          </a:p>
          <a:p>
            <a:pPr>
              <a:lnSpc>
                <a:spcPct val="100000"/>
              </a:lnSpc>
            </a:pPr>
            <a:r>
              <a:rPr lang="en-GB" sz="2000" dirty="0">
                <a:solidFill>
                  <a:srgbClr val="FF0000"/>
                </a:solidFill>
                <a:latin typeface="+mj-lt"/>
              </a:rPr>
              <a:t>Actions and activities relevant to LHEES </a:t>
            </a:r>
          </a:p>
          <a:p>
            <a:pPr>
              <a:lnSpc>
                <a:spcPct val="100000"/>
              </a:lnSpc>
            </a:pPr>
            <a:r>
              <a:rPr lang="en-GB" sz="1200" dirty="0">
                <a:solidFill>
                  <a:srgbClr val="000000"/>
                </a:solidFill>
                <a:latin typeface="+mj-lt"/>
              </a:rPr>
              <a:t>SGN will engage with each local authority to refine SGN’s network plans alongside Council Local Development Plans and Energy Plans and actively engage with local energy teams including those charged with delivering LHEES and LAEPS. This commitment will be measured by the number of LAEPs and LHEES collaborations SGN proactively engage with.</a:t>
            </a:r>
          </a:p>
          <a:p>
            <a:pPr>
              <a:lnSpc>
                <a:spcPct val="100000"/>
              </a:lnSpc>
              <a:buClr>
                <a:srgbClr val="000000"/>
              </a:buClr>
              <a:buSzPct val="100000"/>
            </a:pPr>
            <a:r>
              <a:rPr lang="en-GB" sz="2000" dirty="0">
                <a:solidFill>
                  <a:srgbClr val="FF0000"/>
                </a:solidFill>
                <a:latin typeface="+mj-lt"/>
              </a:rPr>
              <a:t>URL</a:t>
            </a:r>
          </a:p>
          <a:p>
            <a:pPr>
              <a:lnSpc>
                <a:spcPct val="100000"/>
              </a:lnSpc>
              <a:buClr>
                <a:srgbClr val="000000"/>
              </a:buClr>
              <a:buSzPct val="100000"/>
            </a:pPr>
            <a:r>
              <a:rPr lang="en-GB" sz="1000" dirty="0">
                <a:latin typeface="+mj-lt"/>
                <a:hlinkClick r:id="rId4"/>
              </a:rPr>
              <a:t>RIIO-GD2 Business Plan | SGN Your gas. Our network.</a:t>
            </a:r>
            <a:endParaRPr lang="en-GB" sz="1200" dirty="0">
              <a:solidFill>
                <a:srgbClr val="000000"/>
              </a:solidFill>
              <a:latin typeface="+mj-lt"/>
            </a:endParaRPr>
          </a:p>
          <a:p>
            <a:pPr>
              <a:lnSpc>
                <a:spcPct val="100000"/>
              </a:lnSpc>
              <a:buClr>
                <a:srgbClr val="000000"/>
              </a:buClr>
              <a:buSzPct val="100000"/>
            </a:pPr>
            <a:endParaRPr lang="en-GB" sz="1200" dirty="0">
              <a:solidFill>
                <a:srgbClr val="000000"/>
              </a:solidFill>
              <a:latin typeface="+mj-lt"/>
            </a:endParaRPr>
          </a:p>
        </p:txBody>
      </p:sp>
    </p:spTree>
    <p:custDataLst>
      <p:custData r:id="rId1"/>
      <p:custData r:id="rId2"/>
    </p:custDataLst>
    <p:extLst>
      <p:ext uri="{BB962C8B-B14F-4D97-AF65-F5344CB8AC3E}">
        <p14:creationId xmlns:p14="http://schemas.microsoft.com/office/powerpoint/2010/main" val="20620759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P_AGENDA" val="TOC TOCShowsSubsections Dividers SlideNumber"/>
</p:tagLst>
</file>

<file path=ppt/theme/theme1.xml><?xml version="1.0" encoding="utf-8"?>
<a:theme xmlns:a="http://schemas.openxmlformats.org/drawingml/2006/main" name="Arup">
  <a:themeElements>
    <a:clrScheme name="Arup">
      <a:dk1>
        <a:srgbClr val="000000"/>
      </a:dk1>
      <a:lt1>
        <a:srgbClr val="FFFFFF"/>
      </a:lt1>
      <a:dk2>
        <a:srgbClr val="E61E28"/>
      </a:dk2>
      <a:lt2>
        <a:srgbClr val="FFFFFF"/>
      </a:lt2>
      <a:accent1>
        <a:srgbClr val="E61E28"/>
      </a:accent1>
      <a:accent2>
        <a:srgbClr val="7D4196"/>
      </a:accent2>
      <a:accent3>
        <a:srgbClr val="005AAA"/>
      </a:accent3>
      <a:accent4>
        <a:srgbClr val="32A4A0"/>
      </a:accent4>
      <a:accent5>
        <a:srgbClr val="C83C96"/>
      </a:accent5>
      <a:accent6>
        <a:srgbClr val="4BA046"/>
      </a:accent6>
      <a:hlink>
        <a:srgbClr val="606062"/>
      </a:hlink>
      <a:folHlink>
        <a:srgbClr val="C9C9CA"/>
      </a:folHlink>
    </a:clrScheme>
    <a:fontScheme name="Arup Font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2800" dirty="0" err="1" smtClean="0"/>
        </a:defPPr>
      </a:lstStyle>
    </a:txDef>
  </a:objectDefaults>
  <a:extraClrSchemeLst/>
  <a:custClrLst>
    <a:custClr name="Chart 1">
      <a:srgbClr val="E61E28"/>
    </a:custClr>
    <a:custClr name="Chart 2">
      <a:srgbClr val="7D4196"/>
    </a:custClr>
    <a:custClr name="Chart 3">
      <a:srgbClr val="005AAA"/>
    </a:custClr>
    <a:custClr name="Chart 4">
      <a:srgbClr val="32A4A0"/>
    </a:custClr>
    <a:custClr name="Chart 5">
      <a:srgbClr val="C83C96"/>
    </a:custClr>
    <a:custClr name="Chart 6">
      <a:srgbClr val="4BA046"/>
    </a:custClr>
    <a:custClr name="Chart 7">
      <a:srgbClr val="1E9B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Arup">
      <a:dk1>
        <a:srgbClr val="000000"/>
      </a:dk1>
      <a:lt1>
        <a:srgbClr val="FFFFFF"/>
      </a:lt1>
      <a:dk2>
        <a:srgbClr val="E61E28"/>
      </a:dk2>
      <a:lt2>
        <a:srgbClr val="FFFFFF"/>
      </a:lt2>
      <a:accent1>
        <a:srgbClr val="E61E28"/>
      </a:accent1>
      <a:accent2>
        <a:srgbClr val="7D4196"/>
      </a:accent2>
      <a:accent3>
        <a:srgbClr val="005AAA"/>
      </a:accent3>
      <a:accent4>
        <a:srgbClr val="32A4A0"/>
      </a:accent4>
      <a:accent5>
        <a:srgbClr val="C83C96"/>
      </a:accent5>
      <a:accent6>
        <a:srgbClr val="4BA046"/>
      </a:accent6>
      <a:hlink>
        <a:srgbClr val="606062"/>
      </a:hlink>
      <a:folHlink>
        <a:srgbClr val="C9C9CA"/>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panose="020B0604020202020204"/>
        <a:ea typeface=""/>
        <a:cs typeface=""/>
        <a:font script="Jpan" typeface="Arial"/>
        <a:font script="Hang" typeface="Arial"/>
        <a:font script="Hans" typeface="Arial"/>
        <a:font script="Hant" typeface="Arial"/>
        <a:font script="Arab" typeface="Times New Roman"/>
        <a:font script="Hebr" typeface="Times New Roman"/>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Times New Roman"/>
        <a:font script="Uigh" typeface="Arial"/>
        <a:font script="Geor" typeface="Arial"/>
        <a:font script="Armn" typeface="Arial"/>
        <a:font script="Bugi" typeface="Arial"/>
        <a:font script="Bopo" typeface="Arial"/>
        <a:font script="Java" typeface="Arial"/>
        <a:font script="Lisu" typeface="Arial"/>
        <a:font script="Mymr" typeface="Arial"/>
        <a:font script="Nkoo" typeface="Arial"/>
        <a:font script="Olck" typeface="Arial"/>
        <a:font script="Osma" typeface="Arial"/>
        <a:font script="Phag" typeface="Arial"/>
        <a:font script="Syrn" typeface="Arial"/>
        <a:font script="Syrj" typeface="Arial"/>
        <a:font script="Syre" typeface="Arial"/>
        <a:font script="Sora" typeface="Arial"/>
        <a:font script="Tale" typeface="Arial"/>
        <a:font script="Talu" typeface="Arial"/>
        <a:font script="Tfng" typeface="Arial"/>
      </a:majorFont>
      <a:minorFont>
        <a:latin typeface="Arial" panose="020B0604020202020204"/>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font script="Geor" typeface="Arial"/>
        <a:font script="Armn" typeface="Arial"/>
        <a:font script="Bugi" typeface="Arial"/>
        <a:font script="Bopo" typeface="Arial"/>
        <a:font script="Java" typeface="Arial"/>
        <a:font script="Lisu" typeface="Arial"/>
        <a:font script="Mymr" typeface="Arial"/>
        <a:font script="Nkoo" typeface="Arial"/>
        <a:font script="Olck" typeface="Arial"/>
        <a:font script="Osma" typeface="Arial"/>
        <a:font script="Phag" typeface="Arial"/>
        <a:font script="Syrn" typeface="Arial"/>
        <a:font script="Syrj" typeface="Arial"/>
        <a:font script="Syre" typeface="Arial"/>
        <a:font script="Sora" typeface="Arial"/>
        <a:font script="Tale" typeface="Arial"/>
        <a:font script="Talu" typeface="Arial"/>
        <a:font script="Tfng"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Chart 1">
      <a:srgbClr val="E61E28"/>
    </a:custClr>
    <a:custClr name="Chart 2">
      <a:srgbClr val="88438B"/>
    </a:custClr>
    <a:custClr name="Chart 3">
      <a:srgbClr val="054CA1"/>
    </a:custClr>
    <a:custClr name="Chart 4">
      <a:srgbClr val="4D9EA9"/>
    </a:custClr>
    <a:custClr name="Chart 5">
      <a:srgbClr val="D6488E"/>
    </a:custClr>
    <a:custClr name="Chart 6">
      <a:srgbClr val="428B35"/>
    </a:custClr>
    <a:custClr name="Chart 7">
      <a:srgbClr val="1E99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Arup PPT template">
      <a:dk1>
        <a:srgbClr val="2C2C2D"/>
      </a:dk1>
      <a:lt1>
        <a:srgbClr val="FFFFFF"/>
      </a:lt1>
      <a:dk2>
        <a:srgbClr val="E61E28"/>
      </a:dk2>
      <a:lt2>
        <a:srgbClr val="FFFFFF"/>
      </a:lt2>
      <a:accent1>
        <a:srgbClr val="E61E28"/>
      </a:accent1>
      <a:accent2>
        <a:srgbClr val="88438B"/>
      </a:accent2>
      <a:accent3>
        <a:srgbClr val="054CA1"/>
      </a:accent3>
      <a:accent4>
        <a:srgbClr val="4D9EA9"/>
      </a:accent4>
      <a:accent5>
        <a:srgbClr val="D6488E"/>
      </a:accent5>
      <a:accent6>
        <a:srgbClr val="428B35"/>
      </a:accent6>
      <a:hlink>
        <a:srgbClr val="606062"/>
      </a:hlink>
      <a:folHlink>
        <a:srgbClr val="C9C9CA"/>
      </a:folHlink>
    </a:clrScheme>
    <a:fontScheme name="Custom 8">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Chart 1">
      <a:srgbClr val="E61E28"/>
    </a:custClr>
    <a:custClr name="Chart 2">
      <a:srgbClr val="88438B"/>
    </a:custClr>
    <a:custClr name="Chart 3">
      <a:srgbClr val="054CA1"/>
    </a:custClr>
    <a:custClr name="Chart 4">
      <a:srgbClr val="4D9EA9"/>
    </a:custClr>
    <a:custClr name="Chart 5">
      <a:srgbClr val="D6488E"/>
    </a:custClr>
    <a:custClr name="Chart 6">
      <a:srgbClr val="428B35"/>
    </a:custClr>
    <a:custClr name="Chart 7">
      <a:srgbClr val="1E99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FormConfiguration><![CDATA[{"formFields":[],"formDataEntries":[]}]]></TemplafySlideFormConfiguration>
</file>

<file path=customXml/item10.xml><?xml version="1.0" encoding="utf-8"?>
<TemplafySlideTemplateConfiguration><![CDATA[{"slideVersion":1,"isValidatorEnabled":false,"isLocked":false,"elementsMetadata":[],"slideId":"638047172188871770","enableDocumentContentUpdater":false,"version":"2.0"}]]></TemplafySlideTemplateConfiguration>
</file>

<file path=customXml/item11.xml><?xml version="1.0" encoding="utf-8"?>
<TemplafySlideTemplateConfiguration><![CDATA[{"slideVersion":1,"isValidatorEnabled":false,"isLocked":false,"elementsMetadata":[],"slideId":"638047172188864448","enableDocumentContentUpdater":false,"version":"2.0"}]]></TemplafySlideTemplateConfiguration>
</file>

<file path=customXml/item12.xml><?xml version="1.0" encoding="utf-8"?>
<TemplafySlideFormConfiguration><![CDATA[{"formFields":[],"formDataEntries":[]}]]></TemplafySlideFormConfiguration>
</file>

<file path=customXml/item13.xml><?xml version="1.0" encoding="utf-8"?>
<TemplafySlideFormConfiguration><![CDATA[{"formFields":[],"formDataEntries":[]}]]></TemplafySlideFormConfiguration>
</file>

<file path=customXml/item14.xml><?xml version="1.0" encoding="utf-8"?>
<TemplafySlideFormConfiguration><![CDATA[{"formFields":[],"formDataEntries":[]}]]></TemplafySlideFormConfiguration>
</file>

<file path=customXml/item15.xml><?xml version="1.0" encoding="utf-8"?>
<TemplafySlideTemplateConfiguration><![CDATA[{"slideVersion":1,"isValidatorEnabled":false,"isLocked":false,"elementsMetadata":[],"slideId":"638047172188856893","enableDocumentContentUpdater":false,"version":"2.0"}]]></TemplafySlideTemplateConfiguration>
</file>

<file path=customXml/item16.xml><?xml version="1.0" encoding="utf-8"?>
<TemplafySlideTemplateConfiguration><![CDATA[{"slideVersion":1,"isValidatorEnabled":false,"isLocked":false,"elementsMetadata":[],"slideId":"638047172188864448","enableDocumentContentUpdater":false,"version":"2.0"}]]></TemplafySlideTemplateConfiguration>
</file>

<file path=customXml/item17.xml><?xml version="1.0" encoding="utf-8"?>
<TemplafySlideFormConfiguration><![CDATA[{"formFields":[],"formDataEntries":[]}]]></TemplafySlideFormConfiguration>
</file>

<file path=customXml/item18.xml><?xml version="1.0" encoding="utf-8"?>
<ct:contentTypeSchema xmlns:ct="http://schemas.microsoft.com/office/2006/metadata/contentType" xmlns:ma="http://schemas.microsoft.com/office/2006/metadata/properties/metaAttributes" ct:_="" ma:_="" ma:contentTypeName="Document" ma:contentTypeID="0x0101001E8D0B7D60BA674C8DDEE201A70F1CFD" ma:contentTypeVersion="18" ma:contentTypeDescription="Create a new document." ma:contentTypeScope="" ma:versionID="15492d11610712195918020afefdc361">
  <xsd:schema xmlns:xsd="http://www.w3.org/2001/XMLSchema" xmlns:xs="http://www.w3.org/2001/XMLSchema" xmlns:p="http://schemas.microsoft.com/office/2006/metadata/properties" xmlns:ns2="577da54d-2b22-48a0-ad1e-b14c88199caa" xmlns:ns3="28987703-de75-48da-b087-7aada7b05a0e" targetNamespace="http://schemas.microsoft.com/office/2006/metadata/properties" ma:root="true" ma:fieldsID="17de960ff59858a64eb2fd9a180c9711" ns2:_="" ns3:_="">
    <xsd:import namespace="577da54d-2b22-48a0-ad1e-b14c88199caa"/>
    <xsd:import namespace="28987703-de75-48da-b087-7aada7b05a0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7da54d-2b22-48a0-ad1e-b14c88199c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19da06-8328-48d8-9e4c-d7fdac2f20a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8987703-de75-48da-b087-7aada7b05a0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a243f8e-2c42-46f6-ac07-babe9a704f45}" ma:internalName="TaxCatchAll" ma:showField="CatchAllData" ma:web="28987703-de75-48da-b087-7aada7b05a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9.xml><?xml version="1.0" encoding="utf-8"?>
<TemplafySlideTemplateConfiguration><![CDATA[{"slideVersion":1,"isValidatorEnabled":false,"isLocked":false,"elementsMetadata":[],"slideId":"638047172188856893","enableDocumentContentUpdater":false,"version":"2.0"}]]></TemplafySlideTemplateConfiguration>
</file>

<file path=customXml/item2.xml><?xml version="1.0" encoding="utf-8"?>
<TemplafyFormConfiguration><![CDATA[{"formFields":[],"formDataEntries":[]}]]></TemplafyFormConfiguration>
</file>

<file path=customXml/item20.xml><?xml version="1.0" encoding="utf-8"?>
<TemplafySlideTemplateConfiguration><![CDATA[{"slideVersion":1,"isValidatorEnabled":false,"isLocked":false,"elementsMetadata":[],"slideId":"637595972118096191","enableDocumentContentUpdater":false,"version":"2.0"}]]></TemplafySlideTemplateConfiguration>
</file>

<file path=customXml/item21.xml><?xml version="1.0" encoding="utf-8"?>
<TemplafySlideTemplateConfiguration><![CDATA[{"slideVersion":1,"isValidatorEnabled":false,"isLocked":false,"elementsMetadata":[],"slideId":"638047172188864448","enableDocumentContentUpdater":false,"version":"2.0"}]]></TemplafySlideTemplateConfiguration>
</file>

<file path=customXml/item22.xml><?xml version="1.0" encoding="utf-8"?>
<TemplafySlideFormConfiguration><![CDATA[{"formFields":[],"formDataEntries":[]}]]></TemplafySlideFormConfiguration>
</file>

<file path=customXml/item23.xml><?xml version="1.0" encoding="utf-8"?>
<TemplafySlideFormConfiguration><![CDATA[{"formFields":[],"formDataEntries":[]}]]></TemplafySlideFormConfiguration>
</file>

<file path=customXml/item24.xml><?xml version="1.0" encoding="utf-8"?>
<TemplafySlideTemplateConfiguration><![CDATA[{"slideVersion":1,"isValidatorEnabled":false,"isLocked":false,"elementsMetadata":[],"slideId":"638047172188887756","enableDocumentContentUpdater":false,"version":"2.0"}]]></TemplafySlideTemplateConfiguration>
</file>

<file path=customXml/item25.xml><?xml version="1.0" encoding="utf-8"?>
<?mso-contentType ?>
<FormTemplates xmlns="http://schemas.microsoft.com/sharepoint/v3/contenttype/forms">
  <Display>DocumentLibraryForm</Display>
  <Edit>DocumentLibraryForm</Edit>
  <New>DocumentLibraryForm</New>
</FormTemplates>
</file>

<file path=customXml/item26.xml><?xml version="1.0" encoding="utf-8"?>
<TemplafySlideTemplateConfiguration><![CDATA[{"slideVersion":1,"isValidatorEnabled":false,"isLocked":false,"elementsMetadata":[],"slideId":"638047172188856893","enableDocumentContentUpdater":false,"version":"2.0"}]]></TemplafySlideTemplateConfiguration>
</file>

<file path=customXml/item27.xml><?xml version="1.0" encoding="utf-8"?>
<TemplafySlideFormConfiguration><![CDATA[{"formFields":[],"formDataEntries":[]}]]></TemplafySlideFormConfiguration>
</file>

<file path=customXml/item28.xml><?xml version="1.0" encoding="utf-8"?>
<TemplafySlideTemplateConfiguration><![CDATA[{"slideVersion":1,"isValidatorEnabled":false,"isLocked":false,"elementsMetadata":[],"slideId":"638047172188856893","enableDocumentContentUpdater":false,"version":"2.0"}]]></TemplafySlideTemplateConfiguration>
</file>

<file path=customXml/item29.xml><?xml version="1.0" encoding="utf-8"?>
<p:properties xmlns:p="http://schemas.microsoft.com/office/2006/metadata/properties" xmlns:xsi="http://www.w3.org/2001/XMLSchema-instance" xmlns:pc="http://schemas.microsoft.com/office/infopath/2007/PartnerControls">
  <documentManagement>
    <TaxCatchAll xmlns="28987703-de75-48da-b087-7aada7b05a0e" xsi:nil="true"/>
    <lcf76f155ced4ddcb4097134ff3c332f xmlns="577da54d-2b22-48a0-ad1e-b14c88199caa">
      <Terms xmlns="http://schemas.microsoft.com/office/infopath/2007/PartnerControls"/>
    </lcf76f155ced4ddcb4097134ff3c332f>
  </documentManagement>
</p:properties>
</file>

<file path=customXml/item3.xml><?xml version="1.0" encoding="utf-8"?>
<TemplafySlideFormConfiguration><![CDATA[{"formFields":[],"formDataEntries":[]}]]></TemplafySlideFormConfiguration>
</file>

<file path=customXml/item30.xml><?xml version="1.0" encoding="utf-8"?>
<TemplafySlideTemplateConfiguration><![CDATA[{"slideVersion":1,"isValidatorEnabled":false,"isLocked":false,"elementsMetadata":[],"slideId":"638047172188856893","enableDocumentContentUpdater":false,"version":"2.0"}]]></TemplafySlideTemplateConfiguration>
</file>

<file path=customXml/item31.xml><?xml version="1.0" encoding="utf-8"?>
<TemplafySlideTemplateConfiguration><![CDATA[{"slideVersion":1,"isValidatorEnabled":false,"isLocked":false,"elementsMetadata":[],"slideId":"638047172188856893","enableDocumentContentUpdater":false,"version":"2.0"}]]></TemplafySlideTemplateConfiguration>
</file>

<file path=customXml/item32.xml><?xml version="1.0" encoding="utf-8"?>
<PpStyles><![CDATA[{"Styles":[{"Base64Png":"data:image/png;base64,iVBORw0KGgoAAAANSUhEUgAAAK0AAAAbCAYAAAAOPA8rAAAAAXNSR0IArs4c6QAAAARnQU1BAACxjwv8YQUAAAAJcEhZcwAAFiUAABYlAUlSJPAAAAVTSURBVHhe7ZtBUuswDIa5IPfgEByBE3AB9uxZs2XLkiU7btCXX1iav65kK3Gaprx+M5rWiRLLsiwrKdzduHHjP+fn5+fw8vJymL5CXDI6N64PndBZ8vT0dHh+fj68v78fEBjTsc34+vqSvqevLEdkdK4F+Bj+nr6aoP329jZ7TOqXh4cHu9f9/b0c+/j4mH2/i/L9/X14fHy0gUA+Pz8POI7zDAYOR7I+stlWwYsJY6cXOSKjs3fge2cMR4KAywabBj4+Mbe/R3/70QWOOd06CQ1RjGXpgsHDcdNX+fSC/BxkbF0ynqVQX6sAP6pfM9ILXE0wJXBdNHBLv1eFGF4kRQlUkY0HbP1KyyejMwx2nuljtT40wyLI6oBEotCsyRIljFJGNHUAz2N5DrgazHBpJWHHLKm1FmJ9SssnozMMbePDlCCVEuz3iM/r66v2KVIy5QlV2ddD9K4t284ZoMFbcZnALbA+peWT0RlCg6zIMAi+7MLXLR3SCDTTKfPUwnSldSWMGD1y7RIy/WV0FuPUnsPMWfR4KJ4+ev3b+dZi4MRTsvPVYIZLK8mWDz1Epr+MziIQMFXArt5HEuk7yrScjSFRXUt1uf9gh4jXOgifG9aBPcxwaSXh+iqorew8iUdWD6ylI2CiYDsHIh54vNqyDgRPWk/qKyP9BX4/ycYYH7/yUnTcrt1VYWyyk5TMNqWoajrXIaDWwzGPsoC7ehOr6GCXgO8hZYLlGC9EJJbGk7fpSWtD+InfzY6F+qENUo4JugjdwHcm5Eh2kHHZni61MxKvSli/RUZvFR1kmKiO5Iwabb8TpiOtDdEtPVMH08/ZJsiqejyMPS0JIsl0fmbMFs06NTiOAfI2iu/JBWfXSCsmozeso+87oyzFmQwSjJF1NkXjKZqrGme3E+m9Xju5wJFL4tnTFEx84lWKwte2yOgN6VS1XgvTC0o4Oy+tjdAAjGrZiGrcJn8i00orAAOH0zRTQeC8Rt2nmL60YjJ6QzredpmUmta5s9EqayIwP1q/c+mj4j6ElWgOJbnFnhO2JwUCmEuF1gPBhOlJKyajN6RTsqZ7biZr3ScNAg4+TyQJA/OCa3i34NdcKu5uUjnLxFXeHrYpTb3lNJzJei0yeqM6rXNzWOs+KTTxdZLDEVpKIGjrUo7/6EnFjUV0rKUCPneQYRUzXFozqEsFOXiK6UgrJqM3qmPnyqJbit1HWmdEg29OwPIPP1GcIcnUgTunj0vDhs9CMwCkOMDDdKQVk9Eb1bFzvafnDnYfaZ2JJQELuHZvlRPlnMlOdv4UbPgsOGiLePTOKxm9IR1+KM480OiPEKXJ2H2kdQaWBiyoMmiT5BzujsUG84AbQWA60orJ6A3p1G8PetkW47tE0I4EbGGufXP1L85ig7mm5Z8ImRmrPqM3pFN+bjaBba3tE+eDwOb7rAoWFvqNfhpnENTeoirHRJLv00X3z5cHmg0gJTBdOLC9zAGnsg6k4WjWi2jq8ISqIKNyn7ATO0djXHz9amjAthYSwHnd5bxFxXNT9EK4rvXmZ3eUiWJJwe/6ek6udTmDwKEIDnYcBMcGtuWmDvoqwdiVaBI58DVo8Om+qE/iLaaMRAtcS6He/GjCKPr7BgOpHQXH41WQ5wgcx/lSu4pgwC2HKNGEUMACO47XZ/UrKc0sKl4GyegA9Mnj8KSVdep+IJkM6ZGxJZLeItE/boJtsJnnFclD5yUq7faEGLpEMEg4Cg6YO0G69U1fZZKcgGr9W7pcF4jinVNxwSLkBQW7YENmbLBfx4NFFmW8HnqPJZLZzjEWjKlOHGgjWI/tvrv7B0hjottNBcgrAAAAAElFTkSuQmCC","Name":"Bullet 28","Paragraph":{"Font":{"Name":"Times New Roman","NameFarEast":"+mn-ea","NameComplexScript":"+mn-cs","Size":28.0,"Bold":false,"Italic":false,"Underline":false,"Color":"Black","SmallCaps":false,"AllCaps":false},"Alignment":0,"IndentBefore":28.3464565,"FirstLineIndent":-28.3464565,"ParagraphSpacing":{"Before":0.0,"After":9.0,"LineSpacing":1.0,"MeasureInLines":true}},"List":{"Visible":true,"BulletType":1,"StartValue":1,"IndentLevel":1,"Character":8226,"CharacterFont":"Arial","BulletStyle":0,"BulletSize":1.0,"BulletColor":"Black"}},{"Base64Png":"data:image/png;base64,iVBORw0KGgoAAAANSUhEUgAAAPMAAAAbCAYAAACp4bnQAAAAAXNSR0IArs4c6QAAAARnQU1BAACxjwv8YQUAAAAJcEhZcwAAFiUAABYlAUlSJPAAAAb4SURBVHhe7Zo/UvQ8DMa5IPfgEByBE3ABenpqWlpKSjpuwJtHn6V51kiOHDvZ3fn2N6NZnCj+I0uynXB348aNGzcKPz8/vy8vL7/Ln5AbFRn73Gz4P0Qn/fHxUSde5Onp6ff19fX38/NTnOHr60vv7QbaeH5+tj4U2Yu6nZTALujj+/v7L2y3XDuMjH0OtuHuwM6w+fKnCcpvb2/d41LbPDw8WF339/dy7ePjo7u+iwLBuvzI4HgwcFKUedAku4GE4rS5K9/f338SGRIYruM+A2eAc7E+EuFRQQ0nXrNPRucagP0D/zNBIGaDUBMCfnWBAmhHkx/m9egEPQXdghXHDNGAJ9mVYszD2gNb2oRDwJmWP+XXC/49yPT1SBtSW9OALdW2GVkLaE2+JaBdNKBLu9cDVpjlR4SzVASdvVZ1J3F0e6C7zRLAIgc7gbUrJZ+MzjDYqSw/U9vQFRnBVwcq/FVXWZYomZbteFMH8FwWf78OqjNVCsqUR9DdvwlsapOdZcs5biPWppR8MjrD0FZ4CiV45Tjz3xWfesdYfPoP1RFqDdG7ttW5Z4ACGe8Iuvs3gU1t8pa2OPYRWJtS8snoDKGBV2QKCMpsUuRFqRGAplPmqoXpSulKsE5nDUdb8yOw/knpGEbaHHl2C5n2Mjqbcc61U+hJiHxcLOJh91u+zkl57T3SRVG/Jcy+EVw4apDcv6PY1OaRL5uITHsZnU0giKpAnt5GB9J+tDJXR8rw3Exn/554OD98zlMZOPT/qWsRj6we+KMDA/P5p/7EMAGrW0pJ+OwWnNvsPolHVg/M0hFgW/SdAxT29c6tdXB40nprvAPSZmD7P6s3xuj5jY794L7PwcmscubbEiDV2Sl83kkiESc6LQea+OaR601Rjzuy3d72CVjVwa4CCRJSnF6ucYKCTzTeApuelA6G30AXG7s4n1d1jIL6V5QQLh7nzGOC7KST2wHX0SKjZzroC4ysDgVnq4M7e+5fgetcpXaQRFJh/RYZvSk6mP/ojMo2Ln7iYTpSOhjdGmfO2dXnVRH4ll6f5EPnA4FRthWudK56/GyLjJ7pRJ8o6skpZ9cRrK4okeE6Jp2TIP5OOoI9I6WYjN6wjs57tKLxqgcJxsg6h6PvfrILj7NDEln7DHZVYJDRKo3rycHycy0yehmdkxd5vG3aiNWVFQRERxLhZ1tk9IZ0ivO79ypML3jDa/eldCAamL1b42rsJle/Mtd4ZwuVC9xGnryBLCvNCFaXlALgDHAk3tHwMaCB6UspJqM3pONtOZNS07q3K1hkMttrBnOk7wjqoxpkgg9dFt6ZVGUloFm3RUYvo+Nl2RG660H7vKOJtqwF05NSTEZvSKessu69TmbV0wX8E3ZPJFBDd5+8w+DFQCXYgVw3cFTexqqUAPJgvRYZvYyO0qPbYlM9dUJpOBjrtcjojeq07vUwq540ZTvc9S1Yt+QI5vpYhC8QnJAhdUCf3ByUs1JvyRpnFNZrkdHL6Cg9ui0211NvueXiX0xHSjEZvVEdu9dIzhmsHintjAZlTyCX4BWJzsVIwHVA97Rxbro6Wm3LomfX7isZvYyOInq95yeHnjZP0NUCUpzCw3SkFJPRG9Wxe4Nvcq0eKe3IlkAGvBi1tuXlnsk1bbe7/jmk6LJ4rN1XMnoZHUX0Gitilp42T+BgLuKxdl/J6A3p8PEpkwSxugXObfVIaSe2BjKoVtwmyXm8OHq/IQMZYGPy1QBr9Wb0Mjon59UJ2yKrS0odsBNckH1CnfrotLY6Y3znCuaRQC709rFX/+y0toMRMsAoCXRkwIxeRsc+pU3YYoNUmx58Zo6+d5/BPqFOvdNC31pbUNwPAp7rmQ58DW1ndpEIdi/h8BEx+T8BontV22xIdnXW7AiJDMIO7WVRPMc6kIZxWS9EA6TnyNAg1WYN26b0x+UM9mnqsJOrYAXmNtFPJMrGuPj5qWggt5IMwH3dGXkJh+en6IXwudmbo0vFOr0W0BigBk1rgPzNDvocYDAinIKNBcG1te1b1Gbp9xSjFwdmSVGPueV4e9lHSj5NHZ7XNYlszAlBAwm/JSltxks0GYmSn/rK2hxpMs0ucpeCdFoFg4RD8UBhGEwi7kEyQRNNAjkqsOt4aeV9GkFf2NGgp8+jXyjj/owVGfXW/YZDol+ec+A67mNMS1EETtByEmWGfcrqYlLKJ2R0ANrkcXjSmve6HQjmJWMLj0x/IllLIHokQ//Qb55b+JHOzYR/Cz4cMzicBYOD49SGhIEiR4jQ7dHyp9TnPC+ZL8qiDBxJA3cpisDougoMYnX2Cvqgtul13EH7yHOBKN49FRfYkxMN+oU+ZMaG/ut4MFeZeY3gee6VzGKD8WBcdVJFGUF82ve7u3+EAGTgkfE9JQAAAABJRU5ErkJggg==","Name":"Sub Bullet 28","Paragraph":{"Font":{"Name":"Times New Roman","NameFarEast":"+mn-ea","NameComplexScript":"+mn-cs","Size":28.0,"Bold":false,"Italic":false,"Underline":false,"Color":"Black","SmallCaps":false,"AllCaps":false},"Alignment":0,"IndentBefore":56.6929131,"FirstLineIndent":-28.3464565,"ParagraphSpacing":{"Before":0.0,"After":9.0,"LineSpacing":1.0,"MeasureInLines":true}},"List":{"Visible":true,"BulletType":1,"StartValue":1,"IndentLevel":2,"Character":8211,"CharacterFont":"Times New Roman","BulletStyle":0,"BulletSize":1.0,"BulletColor":"Black"}},{"Base64Png":"data:image/png;base64,iVBORw0KGgoAAAANSUhEUgAAAM8AAAAjCAYAAAAzB16mAAAAAXNSR0IArs4c6QAAAARnQU1BAACxjwv8YQUAAAAJcEhZcwAAFiUAABYlAUlSJPAAAAd/SURBVHhe7Zk7shQ9DIXvBu8+WARLYAVsgJycmJSUkJCMHdx/jtBxndbIsvsxFP/gr0rV427Z7Yceds/LYrFYNL58+fJ2u7z5dbF4KGZsmXz69AnX03z+/Pmu7SBX8qh2F38ZX79+ffvw4YOut5WPBM4fP368ffz48e3du3etrdfXV7v37du3ur3v37+/vX//vlWk/Pr1q644ATpxuzTBAH/+/Hm63YyVeZ4f2I4aeSawuaHRO3RAXOEHv+/+fg+c5/bTfKP0BTfojZw1Qh/ARq5wyMW/CWw0BuNKRg7EhOEOlEIH8veWmCJlpkJFJ0IsFoegPcHYo2MgazCLqPR2OdylQHo6QJPK6ChjStqJo9kH+8jbJRvQYrEb7mJw1vl9JyeesT1z3BGOKSNMb5RMTImGDzmafZjukq3bYrEb2NNsIKftQQr7bToTR4mma6UOTeFM9vHO8GAHWltWWix2IrY0RIO/S0Z7Xtk3bRni2aoLFTeH/T0dB9xPSqdaW1ZaLB6P2Vsv82h2gvTOPb5NNBl9gKCioQf+UUXFO6z6rR0rFeA9GJi0YR6PvewoveK5H+q6ej0dODrHi3df9T9XhP8p6PhQ1s+kFey/rg1+455H3BLWV6Nin24/TTDfcb2TaL6RLHpndaoofzH2Ph/XHbFvmI9sDbhOvhMrYWPGkezDOsH4WjtW6uB1rKN0FAySA8A1ixBx8V029HTQnhqiyihN7wXjwhjUMDWyhTm7g4dh6HF+cNVDcmUsnF+RzfujxP6gjXDQ7r5PQR2MG/X91kPRL2QxCCjZH/h+z6C9zIwRsJGGGlbVEcLJDUbe2rBSArd6LhvUibOB4J2JA2zIdOg4+gUHC0xnhYy+7szCeckMiIsE6b2Phq+Lq6gT+Ls2ZOPHvOI++xQdERIzhRomZCaTIGjM2M5VcC58vCVJQLHgzft7MiUbaKjhjjrji5CluNaGlRLUYO2G4FHWxPXuiIuKexFtB5L009Ax93T2QOeIkZxo4MjmmMbQGzvxvppkTjY7/uhAXq+h/R3ND+rOGPGVMEjMZjpdb5W9gZMVN6hhVx2ityZRptW3Us5IZ/QcXKITjQz3jqJO3TvXMOiIbOD8j7YPsZ1o9I7qdNE1z4xo1ibgaHui91noCLNbLZKsgcmpzANmIg0NrhNlWn0rJfAdRWeHbdy4SgfM6pWEKN6lN36NisXcNBh1IZ0tXntupQ7a72zN2V9IL6MC9KfjxA8BTr030yHAYfsK0S00ZZRdCSvcMYo0vcV3Wl0r7QBRz/fwM21cpQNm9UpC33fjC2cy4zxq9P7uSHtupQ6jbBizc+YgyLR7M8AZ8C7YqWf7KRCcUEfnittklc5cbqDyHRppMk8U58poda00AIPnFhDXmfOMc5UOmNUbcaodDVozn7OT/XukehYpdblGkCz7wJhnP8GfhfaZHBm6cK4wx9H50W+de8jIgaiYoo1p9mEnivTd6lmpAwbAtJlsOWbauEoHzOqNaO0c3L60+tXZgowyxo3qWaTUrbIPfu/dPh2F9rfHcbTvvYyOoB0dqHoHlVJ6kYZbkyJdtnpWSkCn0FFIx0iGbdy4SgfM6o1o7exZXKHVn/n6o87jCx9pz61UU7Vj9GwCfZ3ZZp7liOMA7Xe1zYu7nir7UCklizRcrMGhSuvdoQteTELTsVLOVTpgVq+EgQUys//HYukCaf3OB4ANOped97XnVqoxvWpto03gHvgTHwqOOg4IGaVEjywuKeVDECMNy4MBtDpWCqiB2I2cP6kDZvVKdL4gVZQD0Fejn/gAsMHPGCadNWnPrdRBI+4o48WPGnDgQTA9zRnHcVqfrTRmqD9sLIk0M3tb1c8YPQd/UgfM6pVoJoBUDkCDVYOI8+3tdaGzFVut1paVOtA4IaMMomPEe+H8J4x6CAIM3jP7ASWbcw3YkxnSdKv1Y4MlMZpO7G1VP6M9zyZdF9Klx1U6YFZviEZmCIKNLjwWD2PE/czoNfuMIroHsipbtLaqLMg+z2wVgY6xcNzT0HFGGRzPud3K5kJtamS/moUz+9xEuJEnamMuXbRdSNY2v7BBMDGMrngPFiUaH56jHXdiRfV6zOiAWb0hGIcb1FB60VQjZW+xaSzJvCitnd4ZjIZVRdmIZp9Zh9uLzsEe6dkzk8DIGWl/6bzSSG8/TTCpVWOgbNCJ7UJQjm17ORUaCiMqJQ6YhkPJDGxGB8zq7QF9jWNQwXjSqCZokMFvGgWu7POE4bY28M641mxnj+MQGnfPWI8ymrtK3P666DYXY9e+I5BxTNm82oMJuYORRide0LojMdCeRpa4qDAsDPD20xw2LFCrlwjJnlGU7DnlNFggHSd+Y2FmDQ7zhLnhXEB2ttHqoYC5VMOEsY2cuAe2RyNjPYKOda/MjAV2hnnQdYHsXZvF86MGcikwwKOOt1j8H3iY83gGWyyeloc4DzJOdf5dLJ6BhzgPzged8+9i8TRc7jz4iPGIDwWLxd/GKefhp104C5wGX6Lwe2WdxVPD/3AoXt7Lpg3I+sK2eHbujF5kGjgK/3eJ/8X9G7y8/Ae0FB4UYBvzkAAAAABJRU5ErkJggg==","Name":"Main copy 28","Paragraph":{"Font":{"Name":"Times New Roman","NameFarEast":"+mn-ea","NameComplexScript":"+mn-cs","Size":28.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QgAAAAjCAYAAABo6pS+AAAAAXNSR0IArs4c6QAAAARnQU1BAACxjwv8YQUAAAAJcEhZcwAAFiUAABYlAUlSJPAAAAmTSURBVHhe7Zq7ji1XEYbPkzjmuZz5FYjInRATOCRwRkCERIaIEJHlyCKxnAASsgXGFzTwbdW/9Xd1rUv37n18zrA+qTTTtWrdq2qt7pk3i8Vi8X/Fv//wx5evPvjZCz9DtVg8nf98/c3Lv37z25vvhep1wIRawoTD7CG+/d3vy/YlYXYJz2p3saj48cuvXv7560+f5s/f/enPL9/86pNN+zyfOQA11n/8/Bf3tv7+4Uc33feffd5v74cv/vLy9ce/3AwEITOGyWkYhLfJBH/869+eEsDrBrF4mxAzHnBIFD0E8ZHbzUJcDQM7UJLhJ7Ee6ls/SnDMpRvvGPsAkEcDjQnkNq9IOovFu0KOm1CfhvbyodqTUZLQwU9yCNUOJQn6DVWNdzxVYUCVBaNosXg1XOnfihkCOgc/p79uAy4klTDZoBt1zwY8yXU/LcjIB3H2FsE7T24LieLF4tVwlX/rxs23h1CV5O963ACiaIN/NghVE9l1LwUyUnAPK3TQtSW/ZkTxYvFquMq/iZnZA1nxhbRi1Mc1erV321DtcYNHbhEMhnpcl3hWO8jNYLF4RVzl34qXGfwQb/Xr5b0YVrwi3DpCvUdG/O4n/5GBg959NCi1g9wMFotXxE/l3+qzdYPwWwbS+g7BK41suh89ZRSPm4+M3YoJBuztqA3XtaAfJqY2ELIa712jaxLlo39YadmQzDRf+r7q/0Ay+nu0z49n//NTD43f94bf0dF2mDVRfXcqjUntsd55v/OJlaU6oao6vZNshmr/9MycWn5a+RW35NH7vsj7xs+f+gBUn4wrVBvy+jPmys80J9YjVDVqKB5P3SJUh00L1fQCaqMZKI6Ajkn6plRZUJvX66dlQ3sebC7d69YJmBdzcCf27O1rVqGPU9hpffjpH616zqL1laD3/rPk8dCGf/hCWv051Lnt3f/qh+owrf3L45FesD7YIOo/rxn73/vKL1s/pLQWuf9bhbeA/+WhlRTB5ylBF8X3W8bMPu4SBHjw9AYitGC+4KqPhGoH2bhl44mqmgh95iCPojuVjZKDnyJsvBISMnvCjLivSxEk7vit/hTcvrmOBzp9hfpONX/WFX0rcJB84rtjVuUVJMYZ3+nB2PP4WTe1q3HnpMZeUi8eN/i6YxfqDVr31jzzmEL9dLTfrbk5+WBA2JPR3Haocjze8OAcDQZHwy5fVVQfCdUOD8pQ3cFxVdbayOy4od7g7SB5nMLn3LI5ghwxO6/w5FitsZyhNXfBWNVOlUhm55+ThE5N4eMdrQ91Z5x4hjz+6rBwtB6t5DRKdlzH0ffG776ChPrpMCb6qw6cijxOyaEDUJXi8Y4Hb29Aykh5Q1QXCdWOkc2oHK6yyY4Y6lO4E7a+MyixtvrT+o8CIreTAxu8PFQlvueVE836BEE3fUJNoD6Ran7C1yJUJd5evnkpCHtBdKWvzKJgH/lDJvuHZHp/VCEe78ycGFqoKtuqLhKqHeqjNdiZNq6ygVm7EX4ah6qkNX/P/K21ceTUSHWLUBkSqhIfd7XnGi/SuhkB4+kF8lHUJxKqkupaPSNRfbPuJPlQl1T1nwnJuYqzHsyBBIj4q5VkdBO8IeN43DA6MVoODqqHhGoasjeTmmnjKhuYtRvhYw/VIXRNRmYShAd2PhFBZUioSvJpE+o7+eSskgA3pqOn3AjvM1Qlj667J5hQNZHd2b6OwHoSi6Ok5ZDsqOP+oNdWl8pfNsgwHjf4iVFlGyWQeNygeq3yDJPXBvHTr+m9Nq6ygVm7EY+244l55k+hfvJVffbKMiNbDyJ+D/UdnHlmzEcYjUnM2rXwm1iomjza1yyKQfY4VEPkD/hRTuLsjfsX0k0SMorHHd6Y3yI0iMpJQHWQUJUwAV1/8vV4po2rbGDWboS3c+aq7fWrm1tmdPL3yjIj294tgt+PXoNn8P5CVeJ2M+uW8fqhanLE9iyKsSPJwfendfvk8M1JotmHDOJxR+vE0HWude1RHSRUOxgUA0WqDZ1p4yobmLUb4e0c2Vzh9We+OHuCYC1DfcfbC1WTXjui5ROMdeaV6CjqCwlVidvNrFvG648Su9uG6lLOJAfwvem9kuQbevMWIYN43FGdGHLI3kcOrxOqDe7UrUUYtQFX2cCs3QglT2TmfZzN8g3y+tVHx4yvZdWfypBQNZFdb2+zT4T68o+Touqrwl8RZm4yjNXX3U/V0WuS7JBQXcbZ5AA+h1A18U8ITfuZxvKJoefeBGSPhGqDB0GodozagKtsYNZuhK8X0svkgL0H9uijYwZnln21JypDQlXip8roBM4fUklSvaTyCOoHCVVJXvfRHBi3r6/PibZCXeL9hOoSHkkOcHRcQ/uZxvKJgYwytNuGasOoHN6mDczajfATHekFuYLSHSKvN+1FUYkSSuu1wNsKVYmcExndBHyO9EuCO+vUI9QPEqoST5QI4+olZ8o9ifC71++tgduF6mFISoxp5iMva135lR+8oz0E2TZ9VAbx2CRn59G7ptuGaoOXV47lzoqEesdVNjBrN4OfRggJ1TeezWOO6KvA9lvE6GTW1bp1YqodpBcwGvPMaw34HKs5XIX6QELVxANEgq96sPTWHZ3qtYImJ5LRDXEGJYdRW5Tr1aDab4+bUYzSlmyrGNycVKNs440hoS7xdpGqbf3lArktTJyS9IPj5QCjnHby1c9tQrVjxgZm7WZgHu5sPWmdGO7src2Ws/SuxGoDaX0TkWM1T5ICv0XMJpUzqA8kVE2OrHsVFPkWkhM76519ExskTA5TJbUZacWsDvNRwtE8St9RIKozHKfXGHQbDHK7CM+5bZ7dxkXBoJNRkies4JBUQTRjA7N2R2CseQ4uzKfM3IYnUn6XU/BTYx4Fp+oj9Jn3Wu0cSQ5Czt1y1kc5sy+jdUd6665kWYnWyHU3/x68BlbMjLMl9BnNlPhrJ2vm+0PC077tfMc76UmYb9CJ4c4lcv2eRJVbe549s+OyUUyQMpKST1J1KgmTKRuoyiVh8hBskM+T39mY2aBinVgbrcXRNlQH4Zm1dMfE2UaJqgXX3JGznsXHnSVMujA2X3fmzNwr/81gg63WnLoeTOiyTx7F9/OozOyX5uBrgBz1v8Urx50jVJeBA55NLovF4h3gmQmCkzV+XSwW7yPPShDcHLhBxONisXgfeVaC4F125n1+sVi8wzwjQfDh9FkfJxeLxVvk0QTBF2/q6s95fP2+/b5uD4vF+82Z/yPIeH3J+svFYvGeUwW2JEymIBnob/b5f1UWr4U3b/4LB+sgNDPXdIEAAAAASUVORK5CYII=","Name":"Main copy red 28","Paragraph":{"Font":{"Name":"Times New Roman","NameFarEast":"+mn-ea","NameComplexScript":"+mn-cs","Size":28.0,"Bold":fals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JoAAAAaCAYAAABPT0XPAAAAAXNSR0IArs4c6QAAAARnQU1BAACxjwv8YQUAAAAJcEhZcwAAFiUAABYlAUlSJPAAAATnSURBVGhD7VoLkuMqDJxz+UA5j0+Ty/gwXrVkIYElIDvOvnkTdxU1GTD6NgKcfN24cWMC+77t23Pd18ey49/Hc8ffgtH4jf8ASMqTErLQR/zLbVkoOZSsnYCE0Qd++AcA9q5kn7fXE2k0fsNAq3F/UKzwURrF7bHulPphvNq5y/LI5xGL6GFRAGId3YcQU/6TiKZg29m+mEij8U/HtnqCtQ18yGNGlUkWMj3ExegoViFXZOWL4Ezo8yFKb6L9LuzbykRZViEK94EsFfmoQh1jHjr3a1nLXMD41MwrExKBgCTrJtpvA6pPFhNUK/xBWyjx3OkgxSceK1WShEsPwQT2ibStj5tovwhceTwRGvidriIMwYpTzJmweFkntc5B7qddBhQ30d6HrGrZuS7ZVqOYV8zlVl8IMmCevToQZuPyoK8S0HBzQTeex7N2scCYnQs8IPd0+yX5+fPvI1pkS/dWRdhwQG7imdm+PSVekI9knvVRLlySMV7nSpr3y295aK/6rPC6WhlKwJxoNrciqU9GaRzQnHBQ5gOygnTHoZIJpwHBNZm2XSWvv8m2K8XssJJcBZc8Rp/Hu4imld6TBCTCkLdPUex0RESf3MLOc+r4QQ8tRPdKgeOk485vkanz4uOM2H628RWUuKWH/fOYopszHixBsdZ7n+K33TaJtrLODpfS2xia9Zus8wp6B9HKnCZIvQBK8uPkZltNK8/7DGTxNZ9ifYhXdEh/BRLzs/xvE03RbnHS6hKusEAEBvXIoWMBobSKHF2Mrp4Bkf6GaEqMUF5gY7EvDbzZ4AngE5IRo1SvbFG2sWKZMQFnofZGNl1GNAAPYruT5Fo7bXUXE63FTlt3bcf7iWZBmk9WlnSPiDA+IRnRsjiaX00/cjKI6wjsT+LLpURTMOGq7TRwivuvJZqc46D3OEhTlU31lIBfRTR9fp5ohUSdoEbb53eIBqhePxd6MlkzgL4RUbMqq/AxL7aALNG26GFBqpN1NdE8sf0hvKvHOXUt0eaeB2aIFvn8XaJZXGRM5M0vkBYsb0AyIFo0HmEMWXgnQEAW/KuJliXs3xJtruz794qjFQ4Un53Ml4iWyFbd8G2WKBFkbkycFr18ADbu5ElnfxVYQOrnegpfJVqPEF09AyK9SjSgECcLJMfD/DJfcx1aBfz4DNF03gwR8R1l9lwPHN8BybbmVZfGKNJXKh45Kz2EksSZ1dg8YwQIyFGCf05WVHqvIFrk9Gg8gvcLOqtftFAEooT2qlohVBs/7U/nqe05CSoZnecyjEjG/tJxJs1J6lMjswoq7e/6+zMZJVIQYUTg2RgjTJ1EMe6QGYxZYEAqG7M5pIuMQB/02++dhGi4HPhxGaMWJGs0ngELxcjWtJAUNWnUPlxsuD+IXxuL+lxKJOOxuKp6lEXtK8gE6gXVazERVa/++sP8CWyGMr0MbAgKsbdSDvK5n5EAbYBK4wRYBakalkTimBKR5bpbrnzdA80+iUJCX6naBlWjcfo7hN1+j7lBLDxgJ7+O8bHpzPF+IVlcKXUeJWv6x4eHr7N+AThjzpGMWofAzB/n76zNN/4haqJZZX8VTLTO9nfjw3EZ0bDNd6rOjQ/HVUSLDus3bhRcQTS+7LxwybnxgbCv1tDkkiMjOc634fGt9MaHoncjHr2i8Df3/8cN7+vrD4VtmI39R4ItAAAAAElFTkSuQmCC","Name":"Small copy 20","Paragraph":{"Font":{"Name":"Times New Roman","NameFarEast":"+mn-ea","NameComplexScript":"+mn-cs","Size":20.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MMAAAAaCAYAAAAKTuhNAAAAAXNSR0IArs4c6QAAAARnQU1BAACxjwv8YQUAAAAJcEhZcwAAFiUAABYlAUlSJPAAAAYTSURBVHhe7Vo7ciMhEPVJdtO9i8M9iiMfRYFv4tqjeDMHChw4UaCA5TV0T8N0A2ONVPIWr4pkGKA/7zUD0sPExMR/ghD+hvPrS/h8+h3ef/wKH68h5C5Cr3/itghvf8Pp8Bw+Hn+F95/P4RTuNB8gzimS5vgzGhqJQ+3xdyRQJFQ0OoBUb/djPOz9jPZpezXZe/0Tt0V4ewnHmA/OxVYxhLc/UUR6fMzt00s4DXCyHnt8jGt740LAy2kBkD8/zpMsi9+TGBhkeya8RfZe/8RtcT5kUm4Qg4yxGnHWnye8PqeC+PQnFfVc9E0+pwqaJvYmPT2lRacYJi4FyJlIPCYG2lFi/o6HRGZ6BkJrgThz8dj3xxcZCwjn63EyoGFcItQUw8Tl2CoGVHEvbzJXbMfD8kXDoCLu9MluE3eM/Egb1yb7OR58phgmLsUWMVAF12StoL9qClJHLEXe5rW5CchDTNg4WNzbAZoxxfC9sHVn6MGr/r2zicmLQl00uDxEe8A4ubbM6sOBm68x0XDa5281vCuHcepbvgE1MO/qVivO779/PTFYtjRvIiLOMdnHKp6e7efXFC/Mj2Su1kMuVJJXucpN+6U/Heq+Gpw/rIf3UBg5Rzp3AOe2iEXnNqeIRfZlTzHoeNR+skh8MSxjCyFpwkijpPuiwGI6aZ8IbD7kUOA4CAgY7pazwPQNVa1msQPz5SAXBDC2zGuJgXdMTWQkl+xQ9jHETiUWPKObC2NMEb/YQKwPRS6KE/crv9Oc+XlMtLVbJ9vXNmrU638cYv5ijiQ/8dDJJAKBMZ/kEDZI5W3EAn16DMTEV5y7iCHHyDsgY52qj1G8U/OKOjlxqrXUrz+xaqItFWAdLNnCKkO9561qcg0xyJgqSK0AEkEdAnpbdj1fnTQvvmKfsx6Rtyo0FnRsVoTIYBtW+f1CLIoxe4gBvOit8xUxMOrPmWR4uV0zJFmWQS0Cc59BesyHapwfEZrrXEEMTF5zPsNGsc8N/GKDJqlOiEde2QW8wlHHiua0RVJjJDa0jkPcReTLehILh2BeYdgKtt2K225iAPAiPm3IKbyc2+qzZmcx1OCf78WOG4hBgmSs5cEjpoZFap0QTwxeHMWv+jly0okrox87RZhWU7FiP7f6sxUUcyfehd2XioGBAfLNazhwLTGk79a4bpyXvtnjbuWus7sYmGTjYhCiN4JqVcRLxABYxMM63lw1hmM3SFztjxfrPcSAOXqC93ZUhvZd4gVCW59AGpLIysm9xaDFpw+uzXVGE+r019j6PjAiBsvnS8WwxCX1pfnGRTwcu8HCMBK7lj8jIJ87QgCs4qNh2kqTd7YJz8m9xeCR6rZiGNs+9e8uvSoEiM9qzk1icObmteHbKFEY/dj1Kz0AGxGLS8XdQ/JvbFyLM8DSr+ZLD9vKFyer91oLtpy2EtxKTHOdncUACLm9QFI8Fr/En8YaXKl0/wh5eNyIWHDd6b1nYSQ2SyyivwOx6BWGr4qBONARwrn6KYBtsWIiO4cueEK0RkWxyAvI2NhXB3Nxek0oawvbQwyW071+C9ovrFn8kzcm3yJdiwRC+jp+Sgz2uGx7gzjFHFsJNhCbbizw24He7dT7TRJusJXmbAiB7XB548W9tqFwNn5vwlk9kH5FpAnXxohjlePJuDyn0SfJi00H16pCWF/+i57FgAO17ue5LEL1+j1AzBKXupnELYmtfzyj50b86liU56RIVEqYvTtpSOFpfNZZKGLTGNuOheGXmlf7VOQSLfrW+6wr+NlqjrjYFv7X6yIEI65YjA/QZyQOSteLQyDq77NAncTlXTi2VJuixaB4jrFYaF51e5X++pD+prAQLQlFV7W6oUL0+smRDuRWi8casdCAnXQVrGPTGKP9QrJox2GbQZTO3x0Y7OuwX17+YvN3iCoWZF8jFixmfh9xiIVPyBl9w6/T3ngA57IhIaC1xAyOK1tG4zpxQ5RisEk4AhKDUaEnJr4NdhMDPmMalXFi4u6xlxisw+PExLfCHmKgQ/CGi4GJibuE/M0kikHfoLWwutkZuG2amLhbtG66etej+kZu3orshYeHf3IE53/ctuTWAAAAAElFTkSuQmCC","Name":"Small copy red 20","Paragraph":{"Font":{"Name":"Times New Roman","NameFarEast":"+mn-ea","NameComplexScript":"+mn-cs","Size":20.0,"Bold":fals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J8AAAAUCAYAAACTbO/7AAAAAXNSR0IArs4c6QAAAARnQU1BAACxjwv8YQUAAAAJcEhZcwAAFiUAABYlAUlSJPAAAAPNSURBVGhD7Zo9ktswDIV9krjNXVzuUVztUVz4Jh4fxdttocKFGxcqGIKmpAeIIEFLzqwTvhnMZCXxB+BHEJKzaWr6MepPR3fdfbjvX78n839fD2fXO+fiY4t03099X0/L+uwP01y7w9cq83ul3OlznO/3/hzm69zZXbfx2vbT3VeK8yvkLkfXxbnm4u0u3ifBUbc/uvtF8e2+F9BJWykwDb7o/xvCh2unxZt8HACd2fbD3SSALCg52x0XZ8AGX/Q/wvcOcu7L4bpp8Z5tJA8atb3tMu1Yxz4oCFiPAUuRW6kGX/T/TeB7lGLTmg2WijeuB65tyIbasVsCQruvDUbSwJB99QdI0x7umvpSjkEbpcNdpjgcdjKOS0a17SkNMNUwN1+WsOf9XLvdY3fHx0bN+g9+fbkUfNqxO/eNQ1A1tvcLx7ZuVDZfapfJYCzD1SQpdHSYrAWApfCpZjze2bw1E3WUPAakdSIjYZGdNBHoUv+jVcBHG2P8N1qFbx30UQ1fYvPM4ZNHLmyW0F5JKqwhmm9E2eOmZITF8EXQ6Xp4Q4I5yP5SkvCxvmARsC8+5/g8ZQslu4/XBWT4gob+sWwRFuHRhjIXg7gGPm+WOLGxITOy0slbDXx4epjh00xLKnLBZgagDFoK38wBDJKhJmILJJ5Pjc8CJALB7ilju4uH1ENER/DQN++fZ55cTKrgM/hG0jYQKRd3q6rgi/CHmFjHDvUN1QwKiOgUBuEZ+GSbHBwpaWOQUveKR+hgMHbIirI+FDb2r4A0KLW5LPCZfEPwC2PL/qyqgQ/XlsXdWFIF9QQj7nRojEFYHb5EAKWqF8gKH4yN8x3KkLs/AdIAFODD8VeHrzD234RPlCjq3CxUrhUg0o/JfMrRisrFJg2APfv8e/Ch71b4sBGZDzK+woc6x5D55GS0GoNlEgFAanFyWnOBkmBkYLX4lzsN1oaPlBtbm2+NSgBr88omOBaUgrFOccGMb1cMPm+WN1RNSxeIAKBAaLuWBQ2u5/xjMSGYoM3YF9kL4MuNPV4XbWpUgi8VL4ptblMEFX/bJRPUssAJ074rSfiSJrKMpqcWiOaMmV6Y7OeZ+da0WRU+eYqBXZVPQzUqwUdiG0Babl2H/9XCdqgnmL6ma9/6HhlrcowyID2rBUjugjV/4YiXg3L3wm6Ub/SKj4+dCzGhePgg9ixbTtCQxv6lX7gwL4CPNJtv9MsCTknWPuZMzD/TNf1HWgO+piZVmBFDDR6zKDuOYy0WGjQ1rSVW8GuWq7uampYo/EKFNd9gse6y1tOv1WbzB3Lsi7ogNx8aAAAAAElFTkSuQmCC","Name":"Sub heading 16","Paragraph":{"Font":{"Name":"Arial","NameFarEast":"+mn-ea","NameComplexScript":"Arial","Size":16.0,"Bold":tru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KoAAAAUCAYAAAAdtqaHAAAAAXNSR0IArs4c6QAAAARnQU1BAACxjwv8YQUAAAAJcEhZcwAAFiUAABYlAUlSJPAAAASHSURBVGhD7VkLcoUgDPRcHsjzeBov42FoFkgMGDD4+n11Z5i2EEKyWQHt9ODBgz+KbZnDNM1h3QP9fPDrEPYtLPOE4sQ2L2vYqFjbsoQt/J+iPUL9HOykp3VdwkyamonM3N1FCHvY8hz8OS1bOS/sa5jzANUnDu4bTUDf9J5CRc6Lk8AHY6DdLUzzLILzCFX0Ni9hpR2SdVhgW2xBxgXfVKjI2fukP7iHpJ9rnvcVp9iFHbbbNSr/fNylsfcTqouYBy/DI1SvmCPSjoptdz1tufqOKnbK8SH01Oj2IP1830Dfjt+zzayuGF47hthnGzxgtZ32iTj1sbLQkQSTotF8+hnv6SvdUWf10J7i2+jKkPM148OVIo8jtrvXi/TOcMSKd4ZXuYjxK3u2pTeRsIgPalkHmCu1NbRxhSsRyrpe3yBXJ7vQHSGNnGHtRpGMLGKQgb5C1EQyF57nszi8doAQpxKDCDGk+2qfeClM/tJDZxEYBZbn6NPlFF/mhuPjfAHmkf1C1Aev1FQuPbAfroPUR+V4l4sWv/HBiHblCZrERH153giuhCocrmmDwO+x4RRvrSdkXBi3FrcKZxaTCVZiGLM7X1F4fiE8LpohjlYO1pqAGV8lSiCJoiy01deDxFDFnb5GHH5GuDDjd9YBfTVPXvSEqteHUCmEaHM83OfcBJicCIFhaqdivihUoO732EliardgmDtOj6TOWBKWX6iyI3F8lShbubXAfnv2o1x4+MXfchQXOXUEc4G+UNvHPsdlbTIF0v2IDGFMTSf4GUKtfXjseonJmBJJl6TO2F2hAu25/mJzbDUXGqNceOsA6BxijsYaXnRrYPDHsHKIaH3Ul91VBdta3CLjiiDu99j1i3PezbokdcZeEWqMEXHQXRAxyr1voNi92BijXHjrAHBeWB/zenFcoVsDzkHxx7ByiIAgdWEYFiGtxS0yWgSl/mNNj90R/DlWK+kuSZ2xV4QKxLfqi7f1HsRvXSSFUS68dQDEN76QNHThRV+oDTESjhgq7mJxKsIBUwDNAiUydFAtguJ6KohRuzpxjknP/wmhRr/q7zs4Cph860LBP8cwwoWXXwbzY42NoMczwON1XFYOEak45BBPfy4QCLOKJuLFk4AsYEe7SPF9MifIBLEt5vMnFIvIKztdRPl0w31kiL8ZrUICWmQp/hTvkVu5rvCjfFnFZDur4Zsl/XRBfBeN8lFr3eHiil8G+2kJzAvJo5O7aIxz4Pcjaw7fUfXHbLS584kqFhot20QySKzFp4ZMEPrEL9lzUAyvHQASyy8T5ZpSLBlHS/lhnHHcv1P8Il7VZvJb+0LxjsLnlgVk+dDNEkUL8FXUgjaRuhZXXDBG+GW0roMetHhoCV//EyLl0I7rSyAEXRTIa/fbgQe4RTJyfHWHuotRfuPJ8uKx/6fwn4Qad5FOccO2mafTd2CU3598qL4d6Vjqb/mA1+63g8UQ/3+uBIn8cKXqHbNfCS+/HH9q56vSW0K/lHCzSPLa/RWkO74uOOWT78AY/26M8ItrS7wn/mC8NqbpA7wV5FieOtTNAAAAAElFTkSuQmCC","Name":"Supporting copy 16","Paragraph":{"Font":{"Name":"Times New Roman","NameFarEast":"+mn-ea","NameComplexScript":"+mn-cs","Size":16.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HEAAAAPCAYAAADTViBhAAAAAXNSR0IArs4c6QAAAARnQU1BAACxjwv8YQUAAAAJcEhZcwAAFiUAABYlAUlSJPAAAAKHSURBVFhH7VeLbQMhDM1cDMQ8THPLZBjqD2AbzKdtVDXRPQnlwMaY9wx3edz4EOR85Qg/+Oi2eOFvQ/WHYTN+43fI+ZlTAL5DgifLba/RlPtnCmCI4C4OPIYTZfwW8fUwInUisrjCf9XE5d8TEZGvSJO8CrnxWpAGvYhXygkGSldObHdDEmYiIq6IVRJMsBuvhyeiB9LjuyKyjY9wf51WW2sqeDvFpsEaz5QDPMerXiO87iwWx8EiKlVYbK0qle8pzNxu/mBTxEKSJXftwwVu5/Ge5Kr0udU4EbGugdsvQ4KViFWMkFK7u5lD3JCcUCEbbCX5ulhL0Agr601jwXWCpLF/id1i6L7M3aEnwubNtgAd7TvmLuvxTVVFG0m+4lluRyIiTzOflYhs08LZJBG8EdncIAr1y0YnMSr8WIp0t39GFIJEmxDBgloe9Hpe7kM+Kj4V80aYihMRlwWxElG/E/uEjcCritYbc4hATGP1JG36O6zI8nggIeAH9+Ktpe3cl9OI+3hFXgi0L2N5ySOYTBARZlNfbYJtMkcTL/16qpSfR8Qi1k40L94K/VoaNWeTG3jWV4Obu7KXoSIICKj+HuywEhHzqkWCwDySWo/gichjcwHYLqLpPm9sQpRDxDJW57/r71BJNx8zECPyYvwOVLlTLt0toufSTdWR762xgxcHUQvLNsVtW2zSjPrGFwm2c0OEainP8uVpm/44wtaE6PLQsXSLMF+P274UwQ7DvhV5IqRjKyKGgEU22jWeKR7lM2rQF7O2lfaN4vgxiAg476VLYAL80/kuOD31JMxE3LeBvoLKEI3pk/2OOBUR97rz+fcYriRonyIgPmLzRGrX319cd4/H4wuEfW4cYfIe5wAAAABJRU5ErkJggg==","Name":"Diagram copy 12","Paragraph":{"Font":{"Name":"Times New Roman","NameFarEast":"+mn-ea","NameComplexScript":"+mn-cs","Size":12.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PpStyles>
</file>

<file path=customXml/item33.xml><?xml version="1.0" encoding="utf-8"?>
<TemplafySlideFormConfiguration><![CDATA[{"formFields":[],"formDataEntries":[]}]]></TemplafySlideFormConfiguration>
</file>

<file path=customXml/item34.xml><?xml version="1.0" encoding="utf-8"?>
<TemplafySlideFormConfiguration><![CDATA[{"formFields":[],"formDataEntries":[]}]]></TemplafySlideFormConfiguration>
</file>

<file path=customXml/item35.xml><?xml version="1.0" encoding="utf-8"?>
<TemplafySlideFormConfiguration><![CDATA[{"formFields":[],"formDataEntries":[]}]]></TemplafySlideFormConfiguration>
</file>

<file path=customXml/item36.xml><?xml version="1.0" encoding="utf-8"?>
<TemplafySlideFormConfiguration><![CDATA[{"formFields":[],"formDataEntries":[]}]]></TemplafySlideFormConfiguration>
</file>

<file path=customXml/item37.xml><?xml version="1.0" encoding="utf-8"?>
<TemplafySlideTemplateConfiguration><![CDATA[{"slideVersion":1,"isValidatorEnabled":false,"isLocked":false,"elementsMetadata":[],"slideId":"638047172188856893","enableDocumentContentUpdater":false,"version":"2.0"}]]></TemplafySlideTemplateConfiguration>
</file>

<file path=customXml/item38.xml><?xml version="1.0" encoding="utf-8"?>
<TemplafySlideTemplateConfiguration><![CDATA[{"slideVersion":1,"isValidatorEnabled":false,"isLocked":false,"elementsMetadata":[],"slideId":"638047172188856893","enableDocumentContentUpdater":false,"version":"2.0"}]]></TemplafySlideTemplateConfiguration>
</file>

<file path=customXml/item39.xml><?xml version="1.0" encoding="utf-8"?>
<TemplafySlideTemplateConfiguration><![CDATA[{"slideVersion":1,"isValidatorEnabled":false,"isLocked":false,"elementsMetadata":[],"slideId":"638047172188864448","enableDocumentContentUpdater":false,"version":"2.0"}]]></TemplafySlideTemplateConfiguration>
</file>

<file path=customXml/item4.xml><?xml version="1.0" encoding="utf-8"?>
<TemplafySlideFormConfiguration><![CDATA[{"formFields":[],"formDataEntries":[]}]]></TemplafySlideFormConfiguration>
</file>

<file path=customXml/item40.xml><?xml version="1.0" encoding="utf-8"?>
<TemplafySlideFormConfiguration><![CDATA[{"formFields":[],"formDataEntries":[]}]]></TemplafySlideFormConfiguration>
</file>

<file path=customXml/item41.xml><?xml version="1.0" encoding="utf-8"?>
<TemplafySlideFormConfiguration><![CDATA[{"formFields":[],"formDataEntries":[]}]]></TemplafySlideFormConfiguration>
</file>

<file path=customXml/item42.xml><?xml version="1.0" encoding="utf-8"?>
<TemplafySlideTemplateConfiguration><![CDATA[{"slideVersion":1,"isValidatorEnabled":false,"isLocked":false,"elementsMetadata":[],"slideId":"638047172188838935","enableDocumentContentUpdater":false,"version":"2.0"}]]></TemplafySlideTemplateConfiguration>
</file>

<file path=customXml/item43.xml><?xml version="1.0" encoding="utf-8"?>
<TemplafyTemplateConfiguration><![CDATA[{"elementsMetadata":[],"transformationConfigurations":[{"propertyName":"PPStyles","propertyValue":"","disableUpdates":false,"type":"customDocumentProperty"},{"colorTheme":"{{DataSources.ColorThemes[\"Arup\"].ColorTheme}}","originalColorThemeXml":"<a:clrScheme name=\"Brugerdefineret 6\" xmlns:a=\"http://schemas.openxmlformats.org/drawingml/2006/main\"><a:dk1><a:srgbClr val=\"000000\" /></a:dk1><a:lt1><a:srgbClr val=\"FFFFFF\" /></a:lt1><a:dk2><a:srgbClr val=\"E61E28\" /></a:dk2><a:lt2><a:srgbClr val=\"FFFFFF\" /></a:lt2><a:accent1><a:srgbClr val=\"E61E28\" /></a:accent1><a:accent2><a:srgbClr val=\"7D4196\" /></a:accent2><a:accent3><a:srgbClr val=\"005AAA\" /></a:accent3><a:accent4><a:srgbClr val=\"32A4A0\" /></a:accent4><a:accent5><a:srgbClr val=\"C83C96\" /></a:accent5><a:accent6><a:srgbClr val=\"4BA046\" /></a:accent6><a:hlink><a:srgbClr val=\"606062\" /></a:hlink><a:folHlink><a:srgbClr val=\"C9C9CA\" /></a:folHlink></a:clrScheme>","disableUpdates":false,"type":"colorTheme"}],"templateName":"Blank","templateDescription":"","enableDocumentContentUpdater":false,"version":"2.0"}]]></TemplafyTemplateConfiguration>
</file>

<file path=customXml/item44.xml><?xml version="1.0" encoding="utf-8"?>
<TemplafySlideTemplateConfiguration><![CDATA[{"slideVersion":1,"isValidatorEnabled":false,"isLocked":false,"elementsMetadata":[],"slideId":"638047172188864448","enableDocumentContentUpdater":false,"version":"2.0"}]]></TemplafySlideTemplateConfiguration>
</file>

<file path=customXml/item45.xml><?xml version="1.0" encoding="utf-8"?>
<TemplafySlideFormConfiguration><![CDATA[{"formFields":[],"formDataEntries":[]}]]></TemplafySlideFormConfiguration>
</file>

<file path=customXml/item46.xml><?xml version="1.0" encoding="utf-8"?>
<TemplafySlideTemplateConfiguration><![CDATA[{"slideVersion":1,"isValidatorEnabled":false,"isLocked":false,"elementsMetadata":[],"slideId":"638047172188838935","enableDocumentContentUpdater":false,"version":"2.0"}]]></TemplafySlideTemplateConfiguration>
</file>

<file path=customXml/item47.xml><?xml version="1.0" encoding="utf-8"?>
<TemplafySlideFormConfiguration><![CDATA[{"formFields":[],"formDataEntries":[]}]]></TemplafySlideFormConfiguration>
</file>

<file path=customXml/item48.xml><?xml version="1.0" encoding="utf-8"?>
<TemplafySlideTemplateConfiguration><![CDATA[{"slideVersion":1,"isValidatorEnabled":false,"isLocked":false,"elementsMetadata":[],"slideId":"638047172188838935","enableDocumentContentUpdater":false,"version":"2.0"}]]></TemplafySlideTemplateConfiguration>
</file>

<file path=customXml/item5.xml><?xml version="1.0" encoding="utf-8"?>
<TemplafySlideFormConfiguration><![CDATA[{"formFields":[],"formDataEntries":[]}]]></TemplafySlideFormConfiguration>
</file>

<file path=customXml/item6.xml><?xml version="1.0" encoding="utf-8"?>
<TemplafySlideFormConfiguration><![CDATA[{"formFields":[],"formDataEntries":[]}]]></TemplafySlideFormConfiguration>
</file>

<file path=customXml/item7.xml><?xml version="1.0" encoding="utf-8"?>
<TemplafySlideFormConfiguration><![CDATA[{"formFields":[],"formDataEntries":[]}]]></TemplafySlideFormConfiguration>
</file>

<file path=customXml/item8.xml><?xml version="1.0" encoding="utf-8"?>
<TemplafySlideTemplateConfiguration><![CDATA[{"slideVersion":1,"isValidatorEnabled":false,"isLocked":false,"elementsMetadata":[],"slideId":"638047172188838935","enableDocumentContentUpdater":false,"version":"2.0"}]]></TemplafySlideTemplateConfiguration>
</file>

<file path=customXml/item9.xml><?xml version="1.0" encoding="utf-8"?>
<TemplafySlideTemplateConfiguration><![CDATA[{"slideVersion":1,"isValidatorEnabled":false,"isLocked":false,"elementsMetadata":[],"slideId":"638047172188864448","enableDocumentContentUpdater":false,"version":"2.0"}]]></TemplafySlideTemplateConfiguration>
</file>

<file path=customXml/itemProps1.xml><?xml version="1.0" encoding="utf-8"?>
<ds:datastoreItem xmlns:ds="http://schemas.openxmlformats.org/officeDocument/2006/customXml" ds:itemID="{EA6441B5-ED4D-4EC5-8216-63520294A72F}">
  <ds:schemaRefs/>
</ds:datastoreItem>
</file>

<file path=customXml/itemProps10.xml><?xml version="1.0" encoding="utf-8"?>
<ds:datastoreItem xmlns:ds="http://schemas.openxmlformats.org/officeDocument/2006/customXml" ds:itemID="{015489D0-6924-4348-A9BE-0A639023A5F1}">
  <ds:schemaRefs/>
</ds:datastoreItem>
</file>

<file path=customXml/itemProps11.xml><?xml version="1.0" encoding="utf-8"?>
<ds:datastoreItem xmlns:ds="http://schemas.openxmlformats.org/officeDocument/2006/customXml" ds:itemID="{A6D7B083-F2BF-4747-95A2-78EF1BB1DF0B}">
  <ds:schemaRefs/>
</ds:datastoreItem>
</file>

<file path=customXml/itemProps12.xml><?xml version="1.0" encoding="utf-8"?>
<ds:datastoreItem xmlns:ds="http://schemas.openxmlformats.org/officeDocument/2006/customXml" ds:itemID="{79BC2F45-7ADB-45C6-83DE-CEA667DC974F}">
  <ds:schemaRefs/>
</ds:datastoreItem>
</file>

<file path=customXml/itemProps13.xml><?xml version="1.0" encoding="utf-8"?>
<ds:datastoreItem xmlns:ds="http://schemas.openxmlformats.org/officeDocument/2006/customXml" ds:itemID="{2409E471-9C02-49C3-8280-5DF4621933AC}">
  <ds:schemaRefs/>
</ds:datastoreItem>
</file>

<file path=customXml/itemProps14.xml><?xml version="1.0" encoding="utf-8"?>
<ds:datastoreItem xmlns:ds="http://schemas.openxmlformats.org/officeDocument/2006/customXml" ds:itemID="{81A0A329-86EB-483D-835C-C2873613FA78}">
  <ds:schemaRefs/>
</ds:datastoreItem>
</file>

<file path=customXml/itemProps15.xml><?xml version="1.0" encoding="utf-8"?>
<ds:datastoreItem xmlns:ds="http://schemas.openxmlformats.org/officeDocument/2006/customXml" ds:itemID="{EF72FB9F-814B-43E2-A258-55513094B73F}">
  <ds:schemaRefs/>
</ds:datastoreItem>
</file>

<file path=customXml/itemProps16.xml><?xml version="1.0" encoding="utf-8"?>
<ds:datastoreItem xmlns:ds="http://schemas.openxmlformats.org/officeDocument/2006/customXml" ds:itemID="{648743CB-10B4-486A-9BC1-93993E8883C0}">
  <ds:schemaRefs/>
</ds:datastoreItem>
</file>

<file path=customXml/itemProps17.xml><?xml version="1.0" encoding="utf-8"?>
<ds:datastoreItem xmlns:ds="http://schemas.openxmlformats.org/officeDocument/2006/customXml" ds:itemID="{B351DCC6-C148-4C81-8758-90C2C2CDC51C}">
  <ds:schemaRefs/>
</ds:datastoreItem>
</file>

<file path=customXml/itemProps18.xml><?xml version="1.0" encoding="utf-8"?>
<ds:datastoreItem xmlns:ds="http://schemas.openxmlformats.org/officeDocument/2006/customXml" ds:itemID="{99195CF9-C588-4287-9530-83FE55E5C892}"/>
</file>

<file path=customXml/itemProps19.xml><?xml version="1.0" encoding="utf-8"?>
<ds:datastoreItem xmlns:ds="http://schemas.openxmlformats.org/officeDocument/2006/customXml" ds:itemID="{9DFCF1FB-E2F7-4A4D-80DE-CDE11FCCEB94}">
  <ds:schemaRefs/>
</ds:datastoreItem>
</file>

<file path=customXml/itemProps2.xml><?xml version="1.0" encoding="utf-8"?>
<ds:datastoreItem xmlns:ds="http://schemas.openxmlformats.org/officeDocument/2006/customXml" ds:itemID="{85C9654A-CB65-48CF-ADF0-1162351C4C97}">
  <ds:schemaRefs/>
</ds:datastoreItem>
</file>

<file path=customXml/itemProps20.xml><?xml version="1.0" encoding="utf-8"?>
<ds:datastoreItem xmlns:ds="http://schemas.openxmlformats.org/officeDocument/2006/customXml" ds:itemID="{F5A6AC88-5A03-4CBC-B83F-8A83D57514C4}">
  <ds:schemaRefs/>
</ds:datastoreItem>
</file>

<file path=customXml/itemProps21.xml><?xml version="1.0" encoding="utf-8"?>
<ds:datastoreItem xmlns:ds="http://schemas.openxmlformats.org/officeDocument/2006/customXml" ds:itemID="{ABC5BFBA-6CD3-46A7-AAF0-538C5C8D5167}">
  <ds:schemaRefs/>
</ds:datastoreItem>
</file>

<file path=customXml/itemProps22.xml><?xml version="1.0" encoding="utf-8"?>
<ds:datastoreItem xmlns:ds="http://schemas.openxmlformats.org/officeDocument/2006/customXml" ds:itemID="{D3A0B59C-ADAB-4FB6-95BD-003667FC11F1}">
  <ds:schemaRefs/>
</ds:datastoreItem>
</file>

<file path=customXml/itemProps23.xml><?xml version="1.0" encoding="utf-8"?>
<ds:datastoreItem xmlns:ds="http://schemas.openxmlformats.org/officeDocument/2006/customXml" ds:itemID="{F57C8A0D-3FA6-423F-A136-B06C5B7EA226}">
  <ds:schemaRefs/>
</ds:datastoreItem>
</file>

<file path=customXml/itemProps24.xml><?xml version="1.0" encoding="utf-8"?>
<ds:datastoreItem xmlns:ds="http://schemas.openxmlformats.org/officeDocument/2006/customXml" ds:itemID="{A567B8E4-3605-45F9-9AEA-5FBF26BDA041}">
  <ds:schemaRefs/>
</ds:datastoreItem>
</file>

<file path=customXml/itemProps25.xml><?xml version="1.0" encoding="utf-8"?>
<ds:datastoreItem xmlns:ds="http://schemas.openxmlformats.org/officeDocument/2006/customXml" ds:itemID="{A6097CD5-F01D-49EE-88F3-2C8198FDDD01}">
  <ds:schemaRefs>
    <ds:schemaRef ds:uri="http://schemas.microsoft.com/sharepoint/v3/contenttype/forms"/>
  </ds:schemaRefs>
</ds:datastoreItem>
</file>

<file path=customXml/itemProps26.xml><?xml version="1.0" encoding="utf-8"?>
<ds:datastoreItem xmlns:ds="http://schemas.openxmlformats.org/officeDocument/2006/customXml" ds:itemID="{773EC92D-82D0-4936-9ECA-9C2A4D8E05A7}">
  <ds:schemaRefs/>
</ds:datastoreItem>
</file>

<file path=customXml/itemProps27.xml><?xml version="1.0" encoding="utf-8"?>
<ds:datastoreItem xmlns:ds="http://schemas.openxmlformats.org/officeDocument/2006/customXml" ds:itemID="{5ECFFCE7-F96D-4BEB-A79E-7013A93218F8}">
  <ds:schemaRefs/>
</ds:datastoreItem>
</file>

<file path=customXml/itemProps28.xml><?xml version="1.0" encoding="utf-8"?>
<ds:datastoreItem xmlns:ds="http://schemas.openxmlformats.org/officeDocument/2006/customXml" ds:itemID="{4AF80C04-33A9-4B4B-BE48-3861714E85ED}">
  <ds:schemaRefs/>
</ds:datastoreItem>
</file>

<file path=customXml/itemProps29.xml><?xml version="1.0" encoding="utf-8"?>
<ds:datastoreItem xmlns:ds="http://schemas.openxmlformats.org/officeDocument/2006/customXml" ds:itemID="{590DEA1A-DEC9-45A5-B17B-A065CC7300BC}">
  <ds:schemaRefs>
    <ds:schemaRef ds:uri="c3a08650-500e-4250-aff7-3a2d63db289f"/>
    <ds:schemaRef ds:uri="http://purl.org/dc/dcmitype/"/>
    <ds:schemaRef ds:uri="http://schemas.microsoft.com/office/2006/metadata/properties"/>
    <ds:schemaRef ds:uri="http://www.w3.org/XML/1998/namespace"/>
    <ds:schemaRef ds:uri="9dd21697-d54a-4d5f-81de-166a21c72487"/>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
    <ds:schemaRef ds:uri="http://purl.org/dc/terms/"/>
    <ds:schemaRef ds:uri="http://purl.org/dc/elements/1.1/"/>
  </ds:schemaRefs>
</ds:datastoreItem>
</file>

<file path=customXml/itemProps3.xml><?xml version="1.0" encoding="utf-8"?>
<ds:datastoreItem xmlns:ds="http://schemas.openxmlformats.org/officeDocument/2006/customXml" ds:itemID="{6FEA50E6-D1D1-43BB-B1EA-ADDC424130BD}">
  <ds:schemaRefs/>
</ds:datastoreItem>
</file>

<file path=customXml/itemProps30.xml><?xml version="1.0" encoding="utf-8"?>
<ds:datastoreItem xmlns:ds="http://schemas.openxmlformats.org/officeDocument/2006/customXml" ds:itemID="{8D21C2DB-DD27-4C6E-A388-1B8870FD46E5}">
  <ds:schemaRefs/>
</ds:datastoreItem>
</file>

<file path=customXml/itemProps31.xml><?xml version="1.0" encoding="utf-8"?>
<ds:datastoreItem xmlns:ds="http://schemas.openxmlformats.org/officeDocument/2006/customXml" ds:itemID="{E9F4CFCC-4A0B-4A94-BD6E-B4013A52EE75}">
  <ds:schemaRefs/>
</ds:datastoreItem>
</file>

<file path=customXml/itemProps32.xml><?xml version="1.0" encoding="utf-8"?>
<ds:datastoreItem xmlns:ds="http://schemas.openxmlformats.org/officeDocument/2006/customXml" ds:itemID="{B38A1309-93A8-4147-848C-9DBE227067B1}">
  <ds:schemaRefs/>
</ds:datastoreItem>
</file>

<file path=customXml/itemProps33.xml><?xml version="1.0" encoding="utf-8"?>
<ds:datastoreItem xmlns:ds="http://schemas.openxmlformats.org/officeDocument/2006/customXml" ds:itemID="{27C2B56E-56E5-49F5-A1DB-823050771881}">
  <ds:schemaRefs/>
</ds:datastoreItem>
</file>

<file path=customXml/itemProps34.xml><?xml version="1.0" encoding="utf-8"?>
<ds:datastoreItem xmlns:ds="http://schemas.openxmlformats.org/officeDocument/2006/customXml" ds:itemID="{C147DD72-E9B0-4124-91C4-6193AE0371A3}">
  <ds:schemaRefs/>
</ds:datastoreItem>
</file>

<file path=customXml/itemProps35.xml><?xml version="1.0" encoding="utf-8"?>
<ds:datastoreItem xmlns:ds="http://schemas.openxmlformats.org/officeDocument/2006/customXml" ds:itemID="{A19B4909-F8AA-40EA-938A-2032AD7095DB}">
  <ds:schemaRefs/>
</ds:datastoreItem>
</file>

<file path=customXml/itemProps36.xml><?xml version="1.0" encoding="utf-8"?>
<ds:datastoreItem xmlns:ds="http://schemas.openxmlformats.org/officeDocument/2006/customXml" ds:itemID="{BD803CA1-FADF-435D-8D95-D4A6E43538EB}">
  <ds:schemaRefs/>
</ds:datastoreItem>
</file>

<file path=customXml/itemProps37.xml><?xml version="1.0" encoding="utf-8"?>
<ds:datastoreItem xmlns:ds="http://schemas.openxmlformats.org/officeDocument/2006/customXml" ds:itemID="{5804954B-CF6F-4FFC-B445-20526CB13E3C}">
  <ds:schemaRefs/>
</ds:datastoreItem>
</file>

<file path=customXml/itemProps38.xml><?xml version="1.0" encoding="utf-8"?>
<ds:datastoreItem xmlns:ds="http://schemas.openxmlformats.org/officeDocument/2006/customXml" ds:itemID="{ECBD5CC9-6EA8-400F-9BFC-A8EB5F370A6C}">
  <ds:schemaRefs/>
</ds:datastoreItem>
</file>

<file path=customXml/itemProps39.xml><?xml version="1.0" encoding="utf-8"?>
<ds:datastoreItem xmlns:ds="http://schemas.openxmlformats.org/officeDocument/2006/customXml" ds:itemID="{796B4523-C4A6-46EE-AA19-7ECDAFBEEC1B}">
  <ds:schemaRefs/>
</ds:datastoreItem>
</file>

<file path=customXml/itemProps4.xml><?xml version="1.0" encoding="utf-8"?>
<ds:datastoreItem xmlns:ds="http://schemas.openxmlformats.org/officeDocument/2006/customXml" ds:itemID="{582E60AC-E670-4CC0-AA6D-730C24AF5911}">
  <ds:schemaRefs/>
</ds:datastoreItem>
</file>

<file path=customXml/itemProps40.xml><?xml version="1.0" encoding="utf-8"?>
<ds:datastoreItem xmlns:ds="http://schemas.openxmlformats.org/officeDocument/2006/customXml" ds:itemID="{55768BF6-D0BE-46CE-9BD9-3E2C219F0CCB}">
  <ds:schemaRefs/>
</ds:datastoreItem>
</file>

<file path=customXml/itemProps41.xml><?xml version="1.0" encoding="utf-8"?>
<ds:datastoreItem xmlns:ds="http://schemas.openxmlformats.org/officeDocument/2006/customXml" ds:itemID="{6E803A3F-64DB-469E-A52C-A9461D2C1E41}">
  <ds:schemaRefs/>
</ds:datastoreItem>
</file>

<file path=customXml/itemProps42.xml><?xml version="1.0" encoding="utf-8"?>
<ds:datastoreItem xmlns:ds="http://schemas.openxmlformats.org/officeDocument/2006/customXml" ds:itemID="{8072937C-5815-4D24-B673-0E67113BC10C}">
  <ds:schemaRefs/>
</ds:datastoreItem>
</file>

<file path=customXml/itemProps43.xml><?xml version="1.0" encoding="utf-8"?>
<ds:datastoreItem xmlns:ds="http://schemas.openxmlformats.org/officeDocument/2006/customXml" ds:itemID="{CBB68CCC-1B51-492A-84E3-3500C75307DB}">
  <ds:schemaRefs/>
</ds:datastoreItem>
</file>

<file path=customXml/itemProps44.xml><?xml version="1.0" encoding="utf-8"?>
<ds:datastoreItem xmlns:ds="http://schemas.openxmlformats.org/officeDocument/2006/customXml" ds:itemID="{7E97846A-A3CB-48ED-B8C1-B02906DDCA4F}">
  <ds:schemaRefs/>
</ds:datastoreItem>
</file>

<file path=customXml/itemProps45.xml><?xml version="1.0" encoding="utf-8"?>
<ds:datastoreItem xmlns:ds="http://schemas.openxmlformats.org/officeDocument/2006/customXml" ds:itemID="{644FEAA6-FF0F-4333-BA3F-8172F165FF5D}">
  <ds:schemaRefs/>
</ds:datastoreItem>
</file>

<file path=customXml/itemProps46.xml><?xml version="1.0" encoding="utf-8"?>
<ds:datastoreItem xmlns:ds="http://schemas.openxmlformats.org/officeDocument/2006/customXml" ds:itemID="{1FC41381-24FC-4352-AAB6-A43778BF0CCB}">
  <ds:schemaRefs/>
</ds:datastoreItem>
</file>

<file path=customXml/itemProps47.xml><?xml version="1.0" encoding="utf-8"?>
<ds:datastoreItem xmlns:ds="http://schemas.openxmlformats.org/officeDocument/2006/customXml" ds:itemID="{D9B48A2C-25BD-4321-A700-3EDE4768A85C}">
  <ds:schemaRefs/>
</ds:datastoreItem>
</file>

<file path=customXml/itemProps48.xml><?xml version="1.0" encoding="utf-8"?>
<ds:datastoreItem xmlns:ds="http://schemas.openxmlformats.org/officeDocument/2006/customXml" ds:itemID="{C87C8382-8249-4949-BF28-7DB601052577}">
  <ds:schemaRefs/>
</ds:datastoreItem>
</file>

<file path=customXml/itemProps5.xml><?xml version="1.0" encoding="utf-8"?>
<ds:datastoreItem xmlns:ds="http://schemas.openxmlformats.org/officeDocument/2006/customXml" ds:itemID="{07956F30-437E-4A81-83F4-B4D183328853}">
  <ds:schemaRefs/>
</ds:datastoreItem>
</file>

<file path=customXml/itemProps6.xml><?xml version="1.0" encoding="utf-8"?>
<ds:datastoreItem xmlns:ds="http://schemas.openxmlformats.org/officeDocument/2006/customXml" ds:itemID="{288629EA-2ECB-40B7-AF8F-2D19C557E090}">
  <ds:schemaRefs/>
</ds:datastoreItem>
</file>

<file path=customXml/itemProps7.xml><?xml version="1.0" encoding="utf-8"?>
<ds:datastoreItem xmlns:ds="http://schemas.openxmlformats.org/officeDocument/2006/customXml" ds:itemID="{8A7CA648-ACE0-4D6E-8004-25F1EBF49047}">
  <ds:schemaRefs/>
</ds:datastoreItem>
</file>

<file path=customXml/itemProps8.xml><?xml version="1.0" encoding="utf-8"?>
<ds:datastoreItem xmlns:ds="http://schemas.openxmlformats.org/officeDocument/2006/customXml" ds:itemID="{88C68BDE-341E-40D7-BAD9-F1BFF03A8BBF}">
  <ds:schemaRefs/>
</ds:datastoreItem>
</file>

<file path=customXml/itemProps9.xml><?xml version="1.0" encoding="utf-8"?>
<ds:datastoreItem xmlns:ds="http://schemas.openxmlformats.org/officeDocument/2006/customXml" ds:itemID="{99261666-E0D2-4503-8193-DB7B59F9D9E8}">
  <ds:schemaRefs/>
</ds:datastoreItem>
</file>

<file path=docProps/app.xml><?xml version="1.0" encoding="utf-8"?>
<Properties xmlns="http://schemas.openxmlformats.org/officeDocument/2006/extended-properties" xmlns:vt="http://schemas.openxmlformats.org/officeDocument/2006/docPropsVTypes">
  <Template/>
  <TotalTime>631</TotalTime>
  <Words>2384</Words>
  <Application>Microsoft Office PowerPoint</Application>
  <PresentationFormat>Widescreen</PresentationFormat>
  <Paragraphs>308</Paragraphs>
  <Slides>25</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Calibri</vt:lpstr>
      <vt:lpstr>Times New Roman</vt:lpstr>
      <vt:lpstr>Arup</vt:lpstr>
      <vt:lpstr>Blank</vt:lpstr>
      <vt:lpstr>Zero Waste Scotland – LHEES Capacity Building Services Workshop</vt:lpstr>
      <vt:lpstr>Agenda</vt:lpstr>
      <vt:lpstr>Part 1 – Summary of National Policy</vt:lpstr>
      <vt:lpstr>Introduction</vt:lpstr>
      <vt:lpstr>The Climate Change (Emissions Reduction Targets) (Scotland) Act 2019</vt:lpstr>
      <vt:lpstr>Also includes:</vt:lpstr>
      <vt:lpstr>Additional National Policy updated since the LHEES Guidance</vt:lpstr>
      <vt:lpstr>Additional National Stakeholder Policy</vt:lpstr>
      <vt:lpstr>SGN</vt:lpstr>
      <vt:lpstr>Part 2 – Local and Regional Policy Review Guidance</vt:lpstr>
      <vt:lpstr>Introduction</vt:lpstr>
      <vt:lpstr>Decision Tree – Stage 1</vt:lpstr>
      <vt:lpstr>Decision Tree – Stage 2</vt:lpstr>
      <vt:lpstr>Stage 2 Guidance</vt:lpstr>
      <vt:lpstr>Decision Tree – Stage 3</vt:lpstr>
      <vt:lpstr>Stage 3 Guidance</vt:lpstr>
      <vt:lpstr>Part 3 – Guidance for Local Priority Setting</vt:lpstr>
      <vt:lpstr>Introduction </vt:lpstr>
      <vt:lpstr>Setting the Local Priorities</vt:lpstr>
      <vt:lpstr>Setting the Local Priorities</vt:lpstr>
      <vt:lpstr>Engaging with Stakeholders </vt:lpstr>
      <vt:lpstr>Engaging with Stakeholders</vt:lpstr>
      <vt:lpstr>Engaging with Stakeholders</vt:lpstr>
      <vt:lpstr>Engaging with Stakeholders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Clegg</cp:lastModifiedBy>
  <cp:revision>6</cp:revision>
  <dcterms:created xsi:type="dcterms:W3CDTF">2023-03-06T09:29:31Z</dcterms:created>
  <dcterms:modified xsi:type="dcterms:W3CDTF">2023-05-04T16:31:09Z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2fa3fd3-029b-403d-91b4-1dc930cb0e60_Enabled">
    <vt:lpwstr>true</vt:lpwstr>
  </property>
  <property fmtid="{D5CDD505-2E9C-101B-9397-08002B2CF9AE}" pid="3" name="MSIP_Label_82fa3fd3-029b-403d-91b4-1dc930cb0e60_SetDate">
    <vt:lpwstr>2022-06-29T16:26:25Z</vt:lpwstr>
  </property>
  <property fmtid="{D5CDD505-2E9C-101B-9397-08002B2CF9AE}" pid="4" name="MSIP_Label_82fa3fd3-029b-403d-91b4-1dc930cb0e60_Method">
    <vt:lpwstr>Privileged</vt:lpwstr>
  </property>
  <property fmtid="{D5CDD505-2E9C-101B-9397-08002B2CF9AE}" pid="5" name="MSIP_Label_82fa3fd3-029b-403d-91b4-1dc930cb0e60_Name">
    <vt:lpwstr>82fa3fd3-029b-403d-91b4-1dc930cb0e60</vt:lpwstr>
  </property>
  <property fmtid="{D5CDD505-2E9C-101B-9397-08002B2CF9AE}" pid="6" name="MSIP_Label_82fa3fd3-029b-403d-91b4-1dc930cb0e60_SiteId">
    <vt:lpwstr>4ae48b41-0137-4599-8661-fc641fe77bea</vt:lpwstr>
  </property>
  <property fmtid="{D5CDD505-2E9C-101B-9397-08002B2CF9AE}" pid="7" name="MSIP_Label_82fa3fd3-029b-403d-91b4-1dc930cb0e60_ActionId">
    <vt:lpwstr>d2f615bd-5adc-4406-b42c-8cea75de1189</vt:lpwstr>
  </property>
  <property fmtid="{D5CDD505-2E9C-101B-9397-08002B2CF9AE}" pid="8" name="MSIP_Label_82fa3fd3-029b-403d-91b4-1dc930cb0e60_ContentBits">
    <vt:lpwstr>0</vt:lpwstr>
  </property>
  <property fmtid="{D5CDD505-2E9C-101B-9397-08002B2CF9AE}" pid="9" name="TemplafyTimeStamp">
    <vt:lpwstr>2022-11-22T12:33:38</vt:lpwstr>
  </property>
  <property fmtid="{D5CDD505-2E9C-101B-9397-08002B2CF9AE}" pid="10" name="TemplafyTenantId">
    <vt:lpwstr>arup</vt:lpwstr>
  </property>
  <property fmtid="{D5CDD505-2E9C-101B-9397-08002B2CF9AE}" pid="11" name="TemplafyTemplateId">
    <vt:lpwstr>638047172168414045</vt:lpwstr>
  </property>
  <property fmtid="{D5CDD505-2E9C-101B-9397-08002B2CF9AE}" pid="12" name="TemplafyUserProfileId">
    <vt:lpwstr>637799017167471646</vt:lpwstr>
  </property>
  <property fmtid="{D5CDD505-2E9C-101B-9397-08002B2CF9AE}" pid="13" name="TemplafyLanguageCode">
    <vt:lpwstr>en-GB</vt:lpwstr>
  </property>
  <property fmtid="{D5CDD505-2E9C-101B-9397-08002B2CF9AE}" pid="14" name="PPStyles">
    <vt:lpwstr/>
  </property>
  <property fmtid="{D5CDD505-2E9C-101B-9397-08002B2CF9AE}" pid="15" name="TemplafyFromBlank">
    <vt:bool>true</vt:bool>
  </property>
  <property fmtid="{D5CDD505-2E9C-101B-9397-08002B2CF9AE}" pid="16" name="ContentTypeId">
    <vt:lpwstr>0x0101001E8D0B7D60BA674C8DDEE201A70F1CFD</vt:lpwstr>
  </property>
  <property fmtid="{D5CDD505-2E9C-101B-9397-08002B2CF9AE}" pid="17" name="Arup_Tags">
    <vt:lpwstr/>
  </property>
  <property fmtid="{D5CDD505-2E9C-101B-9397-08002B2CF9AE}" pid="18" name="CO_Topics">
    <vt:lpwstr/>
  </property>
  <property fmtid="{D5CDD505-2E9C-101B-9397-08002B2CF9AE}" pid="19" name="Arup_TypeOfContent">
    <vt:lpwstr/>
  </property>
  <property fmtid="{D5CDD505-2E9C-101B-9397-08002B2CF9AE}" pid="20" name="CO_Communities">
    <vt:lpwstr/>
  </property>
</Properties>
</file>