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33"/>
    <p:sldMasterId id="2147483987" r:id="rId34"/>
  </p:sldMasterIdLst>
  <p:notesMasterIdLst>
    <p:notesMasterId r:id="rId49"/>
  </p:notesMasterIdLst>
  <p:handoutMasterIdLst>
    <p:handoutMasterId r:id="rId50"/>
  </p:handoutMasterIdLst>
  <p:sldIdLst>
    <p:sldId id="256" r:id="rId35"/>
    <p:sldId id="280" r:id="rId36"/>
    <p:sldId id="269" r:id="rId37"/>
    <p:sldId id="271" r:id="rId38"/>
    <p:sldId id="273" r:id="rId39"/>
    <p:sldId id="281" r:id="rId40"/>
    <p:sldId id="278" r:id="rId41"/>
    <p:sldId id="270" r:id="rId42"/>
    <p:sldId id="275" r:id="rId43"/>
    <p:sldId id="276" r:id="rId44"/>
    <p:sldId id="277" r:id="rId45"/>
    <p:sldId id="279" r:id="rId46"/>
    <p:sldId id="274" r:id="rId47"/>
    <p:sldId id="261" r:id="rId48"/>
  </p:sldIdLst>
  <p:sldSz cx="12192000" cy="6858000"/>
  <p:notesSz cx="6858000" cy="9144000"/>
  <p:custDataLst>
    <p:tags r:id="rId5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CCCD"/>
    <a:srgbClr val="FAE7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0829" autoAdjust="0"/>
  </p:normalViewPr>
  <p:slideViewPr>
    <p:cSldViewPr snapToGrid="0" showGuides="1">
      <p:cViewPr varScale="1">
        <p:scale>
          <a:sx n="103" d="100"/>
          <a:sy n="103" d="100"/>
        </p:scale>
        <p:origin x="912" y="114"/>
      </p:cViewPr>
      <p:guideLst/>
    </p:cSldViewPr>
  </p:slideViewPr>
  <p:notesTextViewPr>
    <p:cViewPr>
      <p:scale>
        <a:sx n="1" d="1"/>
        <a:sy n="1" d="1"/>
      </p:scale>
      <p:origin x="0" y="0"/>
    </p:cViewPr>
  </p:notesText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slide" Target="slides/slide5.xml"/><Relationship Id="rId21" Type="http://schemas.openxmlformats.org/officeDocument/2006/relationships/customXml" Target="../customXml/item21.xml"/><Relationship Id="rId34" Type="http://schemas.openxmlformats.org/officeDocument/2006/relationships/slideMaster" Target="slideMasters/slideMaster2.xml"/><Relationship Id="rId42" Type="http://schemas.openxmlformats.org/officeDocument/2006/relationships/slide" Target="slides/slide8.xml"/><Relationship Id="rId47" Type="http://schemas.openxmlformats.org/officeDocument/2006/relationships/slide" Target="slides/slide13.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slide" Target="slides/slide3.xml"/><Relationship Id="rId40" Type="http://schemas.openxmlformats.org/officeDocument/2006/relationships/slide" Target="slides/slide6.xml"/><Relationship Id="rId45" Type="http://schemas.openxmlformats.org/officeDocument/2006/relationships/slide" Target="slides/slide11.xml"/><Relationship Id="rId53" Type="http://schemas.openxmlformats.org/officeDocument/2006/relationships/viewProps" Target="viewProps.xml"/><Relationship Id="rId5" Type="http://schemas.openxmlformats.org/officeDocument/2006/relationships/customXml" Target="../customXml/item5.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customXml" Target="../customXml/item31.xml"/><Relationship Id="rId44" Type="http://schemas.openxmlformats.org/officeDocument/2006/relationships/slide" Target="slides/slide10.xml"/><Relationship Id="rId52"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slide" Target="slides/slide1.xml"/><Relationship Id="rId43" Type="http://schemas.openxmlformats.org/officeDocument/2006/relationships/slide" Target="slides/slide9.xml"/><Relationship Id="rId48" Type="http://schemas.openxmlformats.org/officeDocument/2006/relationships/slide" Target="slides/slide14.xml"/><Relationship Id="rId56" Type="http://schemas.microsoft.com/office/2016/11/relationships/changesInfo" Target="changesInfos/changesInfo1.xml"/><Relationship Id="rId8" Type="http://schemas.openxmlformats.org/officeDocument/2006/relationships/customXml" Target="../customXml/item8.xml"/><Relationship Id="rId51" Type="http://schemas.openxmlformats.org/officeDocument/2006/relationships/tags" Target="tags/tag1.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slideMaster" Target="slideMasters/slideMaster1.xml"/><Relationship Id="rId38" Type="http://schemas.openxmlformats.org/officeDocument/2006/relationships/slide" Target="slides/slide4.xml"/><Relationship Id="rId46" Type="http://schemas.openxmlformats.org/officeDocument/2006/relationships/slide" Target="slides/slide12.xml"/><Relationship Id="rId20" Type="http://schemas.openxmlformats.org/officeDocument/2006/relationships/customXml" Target="../customXml/item20.xml"/><Relationship Id="rId41" Type="http://schemas.openxmlformats.org/officeDocument/2006/relationships/slide" Target="slides/slide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slide" Target="slides/slide2.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Morrison" userId="959224a6-c7e7-4e76-a44e-69beab4ff2ee" providerId="ADAL" clId="{635BE87B-AF1D-4A47-8987-5A593ECA817D}"/>
    <pc:docChg chg="modSld">
      <pc:chgData name="Chris Morrison" userId="959224a6-c7e7-4e76-a44e-69beab4ff2ee" providerId="ADAL" clId="{635BE87B-AF1D-4A47-8987-5A593ECA817D}" dt="2023-05-04T10:25:08.913" v="9" actId="20577"/>
      <pc:docMkLst>
        <pc:docMk/>
      </pc:docMkLst>
      <pc:sldChg chg="modSp mod modNotesTx">
        <pc:chgData name="Chris Morrison" userId="959224a6-c7e7-4e76-a44e-69beab4ff2ee" providerId="ADAL" clId="{635BE87B-AF1D-4A47-8987-5A593ECA817D}" dt="2023-05-04T10:25:00.244" v="8" actId="20577"/>
        <pc:sldMkLst>
          <pc:docMk/>
          <pc:sldMk cId="2521162390" sldId="256"/>
        </pc:sldMkLst>
        <pc:spChg chg="mod">
          <ac:chgData name="Chris Morrison" userId="959224a6-c7e7-4e76-a44e-69beab4ff2ee" providerId="ADAL" clId="{635BE87B-AF1D-4A47-8987-5A593ECA817D}" dt="2023-05-04T10:24:55.344" v="7" actId="20577"/>
          <ac:spMkLst>
            <pc:docMk/>
            <pc:sldMk cId="2521162390" sldId="256"/>
            <ac:spMk id="3" creationId="{13CBAA42-18B4-6BD7-E4FE-BA5DE111ECAF}"/>
          </ac:spMkLst>
        </pc:spChg>
      </pc:sldChg>
      <pc:sldChg chg="modNotesTx">
        <pc:chgData name="Chris Morrison" userId="959224a6-c7e7-4e76-a44e-69beab4ff2ee" providerId="ADAL" clId="{635BE87B-AF1D-4A47-8987-5A593ECA817D}" dt="2023-05-04T10:25:08.913" v="9" actId="20577"/>
        <pc:sldMkLst>
          <pc:docMk/>
          <pc:sldMk cId="2065483177" sldId="278"/>
        </pc:sldMkLst>
      </pc:sldChg>
      <pc:sldChg chg="modSp mod">
        <pc:chgData name="Chris Morrison" userId="959224a6-c7e7-4e76-a44e-69beab4ff2ee" providerId="ADAL" clId="{635BE87B-AF1D-4A47-8987-5A593ECA817D}" dt="2023-05-04T10:20:58.924" v="2" actId="20577"/>
        <pc:sldMkLst>
          <pc:docMk/>
          <pc:sldMk cId="3439508781" sldId="279"/>
        </pc:sldMkLst>
        <pc:spChg chg="mod">
          <ac:chgData name="Chris Morrison" userId="959224a6-c7e7-4e76-a44e-69beab4ff2ee" providerId="ADAL" clId="{635BE87B-AF1D-4A47-8987-5A593ECA817D}" dt="2023-05-04T10:20:58.924" v="2" actId="20577"/>
          <ac:spMkLst>
            <pc:docMk/>
            <pc:sldMk cId="3439508781" sldId="279"/>
            <ac:spMk id="4" creationId="{F71543DB-792B-DE95-56FB-1FDC960197D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9F99CCA-40E6-431B-8A92-39168E1B6F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C655A9DA-E7A2-4041-A43D-791D4F82AC3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4BC724-08D5-4755-BFD4-882F76444BB5}" type="datetimeFigureOut">
              <a:rPr lang="en-AU" smtClean="0"/>
              <a:t>4/05/2023</a:t>
            </a:fld>
            <a:endParaRPr lang="en-AU"/>
          </a:p>
        </p:txBody>
      </p:sp>
      <p:sp>
        <p:nvSpPr>
          <p:cNvPr id="4" name="Footer Placeholder 3">
            <a:extLst>
              <a:ext uri="{FF2B5EF4-FFF2-40B4-BE49-F238E27FC236}">
                <a16:creationId xmlns:a16="http://schemas.microsoft.com/office/drawing/2014/main" id="{5D4CC105-5CA8-4EEA-9108-0E6522E6A36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Tree>
    <p:extLst>
      <p:ext uri="{BB962C8B-B14F-4D97-AF65-F5344CB8AC3E}">
        <p14:creationId xmlns:p14="http://schemas.microsoft.com/office/powerpoint/2010/main" val="2925590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768A60-4B59-40F1-B726-D956429C5C9E}" type="datetimeFigureOut">
              <a:rPr lang="en-AU" smtClean="0"/>
              <a:t>4/05/2023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E745C1-A773-4D9E-8475-6026C7DD6504}" type="slidenum">
              <a:rPr lang="en-AU" smtClean="0"/>
              <a:t>‹#›</a:t>
            </a:fld>
            <a:endParaRPr lang="en-AU"/>
          </a:p>
        </p:txBody>
      </p:sp>
    </p:spTree>
    <p:extLst>
      <p:ext uri="{BB962C8B-B14F-4D97-AF65-F5344CB8AC3E}">
        <p14:creationId xmlns:p14="http://schemas.microsoft.com/office/powerpoint/2010/main" val="936041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E745C1-A773-4D9E-8475-6026C7DD6504}" type="slidenum">
              <a:rPr lang="en-AU" smtClean="0"/>
              <a:t>1</a:t>
            </a:fld>
            <a:endParaRPr lang="en-AU"/>
          </a:p>
        </p:txBody>
      </p:sp>
    </p:spTree>
    <p:extLst>
      <p:ext uri="{BB962C8B-B14F-4D97-AF65-F5344CB8AC3E}">
        <p14:creationId xmlns:p14="http://schemas.microsoft.com/office/powerpoint/2010/main" val="606181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E745C1-A773-4D9E-8475-6026C7DD6504}" type="slidenum">
              <a:rPr lang="en-AU" smtClean="0"/>
              <a:t>7</a:t>
            </a:fld>
            <a:endParaRPr lang="en-AU"/>
          </a:p>
        </p:txBody>
      </p:sp>
    </p:spTree>
    <p:extLst>
      <p:ext uri="{BB962C8B-B14F-4D97-AF65-F5344CB8AC3E}">
        <p14:creationId xmlns:p14="http://schemas.microsoft.com/office/powerpoint/2010/main" val="2093528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E745C1-A773-4D9E-8475-6026C7DD6504}" type="slidenum">
              <a:rPr lang="en-AU" smtClean="0"/>
              <a:t>11</a:t>
            </a:fld>
            <a:endParaRPr lang="en-AU"/>
          </a:p>
        </p:txBody>
      </p:sp>
    </p:spTree>
    <p:extLst>
      <p:ext uri="{BB962C8B-B14F-4D97-AF65-F5344CB8AC3E}">
        <p14:creationId xmlns:p14="http://schemas.microsoft.com/office/powerpoint/2010/main" val="904626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bg>
      <p:bgPr>
        <a:solidFill>
          <a:schemeClr val="bg2"/>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91DBA67-30CE-4624-801A-8583EFA459C8}"/>
              </a:ext>
            </a:extLst>
          </p:cNvPr>
          <p:cNvSpPr>
            <a:spLocks noGrp="1"/>
          </p:cNvSpPr>
          <p:nvPr>
            <p:ph type="title" hasCustomPrompt="1"/>
          </p:nvPr>
        </p:nvSpPr>
        <p:spPr>
          <a:xfrm>
            <a:off x="658811" y="2411999"/>
            <a:ext cx="9021764" cy="615553"/>
          </a:xfrm>
        </p:spPr>
        <p:txBody>
          <a:bodyPr anchor="b"/>
          <a:lstStyle>
            <a:lvl1pPr>
              <a:lnSpc>
                <a:spcPct val="100000"/>
              </a:lnSpc>
              <a:defRPr/>
            </a:lvl1pPr>
          </a:lstStyle>
          <a:p>
            <a:r>
              <a:rPr lang="en-GB" dirty="0"/>
              <a:t>Cover title</a:t>
            </a:r>
          </a:p>
        </p:txBody>
      </p:sp>
      <p:sp>
        <p:nvSpPr>
          <p:cNvPr id="8" name="Subtitle 2">
            <a:extLst>
              <a:ext uri="{FF2B5EF4-FFF2-40B4-BE49-F238E27FC236}">
                <a16:creationId xmlns:a16="http://schemas.microsoft.com/office/drawing/2014/main" id="{B555C0D5-EC80-4CCA-8270-4CE47862E64B}"/>
              </a:ext>
            </a:extLst>
          </p:cNvPr>
          <p:cNvSpPr>
            <a:spLocks noGrp="1"/>
          </p:cNvSpPr>
          <p:nvPr>
            <p:ph type="subTitle" idx="1" hasCustomPrompt="1"/>
          </p:nvPr>
        </p:nvSpPr>
        <p:spPr>
          <a:xfrm>
            <a:off x="658814" y="3132000"/>
            <a:ext cx="9021762" cy="387798"/>
          </a:xfrm>
        </p:spPr>
        <p:txBody>
          <a:bodyPr lIns="0" tIns="0" rIns="0" bIns="0">
            <a:noAutofit/>
          </a:bodyPr>
          <a:lstStyle>
            <a:lvl1pPr marL="0" indent="0" algn="l">
              <a:buNone/>
              <a:defRPr lang="en-GB" sz="2800" kern="1200" dirty="0">
                <a:solidFill>
                  <a:schemeClr val="accent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dirty="0"/>
              <a:t>Cover subtitle</a:t>
            </a:r>
          </a:p>
        </p:txBody>
      </p:sp>
      <p:sp>
        <p:nvSpPr>
          <p:cNvPr id="6" name="Text Placeholder 2">
            <a:extLst>
              <a:ext uri="{FF2B5EF4-FFF2-40B4-BE49-F238E27FC236}">
                <a16:creationId xmlns:a16="http://schemas.microsoft.com/office/drawing/2014/main" id="{ADAADD92-7453-4A83-91C6-B5F6E01A28D7}"/>
              </a:ext>
            </a:extLst>
          </p:cNvPr>
          <p:cNvSpPr>
            <a:spLocks noGrp="1"/>
          </p:cNvSpPr>
          <p:nvPr>
            <p:ph type="body" sz="quarter" idx="22" hasCustomPrompt="1"/>
          </p:nvPr>
        </p:nvSpPr>
        <p:spPr>
          <a:xfrm>
            <a:off x="658813" y="6026150"/>
            <a:ext cx="5329237" cy="174625"/>
          </a:xfrm>
          <a:prstGeom prst="rect">
            <a:avLst/>
          </a:prstGeom>
        </p:spPr>
        <p:txBody>
          <a:bodyPr lIns="0" tIns="0" rIns="0" bIns="0"/>
          <a:lstStyle>
            <a:lvl1pPr marL="0" indent="0">
              <a:buFontTx/>
              <a:buNone/>
              <a:defRPr sz="1200" b="1">
                <a:solidFill>
                  <a:schemeClr val="accent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dirty="0" err="1"/>
              <a:t>Firstname</a:t>
            </a:r>
            <a:r>
              <a:rPr lang="en-GB" dirty="0"/>
              <a:t> </a:t>
            </a:r>
            <a:r>
              <a:rPr lang="en-GB" dirty="0" err="1"/>
              <a:t>Lastname</a:t>
            </a:r>
            <a:endParaRPr lang="en-GB" dirty="0"/>
          </a:p>
        </p:txBody>
      </p:sp>
      <p:sp>
        <p:nvSpPr>
          <p:cNvPr id="5" name="Text Placeholder 4">
            <a:extLst>
              <a:ext uri="{FF2B5EF4-FFF2-40B4-BE49-F238E27FC236}">
                <a16:creationId xmlns:a16="http://schemas.microsoft.com/office/drawing/2014/main" id="{600A7456-7A16-4CC1-9A50-E0FF881EE5E2}"/>
              </a:ext>
            </a:extLst>
          </p:cNvPr>
          <p:cNvSpPr>
            <a:spLocks noGrp="1"/>
          </p:cNvSpPr>
          <p:nvPr>
            <p:ph type="body" sz="quarter" idx="23" hasCustomPrompt="1"/>
          </p:nvPr>
        </p:nvSpPr>
        <p:spPr>
          <a:xfrm>
            <a:off x="658813" y="6268670"/>
            <a:ext cx="5319712" cy="174624"/>
          </a:xfrm>
        </p:spPr>
        <p:txBody>
          <a:bodyPr>
            <a:noAutofit/>
          </a:bodyPr>
          <a:lstStyle>
            <a:lvl1pPr marL="0" indent="0">
              <a:buNone/>
              <a:defRPr sz="1200"/>
            </a:lvl1pPr>
          </a:lstStyle>
          <a:p>
            <a:pPr lvl="0"/>
            <a:r>
              <a:rPr lang="en-GB" dirty="0"/>
              <a:t>DDDD MMMM</a:t>
            </a:r>
          </a:p>
        </p:txBody>
      </p:sp>
    </p:spTree>
    <p:extLst>
      <p:ext uri="{BB962C8B-B14F-4D97-AF65-F5344CB8AC3E}">
        <p14:creationId xmlns:p14="http://schemas.microsoft.com/office/powerpoint/2010/main" val="115499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4" name="Title 2">
            <a:extLst>
              <a:ext uri="{FF2B5EF4-FFF2-40B4-BE49-F238E27FC236}">
                <a16:creationId xmlns:a16="http://schemas.microsoft.com/office/drawing/2014/main" id="{699F18F3-83CE-4B8C-A573-BB143024441D}"/>
              </a:ext>
            </a:extLst>
          </p:cNvPr>
          <p:cNvSpPr>
            <a:spLocks noGrp="1"/>
          </p:cNvSpPr>
          <p:nvPr>
            <p:ph type="title" hasCustomPrompt="1"/>
          </p:nvPr>
        </p:nvSpPr>
        <p:spPr>
          <a:xfrm>
            <a:off x="658811" y="2411999"/>
            <a:ext cx="5102416" cy="615553"/>
          </a:xfrm>
        </p:spPr>
        <p:txBody>
          <a:bodyPr anchor="b" anchorCtr="0"/>
          <a:lstStyle>
            <a:lvl1pPr>
              <a:lnSpc>
                <a:spcPct val="100000"/>
              </a:lnSpc>
              <a:defRPr/>
            </a:lvl1pPr>
          </a:lstStyle>
          <a:p>
            <a:r>
              <a:rPr lang="en-GB" dirty="0"/>
              <a:t>Cover title</a:t>
            </a:r>
          </a:p>
        </p:txBody>
      </p:sp>
      <p:sp>
        <p:nvSpPr>
          <p:cNvPr id="15" name="Subtitle 2">
            <a:extLst>
              <a:ext uri="{FF2B5EF4-FFF2-40B4-BE49-F238E27FC236}">
                <a16:creationId xmlns:a16="http://schemas.microsoft.com/office/drawing/2014/main" id="{F3997B08-B5A4-41AD-83CF-D0095C2EAC27}"/>
              </a:ext>
            </a:extLst>
          </p:cNvPr>
          <p:cNvSpPr>
            <a:spLocks noGrp="1"/>
          </p:cNvSpPr>
          <p:nvPr>
            <p:ph type="subTitle" idx="1" hasCustomPrompt="1"/>
          </p:nvPr>
        </p:nvSpPr>
        <p:spPr>
          <a:xfrm>
            <a:off x="658814" y="3132000"/>
            <a:ext cx="5102415" cy="387798"/>
          </a:xfrm>
        </p:spPr>
        <p:txBody>
          <a:bodyPr lIns="0" tIns="0" rIns="0" bIns="0">
            <a:noAutofit/>
          </a:bodyPr>
          <a:lstStyle>
            <a:lvl1pPr marL="0" indent="0" algn="l">
              <a:buNone/>
              <a:defRPr lang="en-GB" sz="2800" kern="1200" dirty="0">
                <a:solidFill>
                  <a:schemeClr val="accent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dirty="0"/>
              <a:t>Cover subtitle</a:t>
            </a:r>
          </a:p>
        </p:txBody>
      </p:sp>
      <p:sp>
        <p:nvSpPr>
          <p:cNvPr id="16" name="Text Placeholder 2">
            <a:extLst>
              <a:ext uri="{FF2B5EF4-FFF2-40B4-BE49-F238E27FC236}">
                <a16:creationId xmlns:a16="http://schemas.microsoft.com/office/drawing/2014/main" id="{F5CFC4F1-DD06-4AC9-9EED-47E7BC6CE4F2}"/>
              </a:ext>
            </a:extLst>
          </p:cNvPr>
          <p:cNvSpPr>
            <a:spLocks noGrp="1"/>
          </p:cNvSpPr>
          <p:nvPr>
            <p:ph type="body" sz="quarter" idx="22" hasCustomPrompt="1"/>
          </p:nvPr>
        </p:nvSpPr>
        <p:spPr>
          <a:xfrm>
            <a:off x="658814" y="6026150"/>
            <a:ext cx="5102414" cy="174625"/>
          </a:xfrm>
          <a:prstGeom prst="rect">
            <a:avLst/>
          </a:prstGeom>
        </p:spPr>
        <p:txBody>
          <a:bodyPr lIns="0" tIns="0" rIns="0" bIns="0"/>
          <a:lstStyle>
            <a:lvl1pPr marL="0" indent="0">
              <a:buFontTx/>
              <a:buNone/>
              <a:defRPr sz="1200" b="1">
                <a:solidFill>
                  <a:schemeClr val="accent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dirty="0" err="1"/>
              <a:t>Firstname</a:t>
            </a:r>
            <a:r>
              <a:rPr lang="en-GB" dirty="0"/>
              <a:t> </a:t>
            </a:r>
            <a:r>
              <a:rPr lang="en-GB" dirty="0" err="1"/>
              <a:t>Lastname</a:t>
            </a:r>
            <a:endParaRPr lang="en-GB" dirty="0"/>
          </a:p>
        </p:txBody>
      </p:sp>
      <p:sp>
        <p:nvSpPr>
          <p:cNvPr id="19" name="Text Placeholder 4">
            <a:extLst>
              <a:ext uri="{FF2B5EF4-FFF2-40B4-BE49-F238E27FC236}">
                <a16:creationId xmlns:a16="http://schemas.microsoft.com/office/drawing/2014/main" id="{3676BDDC-3D34-4941-A1E0-6D688809C9A3}"/>
              </a:ext>
            </a:extLst>
          </p:cNvPr>
          <p:cNvSpPr>
            <a:spLocks noGrp="1"/>
          </p:cNvSpPr>
          <p:nvPr>
            <p:ph type="body" sz="quarter" idx="23" hasCustomPrompt="1"/>
          </p:nvPr>
        </p:nvSpPr>
        <p:spPr>
          <a:xfrm>
            <a:off x="658813" y="6268670"/>
            <a:ext cx="5093294" cy="174624"/>
          </a:xfrm>
        </p:spPr>
        <p:txBody>
          <a:bodyPr>
            <a:noAutofit/>
          </a:bodyPr>
          <a:lstStyle>
            <a:lvl1pPr marL="0" indent="0">
              <a:buNone/>
              <a:defRPr sz="1200"/>
            </a:lvl1pPr>
          </a:lstStyle>
          <a:p>
            <a:pPr lvl="0"/>
            <a:r>
              <a:rPr lang="en-GB" dirty="0"/>
              <a:t>DDDD MMMM</a:t>
            </a:r>
          </a:p>
        </p:txBody>
      </p:sp>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5983477" y="0"/>
            <a:ext cx="6203951"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3" name="Picture Placeholder 14">
            <a:extLst>
              <a:ext uri="{FF2B5EF4-FFF2-40B4-BE49-F238E27FC236}">
                <a16:creationId xmlns:a16="http://schemas.microsoft.com/office/drawing/2014/main" id="{76FBC2FC-02EA-48E9-BF11-1F9E021020EF}"/>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9" name="Copyright">
            <a:extLst>
              <a:ext uri="{FF2B5EF4-FFF2-40B4-BE49-F238E27FC236}">
                <a16:creationId xmlns:a16="http://schemas.microsoft.com/office/drawing/2014/main" id="{D3B89D64-B650-4E0A-8B77-69ECF95B5A07}"/>
              </a:ext>
            </a:extLst>
          </p:cNvPr>
          <p:cNvSpPr>
            <a:spLocks noGrp="1"/>
          </p:cNvSpPr>
          <p:nvPr>
            <p:ph type="body" sz="quarter" idx="28" hasCustomPrompt="1"/>
          </p:nvPr>
        </p:nvSpPr>
        <p:spPr>
          <a:xfrm rot="16200000">
            <a:off x="9818902" y="443806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00134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D05C0-3CE2-46F9-86BA-958E3224BE26}"/>
              </a:ext>
            </a:extLst>
          </p:cNvPr>
          <p:cNvSpPr>
            <a:spLocks noGrp="1"/>
          </p:cNvSpPr>
          <p:nvPr>
            <p:ph type="title" hasCustomPrompt="1"/>
          </p:nvPr>
        </p:nvSpPr>
        <p:spPr/>
        <p:txBody>
          <a:bodyPr/>
          <a:lstStyle>
            <a:lvl1pPr>
              <a:defRPr>
                <a:solidFill>
                  <a:schemeClr val="bg1"/>
                </a:solidFill>
              </a:defRPr>
            </a:lvl1pPr>
          </a:lstStyle>
          <a:p>
            <a:r>
              <a:rPr lang="en-GB" dirty="0"/>
              <a:t>Divider title</a:t>
            </a:r>
          </a:p>
        </p:txBody>
      </p:sp>
      <p:sp>
        <p:nvSpPr>
          <p:cNvPr id="4" name="Text Placeholder 11">
            <a:extLst>
              <a:ext uri="{FF2B5EF4-FFF2-40B4-BE49-F238E27FC236}">
                <a16:creationId xmlns:a16="http://schemas.microsoft.com/office/drawing/2014/main" id="{35899579-6E1C-4071-BD34-4EA272180050}"/>
              </a:ext>
            </a:extLst>
          </p:cNvPr>
          <p:cNvSpPr>
            <a:spLocks noGrp="1"/>
          </p:cNvSpPr>
          <p:nvPr>
            <p:ph type="body" sz="quarter" idx="11" hasCustomPrompt="1"/>
          </p:nvPr>
        </p:nvSpPr>
        <p:spPr>
          <a:xfrm>
            <a:off x="658812" y="1811338"/>
            <a:ext cx="9021763" cy="3077766"/>
          </a:xfrm>
          <a:prstGeom prst="rect">
            <a:avLst/>
          </a:prstGeom>
        </p:spPr>
        <p:txBody>
          <a:bodyPr lIns="0" tIns="0" rIns="0" bIns="0">
            <a:noAutofit/>
          </a:bodyPr>
          <a:lstStyle>
            <a:lvl1pPr marL="0" indent="0">
              <a:lnSpc>
                <a:spcPct val="100000"/>
              </a:lnSpc>
              <a:spcBef>
                <a:spcPts val="0"/>
              </a:spcBef>
              <a:buFontTx/>
              <a:buNone/>
              <a:defRPr sz="4000">
                <a:solidFill>
                  <a:schemeClr val="bg1"/>
                </a:solidFill>
                <a:latin typeface="Times New Roman" panose="02020603050405020304" pitchFamily="18" charset="0"/>
                <a:cs typeface="Times New Roman" panose="02020603050405020304" pitchFamily="18" charset="0"/>
              </a:defRPr>
            </a:lvl1pPr>
          </a:lstStyle>
          <a:p>
            <a:pPr lvl="0"/>
            <a:r>
              <a:rPr lang="en-GB" dirty="0"/>
              <a:t>Optional 40pt value statement, 25 words</a:t>
            </a:r>
          </a:p>
        </p:txBody>
      </p:sp>
      <p:sp>
        <p:nvSpPr>
          <p:cNvPr id="5" name="Footer Placeholder 4">
            <a:extLst>
              <a:ext uri="{FF2B5EF4-FFF2-40B4-BE49-F238E27FC236}">
                <a16:creationId xmlns:a16="http://schemas.microsoft.com/office/drawing/2014/main" id="{337C615C-6A84-4A9F-BB12-FFA78DB88F6B}"/>
              </a:ext>
            </a:extLst>
          </p:cNvPr>
          <p:cNvSpPr>
            <a:spLocks noGrp="1"/>
          </p:cNvSpPr>
          <p:nvPr>
            <p:ph type="ftr" sz="quarter" idx="12"/>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08074A84-2123-44DE-A4DD-AB014615DA3A}"/>
              </a:ext>
            </a:extLst>
          </p:cNvPr>
          <p:cNvSpPr>
            <a:spLocks noGrp="1"/>
          </p:cNvSpPr>
          <p:nvPr>
            <p:ph type="sldNum" sz="quarter" idx="13"/>
          </p:nvPr>
        </p:nvSpPr>
        <p:spPr/>
        <p:txBody>
          <a:bodyPr/>
          <a:lstStyle>
            <a:lvl1pPr>
              <a:defRPr>
                <a:solidFill>
                  <a:schemeClr val="bg1"/>
                </a:solidFill>
              </a:defRPr>
            </a:lvl1pPr>
          </a:lstStyle>
          <a:p>
            <a:fld id="{1BE232AB-0B06-425F-9ADD-32A9A3D01189}" type="slidenum">
              <a:rPr lang="en-GB" smtClean="0"/>
              <a:pPr/>
              <a:t>‹#›</a:t>
            </a:fld>
            <a:endParaRPr lang="en-GB" dirty="0"/>
          </a:p>
        </p:txBody>
      </p:sp>
      <p:pic>
        <p:nvPicPr>
          <p:cNvPr id="7" name="Graphic 6">
            <a:extLst>
              <a:ext uri="{FF2B5EF4-FFF2-40B4-BE49-F238E27FC236}">
                <a16:creationId xmlns:a16="http://schemas.microsoft.com/office/drawing/2014/main" id="{AA209F59-9D5C-4BB8-9163-D04E4093FC6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78067" y="357164"/>
            <a:ext cx="1156709" cy="306413"/>
          </a:xfrm>
          <a:prstGeom prst="rect">
            <a:avLst/>
          </a:prstGeom>
        </p:spPr>
      </p:pic>
    </p:spTree>
    <p:extLst>
      <p:ext uri="{BB962C8B-B14F-4D97-AF65-F5344CB8AC3E}">
        <p14:creationId xmlns:p14="http://schemas.microsoft.com/office/powerpoint/2010/main" val="3684007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E3E8BFB-1373-49BE-87CA-3CE4F6C6253A}"/>
              </a:ext>
            </a:extLst>
          </p:cNvPr>
          <p:cNvSpPr>
            <a:spLocks noGrp="1"/>
          </p:cNvSpPr>
          <p:nvPr>
            <p:ph type="pic" sz="quarter" idx="11" hasCustomPrompt="1"/>
          </p:nvPr>
        </p:nvSpPr>
        <p:spPr>
          <a:xfrm>
            <a:off x="0" y="0"/>
            <a:ext cx="12192000" cy="6858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651C5713-6C88-4AC1-AB4A-39C8057C13B9}"/>
              </a:ext>
            </a:extLst>
          </p:cNvPr>
          <p:cNvSpPr>
            <a:spLocks noGrp="1"/>
          </p:cNvSpPr>
          <p:nvPr>
            <p:ph type="title" hasCustomPrompt="1"/>
          </p:nvPr>
        </p:nvSpPr>
        <p:spPr/>
        <p:txBody>
          <a:bodyPr/>
          <a:lstStyle>
            <a:lvl1pPr>
              <a:defRPr>
                <a:solidFill>
                  <a:schemeClr val="bg1"/>
                </a:solidFill>
              </a:defRPr>
            </a:lvl1pPr>
          </a:lstStyle>
          <a:p>
            <a:r>
              <a:rPr lang="en-GB" dirty="0"/>
              <a:t>Divider title</a:t>
            </a:r>
          </a:p>
        </p:txBody>
      </p:sp>
      <p:sp>
        <p:nvSpPr>
          <p:cNvPr id="4" name="Footer Placeholder 3">
            <a:extLst>
              <a:ext uri="{FF2B5EF4-FFF2-40B4-BE49-F238E27FC236}">
                <a16:creationId xmlns:a16="http://schemas.microsoft.com/office/drawing/2014/main" id="{DA75E4C5-1346-42A7-B2F6-C7B0E648634A}"/>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F091808-9673-43ED-84F6-15C685FF0790}"/>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Picture Placeholder 14">
            <a:extLst>
              <a:ext uri="{FF2B5EF4-FFF2-40B4-BE49-F238E27FC236}">
                <a16:creationId xmlns:a16="http://schemas.microsoft.com/office/drawing/2014/main" id="{6EB7FA8C-D99A-4E16-A545-60A796085B14}"/>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9" name="Copyright">
            <a:extLst>
              <a:ext uri="{FF2B5EF4-FFF2-40B4-BE49-F238E27FC236}">
                <a16:creationId xmlns:a16="http://schemas.microsoft.com/office/drawing/2014/main" id="{F48DFA86-33C4-4DBB-A0EA-DB28DC4C2F9E}"/>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4294277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E3E8BFB-1373-49BE-87CA-3CE4F6C6253A}"/>
              </a:ext>
            </a:extLst>
          </p:cNvPr>
          <p:cNvSpPr>
            <a:spLocks noGrp="1"/>
          </p:cNvSpPr>
          <p:nvPr>
            <p:ph type="pic" sz="quarter" idx="11" hasCustomPrompt="1"/>
          </p:nvPr>
        </p:nvSpPr>
        <p:spPr>
          <a:xfrm>
            <a:off x="0" y="0"/>
            <a:ext cx="12192000" cy="6858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309D11F9-6DFD-4DD5-AFB1-67F1FD525964}"/>
              </a:ext>
            </a:extLst>
          </p:cNvPr>
          <p:cNvSpPr>
            <a:spLocks noGrp="1"/>
          </p:cNvSpPr>
          <p:nvPr>
            <p:ph type="title" hasCustomPrompt="1"/>
          </p:nvPr>
        </p:nvSpPr>
        <p:spPr/>
        <p:txBody>
          <a:bodyPr/>
          <a:lstStyle>
            <a:lvl1pPr>
              <a:defRPr/>
            </a:lvl1pPr>
          </a:lstStyle>
          <a:p>
            <a:r>
              <a:rPr lang="en-GB" dirty="0"/>
              <a:t>Divider title</a:t>
            </a:r>
          </a:p>
        </p:txBody>
      </p:sp>
      <p:sp>
        <p:nvSpPr>
          <p:cNvPr id="4" name="Footer Placeholder 3">
            <a:extLst>
              <a:ext uri="{FF2B5EF4-FFF2-40B4-BE49-F238E27FC236}">
                <a16:creationId xmlns:a16="http://schemas.microsoft.com/office/drawing/2014/main" id="{07248852-0866-4A32-8068-D7E54A90AE6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0513BAC3-D3BA-4C01-95C0-A58BB0B69447}"/>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Picture Placeholder 14">
            <a:extLst>
              <a:ext uri="{FF2B5EF4-FFF2-40B4-BE49-F238E27FC236}">
                <a16:creationId xmlns:a16="http://schemas.microsoft.com/office/drawing/2014/main" id="{423205B8-0B97-426F-8EAB-1F01749E652D}"/>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9" name="Copyright">
            <a:extLst>
              <a:ext uri="{FF2B5EF4-FFF2-40B4-BE49-F238E27FC236}">
                <a16:creationId xmlns:a16="http://schemas.microsoft.com/office/drawing/2014/main" id="{17385FF2-54BC-4585-AC9A-665DB93EBA17}"/>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615413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50726" y="2804400"/>
            <a:ext cx="4668956" cy="820800"/>
          </a:xfrm>
        </p:spPr>
        <p:txBody>
          <a:bodyPr/>
          <a:lstStyle>
            <a:lvl1pPr marL="0" indent="0">
              <a:buNone/>
              <a:tabLst/>
              <a:defRPr>
                <a:solidFill>
                  <a:schemeClr val="accent1"/>
                </a:solidFill>
              </a:defRPr>
            </a:lvl1pPr>
          </a:lstStyle>
          <a:p>
            <a:pPr lvl="0"/>
            <a:r>
              <a:rPr lang="en-GB" dirty="0"/>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6404382" y="2804400"/>
            <a:ext cx="4668133"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cxnSp>
        <p:nvCxnSpPr>
          <p:cNvPr id="15" name="Straight Connector 14">
            <a:extLst>
              <a:ext uri="{FF2B5EF4-FFF2-40B4-BE49-F238E27FC236}">
                <a16:creationId xmlns:a16="http://schemas.microsoft.com/office/drawing/2014/main" id="{3F97DC46-E3B8-409B-8346-E2C364D67289}"/>
              </a:ext>
            </a:extLst>
          </p:cNvPr>
          <p:cNvCxnSpPr>
            <a:cxnSpLocks/>
          </p:cNvCxnSpPr>
          <p:nvPr userDrawn="1"/>
        </p:nvCxnSpPr>
        <p:spPr>
          <a:xfrm>
            <a:off x="658813" y="2801257"/>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CD14BB3-9A04-4043-BE06-23577F9374DC}"/>
              </a:ext>
            </a:extLst>
          </p:cNvPr>
          <p:cNvCxnSpPr>
            <a:cxnSpLocks/>
          </p:cNvCxnSpPr>
          <p:nvPr userDrawn="1"/>
        </p:nvCxnSpPr>
        <p:spPr>
          <a:xfrm>
            <a:off x="6211892" y="2801257"/>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611558ED-EF23-4024-8F74-2D73A4DB537E}"/>
              </a:ext>
            </a:extLst>
          </p:cNvPr>
          <p:cNvSpPr>
            <a:spLocks noGrp="1"/>
          </p:cNvSpPr>
          <p:nvPr userDrawn="1">
            <p:ph type="body" sz="quarter" idx="13" hasCustomPrompt="1"/>
          </p:nvPr>
        </p:nvSpPr>
        <p:spPr>
          <a:xfrm>
            <a:off x="851288" y="3747600"/>
            <a:ext cx="4668149"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19" name="Text Placeholder 18">
            <a:extLst>
              <a:ext uri="{FF2B5EF4-FFF2-40B4-BE49-F238E27FC236}">
                <a16:creationId xmlns:a16="http://schemas.microsoft.com/office/drawing/2014/main" id="{27F7573B-0AC9-49D3-B9D8-196CCF22C4D2}"/>
              </a:ext>
            </a:extLst>
          </p:cNvPr>
          <p:cNvSpPr>
            <a:spLocks noGrp="1"/>
          </p:cNvSpPr>
          <p:nvPr userDrawn="1">
            <p:ph type="body" sz="quarter" idx="14" hasCustomPrompt="1"/>
          </p:nvPr>
        </p:nvSpPr>
        <p:spPr>
          <a:xfrm>
            <a:off x="6404382" y="3747600"/>
            <a:ext cx="4668133" cy="925657"/>
          </a:xfrm>
        </p:spPr>
        <p:txBody>
          <a:bodyPr/>
          <a:lstStyle>
            <a:lvl1pPr marL="0" indent="0">
              <a:buNone/>
              <a:tabLst/>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3" name="Footer Placeholder 2">
            <a:extLst>
              <a:ext uri="{FF2B5EF4-FFF2-40B4-BE49-F238E27FC236}">
                <a16:creationId xmlns:a16="http://schemas.microsoft.com/office/drawing/2014/main" id="{7925FEAC-FB2A-4E04-A1F0-34E6995C213B}"/>
              </a:ext>
            </a:extLst>
          </p:cNvPr>
          <p:cNvSpPr>
            <a:spLocks noGrp="1"/>
          </p:cNvSpPr>
          <p:nvPr>
            <p:ph type="ftr" sz="quarter" idx="15"/>
          </p:nvPr>
        </p:nvSpPr>
        <p:spPr/>
        <p:txBody>
          <a:bodyPr/>
          <a:lstStyle/>
          <a:p>
            <a:endParaRPr lang="en-GB" dirty="0"/>
          </a:p>
        </p:txBody>
      </p:sp>
      <p:sp>
        <p:nvSpPr>
          <p:cNvPr id="5" name="Slide Number Placeholder 4">
            <a:extLst>
              <a:ext uri="{FF2B5EF4-FFF2-40B4-BE49-F238E27FC236}">
                <a16:creationId xmlns:a16="http://schemas.microsoft.com/office/drawing/2014/main" id="{9DF5D933-4575-418D-9DE4-A56E4CA0F5B0}"/>
              </a:ext>
            </a:extLst>
          </p:cNvPr>
          <p:cNvSpPr>
            <a:spLocks noGrp="1"/>
          </p:cNvSpPr>
          <p:nvPr>
            <p:ph type="sldNum" sz="quarter" idx="16"/>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1791932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ase Study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05842-F2AC-440D-8EA3-6B4A10536451}"/>
              </a:ext>
            </a:extLst>
          </p:cNvPr>
          <p:cNvSpPr>
            <a:spLocks noGrp="1"/>
          </p:cNvSpPr>
          <p:nvPr>
            <p:ph type="title" hasCustomPrompt="1"/>
          </p:nvPr>
        </p:nvSpPr>
        <p:spPr>
          <a:xfrm>
            <a:off x="6613301" y="1815550"/>
            <a:ext cx="4919886" cy="215445"/>
          </a:xfrm>
        </p:spPr>
        <p:txBody>
          <a:bodyPr anchor="b"/>
          <a:lstStyle>
            <a:lvl1pPr>
              <a:defRPr sz="1600" b="1">
                <a:solidFill>
                  <a:schemeClr val="accent1"/>
                </a:solidFill>
                <a:latin typeface="Arial" panose="020B0604020202020204" pitchFamily="34" charset="0"/>
                <a:cs typeface="Arial" panose="020B0604020202020204" pitchFamily="34" charset="0"/>
              </a:defRPr>
            </a:lvl1pPr>
          </a:lstStyle>
          <a:p>
            <a:r>
              <a:rPr lang="en-GB" dirty="0"/>
              <a:t>Project or service title</a:t>
            </a:r>
          </a:p>
        </p:txBody>
      </p:sp>
      <p:sp>
        <p:nvSpPr>
          <p:cNvPr id="3" name="Text Placeholder 2">
            <a:extLst>
              <a:ext uri="{FF2B5EF4-FFF2-40B4-BE49-F238E27FC236}">
                <a16:creationId xmlns:a16="http://schemas.microsoft.com/office/drawing/2014/main" id="{74CDF39B-77D8-4B38-9BD8-B41B19EE50CB}"/>
              </a:ext>
            </a:extLst>
          </p:cNvPr>
          <p:cNvSpPr>
            <a:spLocks noGrp="1"/>
          </p:cNvSpPr>
          <p:nvPr>
            <p:ph type="body" sz="quarter" idx="23" hasCustomPrompt="1"/>
          </p:nvPr>
        </p:nvSpPr>
        <p:spPr>
          <a:xfrm>
            <a:off x="6635750" y="2195704"/>
            <a:ext cx="4897436" cy="2542517"/>
          </a:xfrm>
          <a:prstGeom prst="rect">
            <a:avLst/>
          </a:prstGeom>
        </p:spPr>
        <p:txBody>
          <a:bodyPr lIns="0" tIns="0" rIns="0" bIns="0"/>
          <a:lstStyle>
            <a:lvl1pPr marL="0" indent="0">
              <a:buNone/>
              <a:defRPr sz="4000"/>
            </a:lvl1pPr>
            <a:lvl2pPr>
              <a:defRPr sz="4000"/>
            </a:lvl2pPr>
            <a:lvl3pPr>
              <a:defRPr sz="4000"/>
            </a:lvl3pPr>
            <a:lvl4pPr>
              <a:defRPr sz="4000"/>
            </a:lvl4pPr>
            <a:lvl5pPr>
              <a:defRPr sz="4000"/>
            </a:lvl5pPr>
          </a:lstStyle>
          <a:p>
            <a:pPr lvl="0"/>
            <a:r>
              <a:rPr lang="en-GB" dirty="0"/>
              <a:t>Value statement</a:t>
            </a:r>
          </a:p>
        </p:txBody>
      </p:sp>
      <p:sp>
        <p:nvSpPr>
          <p:cNvPr id="14" name="Text Placeholder 17">
            <a:extLst>
              <a:ext uri="{FF2B5EF4-FFF2-40B4-BE49-F238E27FC236}">
                <a16:creationId xmlns:a16="http://schemas.microsoft.com/office/drawing/2014/main" id="{7CC72B0B-AE2C-4947-B262-3AD4F0B3E0EA}"/>
              </a:ext>
            </a:extLst>
          </p:cNvPr>
          <p:cNvSpPr>
            <a:spLocks noGrp="1"/>
          </p:cNvSpPr>
          <p:nvPr>
            <p:ph type="body" sz="quarter" idx="22" hasCustomPrompt="1"/>
          </p:nvPr>
        </p:nvSpPr>
        <p:spPr>
          <a:xfrm>
            <a:off x="6635750" y="4798909"/>
            <a:ext cx="4897436" cy="651861"/>
          </a:xfrm>
          <a:prstGeom prst="rect">
            <a:avLst/>
          </a:prstGeom>
        </p:spPr>
        <p:txBody>
          <a:bodyPr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5" name="Text Placeholder 4">
            <a:extLst>
              <a:ext uri="{FF2B5EF4-FFF2-40B4-BE49-F238E27FC236}">
                <a16:creationId xmlns:a16="http://schemas.microsoft.com/office/drawing/2014/main" id="{444511A1-0BCD-484A-B3F4-35C2F6F2284A}"/>
              </a:ext>
            </a:extLst>
          </p:cNvPr>
          <p:cNvSpPr>
            <a:spLocks noGrp="1"/>
          </p:cNvSpPr>
          <p:nvPr>
            <p:ph type="body" sz="quarter" idx="25" hasCustomPrompt="1"/>
          </p:nvPr>
        </p:nvSpPr>
        <p:spPr>
          <a:xfrm>
            <a:off x="6613525" y="6168154"/>
            <a:ext cx="4919663" cy="236538"/>
          </a:xfrm>
        </p:spPr>
        <p:txBody>
          <a:bodyPr anchor="b">
            <a:noAutofit/>
          </a:bodyPr>
          <a:lstStyle>
            <a:lvl1pPr marL="0" indent="0">
              <a:buNone/>
              <a:defRPr sz="1200"/>
            </a:lvl1pPr>
          </a:lstStyle>
          <a:p>
            <a:pPr lvl="0"/>
            <a:r>
              <a:rPr lang="en-GB" dirty="0"/>
              <a:t>Image caption</a:t>
            </a:r>
          </a:p>
        </p:txBody>
      </p:sp>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407988" y="438150"/>
            <a:ext cx="5802312" cy="5999163"/>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6" name="Footer Placeholder 5">
            <a:extLst>
              <a:ext uri="{FF2B5EF4-FFF2-40B4-BE49-F238E27FC236}">
                <a16:creationId xmlns:a16="http://schemas.microsoft.com/office/drawing/2014/main" id="{9B43173B-B80B-4919-82C0-407E51C4FFF0}"/>
              </a:ext>
            </a:extLst>
          </p:cNvPr>
          <p:cNvSpPr>
            <a:spLocks noGrp="1"/>
          </p:cNvSpPr>
          <p:nvPr>
            <p:ph type="ftr" sz="quarter" idx="26"/>
          </p:nvPr>
        </p:nvSpPr>
        <p:spPr/>
        <p:txBody>
          <a:bodyPr/>
          <a:lstStyle/>
          <a:p>
            <a:endParaRPr lang="en-GB" dirty="0"/>
          </a:p>
        </p:txBody>
      </p:sp>
      <p:sp>
        <p:nvSpPr>
          <p:cNvPr id="7" name="Slide Number Placeholder 6">
            <a:extLst>
              <a:ext uri="{FF2B5EF4-FFF2-40B4-BE49-F238E27FC236}">
                <a16:creationId xmlns:a16="http://schemas.microsoft.com/office/drawing/2014/main" id="{7DF70242-E67D-4CC0-B6E0-04FF3307AE6D}"/>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10" name="Copyright">
            <a:extLst>
              <a:ext uri="{FF2B5EF4-FFF2-40B4-BE49-F238E27FC236}">
                <a16:creationId xmlns:a16="http://schemas.microsoft.com/office/drawing/2014/main" id="{E4065B15-25FC-46BC-A06F-AA8614ED848E}"/>
              </a:ext>
            </a:extLst>
          </p:cNvPr>
          <p:cNvSpPr>
            <a:spLocks noGrp="1"/>
          </p:cNvSpPr>
          <p:nvPr>
            <p:ph type="body" sz="quarter" idx="28" hasCustomPrompt="1"/>
          </p:nvPr>
        </p:nvSpPr>
        <p:spPr>
          <a:xfrm rot="16200000">
            <a:off x="-1449554"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745870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ase Study 2">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6210302" y="0"/>
            <a:ext cx="5981697"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93605842-F2AC-440D-8EA3-6B4A10536451}"/>
              </a:ext>
            </a:extLst>
          </p:cNvPr>
          <p:cNvSpPr>
            <a:spLocks noGrp="1"/>
          </p:cNvSpPr>
          <p:nvPr>
            <p:ph type="title" hasCustomPrompt="1"/>
          </p:nvPr>
        </p:nvSpPr>
        <p:spPr>
          <a:xfrm>
            <a:off x="661155" y="1815550"/>
            <a:ext cx="4896000" cy="215445"/>
          </a:xfrm>
        </p:spPr>
        <p:txBody>
          <a:bodyPr anchor="b"/>
          <a:lstStyle>
            <a:lvl1pPr>
              <a:defRPr sz="1600" b="1">
                <a:solidFill>
                  <a:schemeClr val="accent1"/>
                </a:solidFill>
                <a:latin typeface="Arial" panose="020B0604020202020204" pitchFamily="34" charset="0"/>
                <a:cs typeface="Arial" panose="020B0604020202020204" pitchFamily="34" charset="0"/>
              </a:defRPr>
            </a:lvl1pPr>
          </a:lstStyle>
          <a:p>
            <a:r>
              <a:rPr lang="en-GB" dirty="0"/>
              <a:t>Project or service title</a:t>
            </a:r>
          </a:p>
        </p:txBody>
      </p:sp>
      <p:sp>
        <p:nvSpPr>
          <p:cNvPr id="3" name="Text Placeholder 2">
            <a:extLst>
              <a:ext uri="{FF2B5EF4-FFF2-40B4-BE49-F238E27FC236}">
                <a16:creationId xmlns:a16="http://schemas.microsoft.com/office/drawing/2014/main" id="{74CDF39B-77D8-4B38-9BD8-B41B19EE50CB}"/>
              </a:ext>
            </a:extLst>
          </p:cNvPr>
          <p:cNvSpPr>
            <a:spLocks noGrp="1"/>
          </p:cNvSpPr>
          <p:nvPr>
            <p:ph type="body" sz="quarter" idx="23" hasCustomPrompt="1"/>
          </p:nvPr>
        </p:nvSpPr>
        <p:spPr>
          <a:xfrm>
            <a:off x="661155" y="2195704"/>
            <a:ext cx="4897436" cy="2542517"/>
          </a:xfrm>
          <a:prstGeom prst="rect">
            <a:avLst/>
          </a:prstGeom>
        </p:spPr>
        <p:txBody>
          <a:bodyPr lIns="0" tIns="0" rIns="0" bIns="0"/>
          <a:lstStyle>
            <a:lvl1pPr marL="0" indent="0">
              <a:buNone/>
              <a:defRPr sz="4000"/>
            </a:lvl1pPr>
            <a:lvl2pPr>
              <a:defRPr sz="4000"/>
            </a:lvl2pPr>
            <a:lvl3pPr>
              <a:defRPr sz="4000"/>
            </a:lvl3pPr>
            <a:lvl4pPr>
              <a:defRPr sz="4000"/>
            </a:lvl4pPr>
            <a:lvl5pPr>
              <a:defRPr sz="4000"/>
            </a:lvl5pPr>
          </a:lstStyle>
          <a:p>
            <a:pPr lvl="0"/>
            <a:r>
              <a:rPr lang="en-GB" dirty="0"/>
              <a:t>Value statement</a:t>
            </a:r>
          </a:p>
        </p:txBody>
      </p:sp>
      <p:sp>
        <p:nvSpPr>
          <p:cNvPr id="14" name="Text Placeholder 17">
            <a:extLst>
              <a:ext uri="{FF2B5EF4-FFF2-40B4-BE49-F238E27FC236}">
                <a16:creationId xmlns:a16="http://schemas.microsoft.com/office/drawing/2014/main" id="{7CC72B0B-AE2C-4947-B262-3AD4F0B3E0EA}"/>
              </a:ext>
            </a:extLst>
          </p:cNvPr>
          <p:cNvSpPr>
            <a:spLocks noGrp="1"/>
          </p:cNvSpPr>
          <p:nvPr>
            <p:ph type="body" sz="quarter" idx="22" hasCustomPrompt="1"/>
          </p:nvPr>
        </p:nvSpPr>
        <p:spPr>
          <a:xfrm>
            <a:off x="661155" y="4798909"/>
            <a:ext cx="4896000" cy="651861"/>
          </a:xfrm>
          <a:prstGeom prst="rect">
            <a:avLst/>
          </a:prstGeom>
        </p:spPr>
        <p:txBody>
          <a:bodyPr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5" name="Text Placeholder 4">
            <a:extLst>
              <a:ext uri="{FF2B5EF4-FFF2-40B4-BE49-F238E27FC236}">
                <a16:creationId xmlns:a16="http://schemas.microsoft.com/office/drawing/2014/main" id="{444511A1-0BCD-484A-B3F4-35C2F6F2284A}"/>
              </a:ext>
            </a:extLst>
          </p:cNvPr>
          <p:cNvSpPr>
            <a:spLocks noGrp="1"/>
          </p:cNvSpPr>
          <p:nvPr>
            <p:ph type="body" sz="quarter" idx="25" hasCustomPrompt="1"/>
          </p:nvPr>
        </p:nvSpPr>
        <p:spPr>
          <a:xfrm>
            <a:off x="661155" y="6172200"/>
            <a:ext cx="4896000" cy="236538"/>
          </a:xfrm>
        </p:spPr>
        <p:txBody>
          <a:bodyPr anchor="b">
            <a:noAutofit/>
          </a:bodyPr>
          <a:lstStyle>
            <a:lvl1pPr marL="0" indent="0">
              <a:buNone/>
              <a:defRPr sz="1200"/>
            </a:lvl1pPr>
          </a:lstStyle>
          <a:p>
            <a:pPr lvl="0"/>
            <a:r>
              <a:rPr lang="en-GB" dirty="0"/>
              <a:t>Image caption</a:t>
            </a:r>
          </a:p>
        </p:txBody>
      </p:sp>
      <p:sp>
        <p:nvSpPr>
          <p:cNvPr id="6" name="Footer Placeholder 5">
            <a:extLst>
              <a:ext uri="{FF2B5EF4-FFF2-40B4-BE49-F238E27FC236}">
                <a16:creationId xmlns:a16="http://schemas.microsoft.com/office/drawing/2014/main" id="{9B43173B-B80B-4919-82C0-407E51C4FFF0}"/>
              </a:ext>
            </a:extLst>
          </p:cNvPr>
          <p:cNvSpPr>
            <a:spLocks noGrp="1"/>
          </p:cNvSpPr>
          <p:nvPr>
            <p:ph type="ftr" sz="quarter" idx="26"/>
          </p:nvPr>
        </p:nvSpPr>
        <p:spPr/>
        <p:txBody>
          <a:bodyPr/>
          <a:lstStyle/>
          <a:p>
            <a:endParaRPr lang="en-GB" dirty="0"/>
          </a:p>
        </p:txBody>
      </p:sp>
      <p:sp>
        <p:nvSpPr>
          <p:cNvPr id="7" name="Slide Number Placeholder 6">
            <a:extLst>
              <a:ext uri="{FF2B5EF4-FFF2-40B4-BE49-F238E27FC236}">
                <a16:creationId xmlns:a16="http://schemas.microsoft.com/office/drawing/2014/main" id="{7DF70242-E67D-4CC0-B6E0-04FF3307AE6D}"/>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10" name="Copyright">
            <a:extLst>
              <a:ext uri="{FF2B5EF4-FFF2-40B4-BE49-F238E27FC236}">
                <a16:creationId xmlns:a16="http://schemas.microsoft.com/office/drawing/2014/main" id="{58A093A2-8ED3-43CD-B950-888106990D8D}"/>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1709340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ase Study 3">
    <p:bg>
      <p:bgPr>
        <a:solidFill>
          <a:srgbClr val="E61E28"/>
        </a:solidFill>
        <a:effectLst/>
      </p:bgPr>
    </p:bg>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6210300" y="0"/>
            <a:ext cx="5981700"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93605842-F2AC-440D-8EA3-6B4A10536451}"/>
              </a:ext>
            </a:extLst>
          </p:cNvPr>
          <p:cNvSpPr>
            <a:spLocks noGrp="1"/>
          </p:cNvSpPr>
          <p:nvPr>
            <p:ph type="title" hasCustomPrompt="1"/>
          </p:nvPr>
        </p:nvSpPr>
        <p:spPr>
          <a:xfrm>
            <a:off x="660437" y="1815550"/>
            <a:ext cx="4896000" cy="215445"/>
          </a:xfrm>
        </p:spPr>
        <p:txBody>
          <a:bodyPr anchor="b"/>
          <a:lstStyle>
            <a:lvl1pPr>
              <a:defRPr sz="1600" b="1">
                <a:solidFill>
                  <a:schemeClr val="bg1"/>
                </a:solidFill>
                <a:latin typeface="Arial" panose="020B0604020202020204" pitchFamily="34" charset="0"/>
                <a:cs typeface="Arial" panose="020B0604020202020204" pitchFamily="34" charset="0"/>
              </a:defRPr>
            </a:lvl1pPr>
          </a:lstStyle>
          <a:p>
            <a:r>
              <a:rPr lang="en-GB" dirty="0"/>
              <a:t>Project or service title</a:t>
            </a:r>
          </a:p>
        </p:txBody>
      </p:sp>
      <p:sp>
        <p:nvSpPr>
          <p:cNvPr id="3" name="Text Placeholder 2">
            <a:extLst>
              <a:ext uri="{FF2B5EF4-FFF2-40B4-BE49-F238E27FC236}">
                <a16:creationId xmlns:a16="http://schemas.microsoft.com/office/drawing/2014/main" id="{74CDF39B-77D8-4B38-9BD8-B41B19EE50CB}"/>
              </a:ext>
            </a:extLst>
          </p:cNvPr>
          <p:cNvSpPr>
            <a:spLocks noGrp="1"/>
          </p:cNvSpPr>
          <p:nvPr>
            <p:ph type="body" sz="quarter" idx="23" hasCustomPrompt="1"/>
          </p:nvPr>
        </p:nvSpPr>
        <p:spPr>
          <a:xfrm>
            <a:off x="660437" y="2195704"/>
            <a:ext cx="4897436" cy="2542517"/>
          </a:xfrm>
          <a:prstGeom prst="rect">
            <a:avLst/>
          </a:prstGeom>
        </p:spPr>
        <p:txBody>
          <a:bodyPr lIns="0" tIns="0" rIns="0" bIns="0"/>
          <a:lstStyle>
            <a:lvl1pPr marL="0" indent="0">
              <a:buNone/>
              <a:defRPr sz="4000">
                <a:solidFill>
                  <a:schemeClr val="bg1"/>
                </a:solidFill>
              </a:defRPr>
            </a:lvl1pPr>
            <a:lvl2pPr>
              <a:defRPr sz="4000"/>
            </a:lvl2pPr>
            <a:lvl3pPr>
              <a:defRPr sz="4000"/>
            </a:lvl3pPr>
            <a:lvl4pPr>
              <a:defRPr sz="4000"/>
            </a:lvl4pPr>
            <a:lvl5pPr>
              <a:defRPr sz="4000"/>
            </a:lvl5pPr>
          </a:lstStyle>
          <a:p>
            <a:pPr lvl="0"/>
            <a:r>
              <a:rPr lang="en-GB" dirty="0"/>
              <a:t>Value statement</a:t>
            </a:r>
          </a:p>
        </p:txBody>
      </p:sp>
      <p:sp>
        <p:nvSpPr>
          <p:cNvPr id="14" name="Text Placeholder 17">
            <a:extLst>
              <a:ext uri="{FF2B5EF4-FFF2-40B4-BE49-F238E27FC236}">
                <a16:creationId xmlns:a16="http://schemas.microsoft.com/office/drawing/2014/main" id="{7CC72B0B-AE2C-4947-B262-3AD4F0B3E0EA}"/>
              </a:ext>
            </a:extLst>
          </p:cNvPr>
          <p:cNvSpPr>
            <a:spLocks noGrp="1"/>
          </p:cNvSpPr>
          <p:nvPr>
            <p:ph type="body" sz="quarter" idx="22" hasCustomPrompt="1"/>
          </p:nvPr>
        </p:nvSpPr>
        <p:spPr>
          <a:xfrm>
            <a:off x="660437" y="4798909"/>
            <a:ext cx="4896000" cy="651861"/>
          </a:xfrm>
          <a:prstGeom prst="rect">
            <a:avLst/>
          </a:prstGeom>
        </p:spPr>
        <p:txBody>
          <a:bodyPr lIns="0" tIns="0" rIns="0" bIns="0">
            <a:noAutofit/>
          </a:bodyPr>
          <a:lstStyle>
            <a:lvl1pPr marL="0" indent="0">
              <a:lnSpc>
                <a:spcPct val="100000"/>
              </a:lnSpc>
              <a:spcBef>
                <a:spcPts val="0"/>
              </a:spcBef>
              <a:buFontTx/>
              <a:buNone/>
              <a:defRPr sz="1600">
                <a:solidFill>
                  <a:schemeClr val="bg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5" name="Text Placeholder 4">
            <a:extLst>
              <a:ext uri="{FF2B5EF4-FFF2-40B4-BE49-F238E27FC236}">
                <a16:creationId xmlns:a16="http://schemas.microsoft.com/office/drawing/2014/main" id="{444511A1-0BCD-484A-B3F4-35C2F6F2284A}"/>
              </a:ext>
            </a:extLst>
          </p:cNvPr>
          <p:cNvSpPr>
            <a:spLocks noGrp="1"/>
          </p:cNvSpPr>
          <p:nvPr>
            <p:ph type="body" sz="quarter" idx="25" hasCustomPrompt="1"/>
          </p:nvPr>
        </p:nvSpPr>
        <p:spPr>
          <a:xfrm>
            <a:off x="660437" y="6172200"/>
            <a:ext cx="4896000" cy="236538"/>
          </a:xfrm>
        </p:spPr>
        <p:txBody>
          <a:bodyPr anchor="b">
            <a:noAutofit/>
          </a:bodyPr>
          <a:lstStyle>
            <a:lvl1pPr marL="0" indent="0">
              <a:buNone/>
              <a:defRPr sz="1200">
                <a:solidFill>
                  <a:schemeClr val="bg1"/>
                </a:solidFill>
              </a:defRPr>
            </a:lvl1pPr>
          </a:lstStyle>
          <a:p>
            <a:pPr lvl="0"/>
            <a:r>
              <a:rPr lang="en-GB" dirty="0"/>
              <a:t>Image caption</a:t>
            </a:r>
          </a:p>
        </p:txBody>
      </p:sp>
      <p:sp>
        <p:nvSpPr>
          <p:cNvPr id="6" name="Footer Placeholder 5">
            <a:extLst>
              <a:ext uri="{FF2B5EF4-FFF2-40B4-BE49-F238E27FC236}">
                <a16:creationId xmlns:a16="http://schemas.microsoft.com/office/drawing/2014/main" id="{9B43173B-B80B-4919-82C0-407E51C4FFF0}"/>
              </a:ext>
            </a:extLst>
          </p:cNvPr>
          <p:cNvSpPr>
            <a:spLocks noGrp="1"/>
          </p:cNvSpPr>
          <p:nvPr>
            <p:ph type="ftr" sz="quarter" idx="26"/>
          </p:nvPr>
        </p:nvSpPr>
        <p:spPr/>
        <p:txBody>
          <a:bodyPr/>
          <a:lstStyle>
            <a:lvl1pPr>
              <a:defRPr>
                <a:solidFill>
                  <a:schemeClr val="bg1"/>
                </a:solidFill>
              </a:defRPr>
            </a:lvl1pPr>
          </a:lstStyle>
          <a:p>
            <a:endParaRPr lang="en-GB" dirty="0"/>
          </a:p>
        </p:txBody>
      </p:sp>
      <p:sp>
        <p:nvSpPr>
          <p:cNvPr id="7" name="Slide Number Placeholder 6">
            <a:extLst>
              <a:ext uri="{FF2B5EF4-FFF2-40B4-BE49-F238E27FC236}">
                <a16:creationId xmlns:a16="http://schemas.microsoft.com/office/drawing/2014/main" id="{7DF70242-E67D-4CC0-B6E0-04FF3307AE6D}"/>
              </a:ext>
            </a:extLst>
          </p:cNvPr>
          <p:cNvSpPr>
            <a:spLocks noGrp="1"/>
          </p:cNvSpPr>
          <p:nvPr>
            <p:ph type="sldNum" sz="quarter" idx="27"/>
          </p:nvPr>
        </p:nvSpPr>
        <p:spPr/>
        <p:txBody>
          <a:bodyPr/>
          <a:lstStyle>
            <a:lvl1pPr>
              <a:defRPr>
                <a:solidFill>
                  <a:schemeClr val="bg1"/>
                </a:solidFill>
              </a:defRPr>
            </a:lvl1pPr>
          </a:lstStyle>
          <a:p>
            <a:fld id="{1BE232AB-0B06-425F-9ADD-32A9A3D01189}" type="slidenum">
              <a:rPr lang="en-GB" smtClean="0"/>
              <a:pPr/>
              <a:t>‹#›</a:t>
            </a:fld>
            <a:endParaRPr lang="en-GB" dirty="0"/>
          </a:p>
        </p:txBody>
      </p:sp>
      <p:sp>
        <p:nvSpPr>
          <p:cNvPr id="10" name="Copyright">
            <a:extLst>
              <a:ext uri="{FF2B5EF4-FFF2-40B4-BE49-F238E27FC236}">
                <a16:creationId xmlns:a16="http://schemas.microsoft.com/office/drawing/2014/main" id="{AAEC3064-9F37-42F0-B69D-798280580D8A}"/>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8509963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pact statement">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0" y="0"/>
            <a:ext cx="12192000" cy="6858000"/>
          </a:xfrm>
          <a:prstGeom prst="rect">
            <a:avLst/>
          </a:prstGeom>
          <a:solidFill>
            <a:schemeClr val="bg1">
              <a:lumMod val="95000"/>
            </a:schemeClr>
          </a:solidFill>
        </p:spPr>
        <p:txBody>
          <a:bodyPr lIns="0"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0" name="Title 1">
            <a:extLst>
              <a:ext uri="{FF2B5EF4-FFF2-40B4-BE49-F238E27FC236}">
                <a16:creationId xmlns:a16="http://schemas.microsoft.com/office/drawing/2014/main" id="{01FE53F9-F5EA-4BE2-88BA-EFAE32BFADA1}"/>
              </a:ext>
            </a:extLst>
          </p:cNvPr>
          <p:cNvSpPr>
            <a:spLocks noGrp="1"/>
          </p:cNvSpPr>
          <p:nvPr>
            <p:ph type="title" hasCustomPrompt="1"/>
          </p:nvPr>
        </p:nvSpPr>
        <p:spPr>
          <a:xfrm>
            <a:off x="6210298" y="2449607"/>
            <a:ext cx="5324400" cy="215445"/>
          </a:xfrm>
        </p:spPr>
        <p:txBody>
          <a:bodyPr anchor="b"/>
          <a:lstStyle>
            <a:lvl1pPr>
              <a:defRPr sz="1600" b="1">
                <a:solidFill>
                  <a:schemeClr val="bg1"/>
                </a:solidFill>
                <a:latin typeface="Arial" panose="020B0604020202020204" pitchFamily="34" charset="0"/>
                <a:cs typeface="Arial" panose="020B0604020202020204" pitchFamily="34" charset="0"/>
              </a:defRPr>
            </a:lvl1pPr>
          </a:lstStyle>
          <a:p>
            <a:r>
              <a:rPr lang="en-GB" dirty="0"/>
              <a:t>Optional heading</a:t>
            </a:r>
          </a:p>
        </p:txBody>
      </p:sp>
      <p:sp>
        <p:nvSpPr>
          <p:cNvPr id="13" name="Text Placeholder 2">
            <a:extLst>
              <a:ext uri="{FF2B5EF4-FFF2-40B4-BE49-F238E27FC236}">
                <a16:creationId xmlns:a16="http://schemas.microsoft.com/office/drawing/2014/main" id="{5358D72D-3682-4C24-8D74-1B66D5758211}"/>
              </a:ext>
            </a:extLst>
          </p:cNvPr>
          <p:cNvSpPr>
            <a:spLocks noGrp="1"/>
          </p:cNvSpPr>
          <p:nvPr>
            <p:ph type="body" sz="quarter" idx="26" hasCustomPrompt="1"/>
          </p:nvPr>
        </p:nvSpPr>
        <p:spPr>
          <a:xfrm>
            <a:off x="6210298" y="2829762"/>
            <a:ext cx="5324400" cy="1233295"/>
          </a:xfrm>
          <a:prstGeom prst="rect">
            <a:avLst/>
          </a:prstGeom>
        </p:spPr>
        <p:txBody>
          <a:bodyPr lIns="0" tIns="0" rIns="0" bIns="0"/>
          <a:lstStyle>
            <a:lvl1pPr marL="0" indent="0">
              <a:buNone/>
              <a:defRPr sz="4000">
                <a:solidFill>
                  <a:schemeClr val="bg1"/>
                </a:solidFill>
              </a:defRPr>
            </a:lvl1pPr>
            <a:lvl2pPr>
              <a:defRPr sz="4000"/>
            </a:lvl2pPr>
            <a:lvl3pPr>
              <a:defRPr sz="4000"/>
            </a:lvl3pPr>
            <a:lvl4pPr>
              <a:defRPr sz="4000"/>
            </a:lvl4pPr>
            <a:lvl5pPr>
              <a:defRPr sz="4000"/>
            </a:lvl5pPr>
          </a:lstStyle>
          <a:p>
            <a:pPr lvl="0"/>
            <a:r>
              <a:rPr lang="en-GB" dirty="0"/>
              <a:t>Value statement or headline.</a:t>
            </a:r>
          </a:p>
        </p:txBody>
      </p:sp>
      <p:sp>
        <p:nvSpPr>
          <p:cNvPr id="14" name="Text Placeholder 4">
            <a:extLst>
              <a:ext uri="{FF2B5EF4-FFF2-40B4-BE49-F238E27FC236}">
                <a16:creationId xmlns:a16="http://schemas.microsoft.com/office/drawing/2014/main" id="{528C92DC-D9EA-4F1E-A648-F7F213DBFBDC}"/>
              </a:ext>
            </a:extLst>
          </p:cNvPr>
          <p:cNvSpPr>
            <a:spLocks noGrp="1"/>
          </p:cNvSpPr>
          <p:nvPr>
            <p:ph type="body" sz="quarter" idx="27" hasCustomPrompt="1"/>
          </p:nvPr>
        </p:nvSpPr>
        <p:spPr>
          <a:xfrm>
            <a:off x="6210411" y="6169025"/>
            <a:ext cx="5322534" cy="236538"/>
          </a:xfrm>
        </p:spPr>
        <p:txBody>
          <a:bodyPr anchor="b">
            <a:noAutofit/>
          </a:bodyPr>
          <a:lstStyle>
            <a:lvl1pPr marL="0" indent="0">
              <a:buNone/>
              <a:defRPr sz="1200">
                <a:solidFill>
                  <a:schemeClr val="bg1"/>
                </a:solidFill>
              </a:defRPr>
            </a:lvl1pPr>
          </a:lstStyle>
          <a:p>
            <a:pPr lvl="0"/>
            <a:r>
              <a:rPr lang="en-GB" dirty="0"/>
              <a:t>Image caption</a:t>
            </a:r>
          </a:p>
        </p:txBody>
      </p:sp>
      <p:sp>
        <p:nvSpPr>
          <p:cNvPr id="2" name="Footer Placeholder 1">
            <a:extLst>
              <a:ext uri="{FF2B5EF4-FFF2-40B4-BE49-F238E27FC236}">
                <a16:creationId xmlns:a16="http://schemas.microsoft.com/office/drawing/2014/main" id="{0EFB5752-C9F0-4ED5-8347-076F042390CA}"/>
              </a:ext>
            </a:extLst>
          </p:cNvPr>
          <p:cNvSpPr>
            <a:spLocks noGrp="1"/>
          </p:cNvSpPr>
          <p:nvPr>
            <p:ph type="ftr" sz="quarter" idx="28"/>
          </p:nvPr>
        </p:nvSpPr>
        <p:spPr/>
        <p:txBody>
          <a:bodyPr/>
          <a:lstStyle>
            <a:lvl1pPr>
              <a:defRPr>
                <a:solidFill>
                  <a:schemeClr val="bg2"/>
                </a:solidFill>
              </a:defRPr>
            </a:lvl1pPr>
          </a:lstStyle>
          <a:p>
            <a:endParaRPr lang="en-GB" dirty="0"/>
          </a:p>
        </p:txBody>
      </p:sp>
      <p:sp>
        <p:nvSpPr>
          <p:cNvPr id="4" name="Slide Number Placeholder 3">
            <a:extLst>
              <a:ext uri="{FF2B5EF4-FFF2-40B4-BE49-F238E27FC236}">
                <a16:creationId xmlns:a16="http://schemas.microsoft.com/office/drawing/2014/main" id="{245DCA93-8550-4F0B-8AD2-EB331604A3F5}"/>
              </a:ext>
            </a:extLst>
          </p:cNvPr>
          <p:cNvSpPr>
            <a:spLocks noGrp="1"/>
          </p:cNvSpPr>
          <p:nvPr>
            <p:ph type="sldNum" sz="quarter" idx="29"/>
          </p:nvPr>
        </p:nvSpPr>
        <p:spPr/>
        <p:txBody>
          <a:bodyPr/>
          <a:lstStyle>
            <a:lvl1pPr>
              <a:defRPr>
                <a:solidFill>
                  <a:schemeClr val="bg2"/>
                </a:solidFill>
              </a:defRPr>
            </a:lvl1pPr>
          </a:lstStyle>
          <a:p>
            <a:fld id="{1BE232AB-0B06-425F-9ADD-32A9A3D01189}" type="slidenum">
              <a:rPr lang="en-GB" smtClean="0"/>
              <a:pPr/>
              <a:t>‹#›</a:t>
            </a:fld>
            <a:endParaRPr lang="en-GB" dirty="0"/>
          </a:p>
        </p:txBody>
      </p:sp>
      <p:sp>
        <p:nvSpPr>
          <p:cNvPr id="15" name="Picture Placeholder 14">
            <a:extLst>
              <a:ext uri="{FF2B5EF4-FFF2-40B4-BE49-F238E27FC236}">
                <a16:creationId xmlns:a16="http://schemas.microsoft.com/office/drawing/2014/main" id="{AA89F144-0437-4158-BDC0-52ACE9C6D93D}"/>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12" name="Text Placeholder 17">
            <a:extLst>
              <a:ext uri="{FF2B5EF4-FFF2-40B4-BE49-F238E27FC236}">
                <a16:creationId xmlns:a16="http://schemas.microsoft.com/office/drawing/2014/main" id="{D9A39177-17B9-4B40-AC65-B8FBC856C19E}"/>
              </a:ext>
            </a:extLst>
          </p:cNvPr>
          <p:cNvSpPr>
            <a:spLocks noGrp="1"/>
          </p:cNvSpPr>
          <p:nvPr>
            <p:ph type="body" sz="quarter" idx="22" hasCustomPrompt="1"/>
          </p:nvPr>
        </p:nvSpPr>
        <p:spPr>
          <a:xfrm>
            <a:off x="6210298" y="4424593"/>
            <a:ext cx="5324400" cy="651861"/>
          </a:xfrm>
          <a:prstGeom prst="rect">
            <a:avLst/>
          </a:prstGeom>
        </p:spPr>
        <p:txBody>
          <a:bodyPr lIns="0" tIns="0" rIns="0" bIns="0">
            <a:noAutofit/>
          </a:bodyPr>
          <a:lstStyle>
            <a:lvl1pPr marL="0" indent="0">
              <a:lnSpc>
                <a:spcPct val="100000"/>
              </a:lnSpc>
              <a:spcBef>
                <a:spcPts val="0"/>
              </a:spcBef>
              <a:buFontTx/>
              <a:buNone/>
              <a:defRPr sz="1600">
                <a:solidFill>
                  <a:schemeClr val="bg1"/>
                </a:solidFill>
                <a:latin typeface="Times New Roman" panose="02020603050405020304" pitchFamily="18" charset="0"/>
                <a:cs typeface="Times New Roman" panose="02020603050405020304" pitchFamily="18" charset="0"/>
              </a:defRPr>
            </a:lvl1pPr>
          </a:lstStyle>
          <a:p>
            <a:pPr lvl="0"/>
            <a:r>
              <a:rPr lang="en-GB" dirty="0"/>
              <a:t>Supporting copy, 25 words</a:t>
            </a:r>
          </a:p>
        </p:txBody>
      </p:sp>
      <p:sp>
        <p:nvSpPr>
          <p:cNvPr id="16" name="Copyright">
            <a:extLst>
              <a:ext uri="{FF2B5EF4-FFF2-40B4-BE49-F238E27FC236}">
                <a16:creationId xmlns:a16="http://schemas.microsoft.com/office/drawing/2014/main" id="{26B28194-B07A-45AB-9333-5AF168E3549B}"/>
              </a:ext>
            </a:extLst>
          </p:cNvPr>
          <p:cNvSpPr>
            <a:spLocks noGrp="1"/>
          </p:cNvSpPr>
          <p:nvPr>
            <p:ph type="body" sz="quarter" idx="30" hasCustomPrompt="1"/>
          </p:nvPr>
        </p:nvSpPr>
        <p:spPr>
          <a:xfrm rot="16200000">
            <a:off x="-1450198" y="3932095"/>
            <a:ext cx="4356125" cy="120705"/>
          </a:xfrm>
        </p:spPr>
        <p:txBody>
          <a:bodyPr anchor="ctr"/>
          <a:lstStyle>
            <a:lvl1pPr marL="0" indent="0" algn="l">
              <a:buNone/>
              <a:defRPr sz="800">
                <a:solidFill>
                  <a:schemeClr val="bg2"/>
                </a:solidFill>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7666294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x text or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p:txBody>
          <a:bodyPr/>
          <a:lstStyle>
            <a:lvl1pPr>
              <a:defRPr/>
            </a:lvl1pPr>
          </a:lstStyle>
          <a:p>
            <a:r>
              <a:rPr lang="en-GB" dirty="0"/>
              <a:t>Slide title</a:t>
            </a:r>
          </a:p>
        </p:txBody>
      </p:sp>
      <p:sp>
        <p:nvSpPr>
          <p:cNvPr id="7" name="Picture Placeholder 16">
            <a:extLst>
              <a:ext uri="{FF2B5EF4-FFF2-40B4-BE49-F238E27FC236}">
                <a16:creationId xmlns:a16="http://schemas.microsoft.com/office/drawing/2014/main" id="{4961DAD4-E8B8-4FF0-A559-111159986D90}"/>
              </a:ext>
            </a:extLst>
          </p:cNvPr>
          <p:cNvSpPr>
            <a:spLocks noGrp="1"/>
          </p:cNvSpPr>
          <p:nvPr>
            <p:ph type="pic" sz="quarter" idx="13" hasCustomPrompt="1"/>
          </p:nvPr>
        </p:nvSpPr>
        <p:spPr>
          <a:xfrm>
            <a:off x="658813" y="1811339"/>
            <a:ext cx="10874375" cy="4354512"/>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dirty="0"/>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dirty="0"/>
          </a:p>
        </p:txBody>
      </p:sp>
      <p:sp>
        <p:nvSpPr>
          <p:cNvPr id="6" name="Copyright">
            <a:extLst>
              <a:ext uri="{FF2B5EF4-FFF2-40B4-BE49-F238E27FC236}">
                <a16:creationId xmlns:a16="http://schemas.microsoft.com/office/drawing/2014/main" id="{74380270-8197-433E-A5D1-E3D82ED4127D}"/>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33689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x text or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p:txBody>
          <a:bodyPr/>
          <a:lstStyle>
            <a:lvl1pPr>
              <a:defRPr/>
            </a:lvl1pPr>
          </a:lstStyle>
          <a:p>
            <a:r>
              <a:rPr lang="en-GB" dirty="0"/>
              <a:t>Slide title</a:t>
            </a:r>
          </a:p>
        </p:txBody>
      </p:sp>
      <p:sp>
        <p:nvSpPr>
          <p:cNvPr id="10" name="Subtitle 2">
            <a:extLst>
              <a:ext uri="{FF2B5EF4-FFF2-40B4-BE49-F238E27FC236}">
                <a16:creationId xmlns:a16="http://schemas.microsoft.com/office/drawing/2014/main" id="{CA740BB2-3E05-438D-A466-10499F9D16BA}"/>
              </a:ext>
            </a:extLst>
          </p:cNvPr>
          <p:cNvSpPr>
            <a:spLocks noGrp="1"/>
          </p:cNvSpPr>
          <p:nvPr>
            <p:ph type="subTitle" idx="1" hasCustomPrompt="1"/>
          </p:nvPr>
        </p:nvSpPr>
        <p:spPr>
          <a:xfrm>
            <a:off x="658814" y="1306800"/>
            <a:ext cx="5322885"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7" name="Text placeholder 2">
            <a:extLst>
              <a:ext uri="{FF2B5EF4-FFF2-40B4-BE49-F238E27FC236}">
                <a16:creationId xmlns:a16="http://schemas.microsoft.com/office/drawing/2014/main" id="{7C9E77EB-1FC1-41DE-9575-67E0CB6106D5}"/>
              </a:ext>
            </a:extLst>
          </p:cNvPr>
          <p:cNvSpPr>
            <a:spLocks noGrp="1"/>
          </p:cNvSpPr>
          <p:nvPr>
            <p:ph sz="quarter" idx="16" hasCustomPrompt="1"/>
          </p:nvPr>
        </p:nvSpPr>
        <p:spPr>
          <a:xfrm>
            <a:off x="658813" y="1811339"/>
            <a:ext cx="10874375" cy="4354512"/>
          </a:xfrm>
        </p:spPr>
        <p:txBody>
          <a:bodyPr/>
          <a:lstStyle>
            <a:lvl1pPr>
              <a:defRPr/>
            </a:lvl1pPr>
            <a:lvl5pPr>
              <a:defRPr/>
            </a:lvl5pPr>
            <a:lvl6pPr>
              <a:defRPr sz="2000"/>
            </a:lvl6pPr>
            <a:lvl7pPr>
              <a:defRPr/>
            </a:lvl7pPr>
            <a:lvl8pPr>
              <a:defRPr/>
            </a:lvl8pPr>
            <a:lvl9pPr>
              <a:defRPr/>
            </a:lvl9pPr>
          </a:lstStyle>
          <a:p>
            <a:pPr lvl="0"/>
            <a:r>
              <a:rPr lang="en-GB" dirty="0"/>
              <a:t>Click to add text, image or graph/table</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dirty="0"/>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37929958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ro Project 1">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4357688" y="0"/>
            <a:ext cx="7834312"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2846452"/>
            <a:ext cx="3468689" cy="582548"/>
          </a:xfrm>
        </p:spPr>
        <p:txBody>
          <a:bodyPr/>
          <a:lstStyle/>
          <a:p>
            <a:r>
              <a:rPr lang="en-GB" dirty="0"/>
              <a:t>Project title </a:t>
            </a:r>
            <a:br>
              <a:rPr lang="en-GB" dirty="0"/>
            </a:br>
            <a:r>
              <a:rPr lang="en-GB" dirty="0"/>
              <a:t>and location</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2448063"/>
            <a:ext cx="3468689"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Copyright">
            <a:extLst>
              <a:ext uri="{FF2B5EF4-FFF2-40B4-BE49-F238E27FC236}">
                <a16:creationId xmlns:a16="http://schemas.microsoft.com/office/drawing/2014/main" id="{C618A0A1-0C41-4356-B539-41589BCD47A6}"/>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99945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sts">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4357688" y="0"/>
            <a:ext cx="7834312"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2846452"/>
            <a:ext cx="3468689" cy="582548"/>
          </a:xfrm>
        </p:spPr>
        <p:txBody>
          <a:bodyPr/>
          <a:lstStyle/>
          <a:p>
            <a:r>
              <a:rPr lang="en-GB" dirty="0"/>
              <a:t>Project title </a:t>
            </a:r>
            <a:br>
              <a:rPr lang="en-GB" dirty="0"/>
            </a:br>
            <a:r>
              <a:rPr lang="en-GB" dirty="0"/>
              <a:t>and location</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2448063"/>
            <a:ext cx="3468689"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Copyright">
            <a:extLst>
              <a:ext uri="{FF2B5EF4-FFF2-40B4-BE49-F238E27FC236}">
                <a16:creationId xmlns:a16="http://schemas.microsoft.com/office/drawing/2014/main" id="{4C55AA7F-7F5F-4DD5-975C-5E71125E73BA}"/>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5830333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ro Project 2">
    <p:bg>
      <p:bgPr>
        <a:solidFill>
          <a:schemeClr val="accent1"/>
        </a:solidFill>
        <a:effectLst/>
      </p:bgPr>
    </p:bg>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4357688" y="0"/>
            <a:ext cx="7834312"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2846452"/>
            <a:ext cx="3468689" cy="582548"/>
          </a:xfrm>
        </p:spPr>
        <p:txBody>
          <a:bodyPr/>
          <a:lstStyle>
            <a:lvl1pPr>
              <a:defRPr>
                <a:solidFill>
                  <a:schemeClr val="bg1"/>
                </a:solidFill>
              </a:defRPr>
            </a:lvl1pPr>
          </a:lstStyle>
          <a:p>
            <a:r>
              <a:rPr lang="en-GB" dirty="0"/>
              <a:t>Project title </a:t>
            </a:r>
            <a:br>
              <a:rPr lang="en-GB" dirty="0"/>
            </a:br>
            <a:r>
              <a:rPr lang="en-GB" dirty="0"/>
              <a:t>and location</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2448063"/>
            <a:ext cx="3468689" cy="246221"/>
          </a:xfrm>
        </p:spPr>
        <p:txBody>
          <a:bodyPr lIns="0" tIns="0" rIns="0" bIns="0">
            <a:noAutofit/>
          </a:bodyPr>
          <a:lstStyle>
            <a:lvl1pPr marL="0" indent="0" algn="l">
              <a:buNone/>
              <a:defRPr lang="en-GB" sz="1600" b="1" kern="1200" dirty="0">
                <a:solidFill>
                  <a:schemeClr val="bg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lvl1pPr>
              <a:defRPr>
                <a:solidFill>
                  <a:schemeClr val="bg1"/>
                </a:solidFill>
              </a:defRPr>
            </a:lvl1pPr>
          </a:lstStyle>
          <a:p>
            <a:fld id="{1BE232AB-0B06-425F-9ADD-32A9A3D01189}" type="slidenum">
              <a:rPr lang="en-GB" smtClean="0"/>
              <a:pPr/>
              <a:t>‹#›</a:t>
            </a:fld>
            <a:endParaRPr lang="en-GB" dirty="0"/>
          </a:p>
        </p:txBody>
      </p:sp>
      <p:sp>
        <p:nvSpPr>
          <p:cNvPr id="8" name="Copyright">
            <a:extLst>
              <a:ext uri="{FF2B5EF4-FFF2-40B4-BE49-F238E27FC236}">
                <a16:creationId xmlns:a16="http://schemas.microsoft.com/office/drawing/2014/main" id="{B103D9E7-7EBB-4C59-9839-7BB8AD86889D}"/>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9650291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 1 imag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6210300" y="0"/>
            <a:ext cx="5981700"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Text Placeholder 2">
            <a:extLst>
              <a:ext uri="{FF2B5EF4-FFF2-40B4-BE49-F238E27FC236}">
                <a16:creationId xmlns:a16="http://schemas.microsoft.com/office/drawing/2014/main" id="{4CB4183B-83D1-4CB6-8A61-E23A5C30DC9B}"/>
              </a:ext>
            </a:extLst>
          </p:cNvPr>
          <p:cNvSpPr>
            <a:spLocks noGrp="1"/>
          </p:cNvSpPr>
          <p:nvPr>
            <p:ph type="body" sz="quarter" idx="25"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9" name="Copyright">
            <a:extLst>
              <a:ext uri="{FF2B5EF4-FFF2-40B4-BE49-F238E27FC236}">
                <a16:creationId xmlns:a16="http://schemas.microsoft.com/office/drawing/2014/main" id="{7AECFC4F-8375-498A-991F-37153AF1D3B4}"/>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8684390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sting 2">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6210300" y="0"/>
            <a:ext cx="5981700"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Text Placeholder 2">
            <a:extLst>
              <a:ext uri="{FF2B5EF4-FFF2-40B4-BE49-F238E27FC236}">
                <a16:creationId xmlns:a16="http://schemas.microsoft.com/office/drawing/2014/main" id="{4CB4183B-83D1-4CB6-8A61-E23A5C30DC9B}"/>
              </a:ext>
            </a:extLst>
          </p:cNvPr>
          <p:cNvSpPr>
            <a:spLocks noGrp="1"/>
          </p:cNvSpPr>
          <p:nvPr>
            <p:ph type="body" sz="quarter" idx="25"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Copyright">
            <a:extLst>
              <a:ext uri="{FF2B5EF4-FFF2-40B4-BE49-F238E27FC236}">
                <a16:creationId xmlns:a16="http://schemas.microsoft.com/office/drawing/2014/main" id="{772E8618-79E2-441E-943F-50F0CC1684F4}"/>
              </a:ext>
            </a:extLst>
          </p:cNvPr>
          <p:cNvSpPr>
            <a:spLocks noGrp="1"/>
          </p:cNvSpPr>
          <p:nvPr>
            <p:ph type="body" sz="quarter" idx="28" hasCustomPrompt="1"/>
          </p:nvPr>
        </p:nvSpPr>
        <p:spPr>
          <a:xfrm rot="16200000">
            <a:off x="9291598" y="392904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8083164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KH version_Text + 1 imag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6210300" y="0"/>
            <a:ext cx="5981700"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3" name="Text Placeholder 2">
            <a:extLst>
              <a:ext uri="{FF2B5EF4-FFF2-40B4-BE49-F238E27FC236}">
                <a16:creationId xmlns:a16="http://schemas.microsoft.com/office/drawing/2014/main" id="{4CB4183B-83D1-4CB6-8A61-E23A5C30DC9B}"/>
              </a:ext>
            </a:extLst>
          </p:cNvPr>
          <p:cNvSpPr>
            <a:spLocks noGrp="1"/>
          </p:cNvSpPr>
          <p:nvPr>
            <p:ph type="body" sz="quarter" idx="25"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9" name="Copyright">
            <a:extLst>
              <a:ext uri="{FF2B5EF4-FFF2-40B4-BE49-F238E27FC236}">
                <a16:creationId xmlns:a16="http://schemas.microsoft.com/office/drawing/2014/main" id="{CE23DF35-FFD6-46A0-BDB8-3327ABA5D765}"/>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8852543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 2 images landscap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 </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3476" y="0"/>
            <a:ext cx="5978523" cy="3429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6213476" y="3429000"/>
            <a:ext cx="5978523" cy="3424334"/>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15" name="Copyright">
            <a:extLst>
              <a:ext uri="{FF2B5EF4-FFF2-40B4-BE49-F238E27FC236}">
                <a16:creationId xmlns:a16="http://schemas.microsoft.com/office/drawing/2014/main" id="{A4A7345B-4D74-49C1-930D-4BBB5DA9EEB3}"/>
              </a:ext>
            </a:extLst>
          </p:cNvPr>
          <p:cNvSpPr>
            <a:spLocks noGrp="1"/>
          </p:cNvSpPr>
          <p:nvPr>
            <p:ph type="body" sz="quarter" idx="29" hasCustomPrompt="1"/>
          </p:nvPr>
        </p:nvSpPr>
        <p:spPr>
          <a:xfrm rot="16200000">
            <a:off x="10480764" y="5160885"/>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8" name="Copyright">
            <a:extLst>
              <a:ext uri="{FF2B5EF4-FFF2-40B4-BE49-F238E27FC236}">
                <a16:creationId xmlns:a16="http://schemas.microsoft.com/office/drawing/2014/main" id="{54D6592C-B81E-4F2C-B832-B37C57FA122A}"/>
              </a:ext>
            </a:extLst>
          </p:cNvPr>
          <p:cNvSpPr>
            <a:spLocks noGrp="1"/>
          </p:cNvSpPr>
          <p:nvPr>
            <p:ph type="body" sz="quarter" idx="30" hasCustomPrompt="1"/>
          </p:nvPr>
        </p:nvSpPr>
        <p:spPr>
          <a:xfrm rot="16200000">
            <a:off x="10480765" y="1753221"/>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8132241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 2 images portrai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 </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3477" y="4666"/>
            <a:ext cx="2988000" cy="6853334"/>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9201477" y="0"/>
            <a:ext cx="2988000" cy="6853334"/>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12" name="Copyright">
            <a:extLst>
              <a:ext uri="{FF2B5EF4-FFF2-40B4-BE49-F238E27FC236}">
                <a16:creationId xmlns:a16="http://schemas.microsoft.com/office/drawing/2014/main" id="{02980B71-BDCC-4079-B6D7-3CC746B41488}"/>
              </a:ext>
            </a:extLst>
          </p:cNvPr>
          <p:cNvSpPr>
            <a:spLocks noGrp="1"/>
          </p:cNvSpPr>
          <p:nvPr>
            <p:ph type="body" sz="quarter" idx="29"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5" name="Copyright">
            <a:extLst>
              <a:ext uri="{FF2B5EF4-FFF2-40B4-BE49-F238E27FC236}">
                <a16:creationId xmlns:a16="http://schemas.microsoft.com/office/drawing/2014/main" id="{A91B7738-066C-4911-AC10-569A55E17FD6}"/>
              </a:ext>
            </a:extLst>
          </p:cNvPr>
          <p:cNvSpPr>
            <a:spLocks noGrp="1"/>
          </p:cNvSpPr>
          <p:nvPr>
            <p:ph type="body" sz="quarter" idx="30" hasCustomPrompt="1"/>
          </p:nvPr>
        </p:nvSpPr>
        <p:spPr>
          <a:xfrm rot="16200000">
            <a:off x="6816453"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7169061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 4 image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 </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9019" y="0"/>
            <a:ext cx="2988000" cy="34308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9201477" y="13998"/>
            <a:ext cx="2988000" cy="34308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12" name="Picture Placeholder 2">
            <a:extLst>
              <a:ext uri="{FF2B5EF4-FFF2-40B4-BE49-F238E27FC236}">
                <a16:creationId xmlns:a16="http://schemas.microsoft.com/office/drawing/2014/main" id="{CFF9D9D6-58B5-43C0-812B-30CAFE4D7A11}"/>
              </a:ext>
            </a:extLst>
          </p:cNvPr>
          <p:cNvSpPr>
            <a:spLocks noGrp="1"/>
          </p:cNvSpPr>
          <p:nvPr>
            <p:ph type="pic" sz="quarter" idx="46" hasCustomPrompt="1"/>
          </p:nvPr>
        </p:nvSpPr>
        <p:spPr>
          <a:xfrm>
            <a:off x="6219019" y="3427200"/>
            <a:ext cx="2988000" cy="34308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5" name="Picture Placeholder 2">
            <a:extLst>
              <a:ext uri="{FF2B5EF4-FFF2-40B4-BE49-F238E27FC236}">
                <a16:creationId xmlns:a16="http://schemas.microsoft.com/office/drawing/2014/main" id="{DD61791A-6DA9-49D9-9AB4-C7E28CACC509}"/>
              </a:ext>
            </a:extLst>
          </p:cNvPr>
          <p:cNvSpPr>
            <a:spLocks noGrp="1"/>
          </p:cNvSpPr>
          <p:nvPr>
            <p:ph type="pic" sz="quarter" idx="49" hasCustomPrompt="1"/>
          </p:nvPr>
        </p:nvSpPr>
        <p:spPr>
          <a:xfrm>
            <a:off x="9204000" y="3427200"/>
            <a:ext cx="2988000" cy="34308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0" name="Copyright">
            <a:extLst>
              <a:ext uri="{FF2B5EF4-FFF2-40B4-BE49-F238E27FC236}">
                <a16:creationId xmlns:a16="http://schemas.microsoft.com/office/drawing/2014/main" id="{C6A9BF4B-165D-4233-A4AE-023A5ABBEDE2}"/>
              </a:ext>
            </a:extLst>
          </p:cNvPr>
          <p:cNvSpPr>
            <a:spLocks noGrp="1"/>
          </p:cNvSpPr>
          <p:nvPr>
            <p:ph type="body" sz="quarter" idx="29" hasCustomPrompt="1"/>
          </p:nvPr>
        </p:nvSpPr>
        <p:spPr>
          <a:xfrm rot="16200000">
            <a:off x="10480764" y="5160885"/>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1" name="Copyright">
            <a:extLst>
              <a:ext uri="{FF2B5EF4-FFF2-40B4-BE49-F238E27FC236}">
                <a16:creationId xmlns:a16="http://schemas.microsoft.com/office/drawing/2014/main" id="{8F8B7E56-553E-4DA9-BD1C-5D50952E0DCF}"/>
              </a:ext>
            </a:extLst>
          </p:cNvPr>
          <p:cNvSpPr>
            <a:spLocks noGrp="1"/>
          </p:cNvSpPr>
          <p:nvPr>
            <p:ph type="body" sz="quarter" idx="30" hasCustomPrompt="1"/>
          </p:nvPr>
        </p:nvSpPr>
        <p:spPr>
          <a:xfrm rot="16200000">
            <a:off x="7554515" y="5160885"/>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2" name="Copyright">
            <a:extLst>
              <a:ext uri="{FF2B5EF4-FFF2-40B4-BE49-F238E27FC236}">
                <a16:creationId xmlns:a16="http://schemas.microsoft.com/office/drawing/2014/main" id="{34CEC00F-8512-460C-9061-435C1FC758AA}"/>
              </a:ext>
            </a:extLst>
          </p:cNvPr>
          <p:cNvSpPr>
            <a:spLocks noGrp="1"/>
          </p:cNvSpPr>
          <p:nvPr>
            <p:ph type="body" sz="quarter" idx="50" hasCustomPrompt="1"/>
          </p:nvPr>
        </p:nvSpPr>
        <p:spPr>
          <a:xfrm rot="16200000">
            <a:off x="10480765" y="180503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3" name="Copyright">
            <a:extLst>
              <a:ext uri="{FF2B5EF4-FFF2-40B4-BE49-F238E27FC236}">
                <a16:creationId xmlns:a16="http://schemas.microsoft.com/office/drawing/2014/main" id="{CC1F608D-03EF-4B00-A8C1-A5D9080D1FE8}"/>
              </a:ext>
            </a:extLst>
          </p:cNvPr>
          <p:cNvSpPr>
            <a:spLocks noGrp="1"/>
          </p:cNvSpPr>
          <p:nvPr>
            <p:ph type="body" sz="quarter" idx="51" hasCustomPrompt="1"/>
          </p:nvPr>
        </p:nvSpPr>
        <p:spPr>
          <a:xfrm rot="16200000">
            <a:off x="7554516" y="180503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5480083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 6 image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 </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9019" y="0"/>
            <a:ext cx="2988000" cy="2286000"/>
          </a:xfrm>
          <a:prstGeom prst="rect">
            <a:avLst/>
          </a:prstGeom>
          <a:solidFill>
            <a:schemeClr val="bg1">
              <a:lumMod val="95000"/>
            </a:schemeClr>
          </a:solidFill>
        </p:spPr>
        <p:txBody>
          <a:bodyPr tIns="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9204000" y="0"/>
            <a:ext cx="2988000" cy="2286000"/>
          </a:xfrm>
          <a:prstGeom prst="rect">
            <a:avLst/>
          </a:prstGeom>
          <a:solidFill>
            <a:schemeClr val="bg1">
              <a:lumMod val="95000"/>
            </a:schemeClr>
          </a:solidFill>
        </p:spPr>
        <p:txBody>
          <a:bodyPr tIns="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12" name="Picture Placeholder 2">
            <a:extLst>
              <a:ext uri="{FF2B5EF4-FFF2-40B4-BE49-F238E27FC236}">
                <a16:creationId xmlns:a16="http://schemas.microsoft.com/office/drawing/2014/main" id="{CFF9D9D6-58B5-43C0-812B-30CAFE4D7A11}"/>
              </a:ext>
            </a:extLst>
          </p:cNvPr>
          <p:cNvSpPr>
            <a:spLocks noGrp="1"/>
          </p:cNvSpPr>
          <p:nvPr>
            <p:ph type="pic" sz="quarter" idx="46" hasCustomPrompt="1"/>
          </p:nvPr>
        </p:nvSpPr>
        <p:spPr>
          <a:xfrm>
            <a:off x="6219019" y="2281335"/>
            <a:ext cx="2988000" cy="2286000"/>
          </a:xfrm>
          <a:prstGeom prst="rect">
            <a:avLst/>
          </a:prstGeom>
          <a:solidFill>
            <a:schemeClr val="bg1">
              <a:lumMod val="95000"/>
            </a:schemeClr>
          </a:solidFill>
        </p:spPr>
        <p:txBody>
          <a:bodyPr tIns="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5" name="Picture Placeholder 2">
            <a:extLst>
              <a:ext uri="{FF2B5EF4-FFF2-40B4-BE49-F238E27FC236}">
                <a16:creationId xmlns:a16="http://schemas.microsoft.com/office/drawing/2014/main" id="{DD61791A-6DA9-49D9-9AB4-C7E28CACC509}"/>
              </a:ext>
            </a:extLst>
          </p:cNvPr>
          <p:cNvSpPr>
            <a:spLocks noGrp="1"/>
          </p:cNvSpPr>
          <p:nvPr>
            <p:ph type="pic" sz="quarter" idx="49" hasCustomPrompt="1"/>
          </p:nvPr>
        </p:nvSpPr>
        <p:spPr>
          <a:xfrm>
            <a:off x="9204000" y="2281335"/>
            <a:ext cx="2988000" cy="2286000"/>
          </a:xfrm>
          <a:prstGeom prst="rect">
            <a:avLst/>
          </a:prstGeom>
          <a:solidFill>
            <a:schemeClr val="bg1">
              <a:lumMod val="95000"/>
            </a:schemeClr>
          </a:solidFill>
        </p:spPr>
        <p:txBody>
          <a:bodyPr tIns="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6" name="Picture Placeholder 5">
            <a:extLst>
              <a:ext uri="{FF2B5EF4-FFF2-40B4-BE49-F238E27FC236}">
                <a16:creationId xmlns:a16="http://schemas.microsoft.com/office/drawing/2014/main" id="{9C85EF5F-A950-4EEB-912E-C1344B499871}"/>
              </a:ext>
            </a:extLst>
          </p:cNvPr>
          <p:cNvSpPr>
            <a:spLocks noGrp="1"/>
          </p:cNvSpPr>
          <p:nvPr>
            <p:ph type="pic" sz="quarter" idx="61" hasCustomPrompt="1"/>
          </p:nvPr>
        </p:nvSpPr>
        <p:spPr>
          <a:xfrm>
            <a:off x="6219019" y="4544291"/>
            <a:ext cx="2988000" cy="2313709"/>
          </a:xfrm>
          <a:solidFill>
            <a:schemeClr val="bg1">
              <a:lumMod val="95000"/>
            </a:schemeClr>
          </a:solidFill>
        </p:spPr>
        <p:txBody>
          <a:bodyPr tIns="0" anchor="ctr" anchorCtr="0"/>
          <a:lstStyle>
            <a:lvl1pPr marL="0" indent="0" algn="ctr">
              <a:lnSpc>
                <a:spcPct val="80000"/>
              </a:lnSpc>
              <a:spcAft>
                <a:spcPts val="0"/>
              </a:spcAft>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9" name="Picture Placeholder 8">
            <a:extLst>
              <a:ext uri="{FF2B5EF4-FFF2-40B4-BE49-F238E27FC236}">
                <a16:creationId xmlns:a16="http://schemas.microsoft.com/office/drawing/2014/main" id="{9F4798DC-9296-4D30-9DA5-BDC358E6EF43}"/>
              </a:ext>
            </a:extLst>
          </p:cNvPr>
          <p:cNvSpPr>
            <a:spLocks noGrp="1"/>
          </p:cNvSpPr>
          <p:nvPr>
            <p:ph type="pic" sz="quarter" idx="62" hasCustomPrompt="1"/>
          </p:nvPr>
        </p:nvSpPr>
        <p:spPr>
          <a:xfrm>
            <a:off x="9204000" y="4544291"/>
            <a:ext cx="2988000" cy="2313709"/>
          </a:xfrm>
          <a:solidFill>
            <a:schemeClr val="bg1">
              <a:lumMod val="95000"/>
            </a:schemeClr>
          </a:solidFill>
        </p:spPr>
        <p:txBody>
          <a:bodyPr tIns="0" anchor="ctr" anchorCtr="0"/>
          <a:lstStyle>
            <a:lvl1pPr marL="0" indent="0" algn="ctr">
              <a:lnSpc>
                <a:spcPct val="80000"/>
              </a:lnSpc>
              <a:spcAft>
                <a:spcPts val="0"/>
              </a:spcAft>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2" name="Copyright">
            <a:extLst>
              <a:ext uri="{FF2B5EF4-FFF2-40B4-BE49-F238E27FC236}">
                <a16:creationId xmlns:a16="http://schemas.microsoft.com/office/drawing/2014/main" id="{F4C3D172-D8AB-40B9-AD21-E3633B281482}"/>
              </a:ext>
            </a:extLst>
          </p:cNvPr>
          <p:cNvSpPr>
            <a:spLocks noGrp="1"/>
          </p:cNvSpPr>
          <p:nvPr>
            <p:ph type="body" sz="quarter" idx="29" hasCustomPrompt="1"/>
          </p:nvPr>
        </p:nvSpPr>
        <p:spPr>
          <a:xfrm rot="16200000">
            <a:off x="11020764" y="570088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3" name="Copyright">
            <a:extLst>
              <a:ext uri="{FF2B5EF4-FFF2-40B4-BE49-F238E27FC236}">
                <a16:creationId xmlns:a16="http://schemas.microsoft.com/office/drawing/2014/main" id="{E07B621F-C3D1-402D-8EC2-6149DBF2C882}"/>
              </a:ext>
            </a:extLst>
          </p:cNvPr>
          <p:cNvSpPr>
            <a:spLocks noGrp="1"/>
          </p:cNvSpPr>
          <p:nvPr>
            <p:ph type="body" sz="quarter" idx="30" hasCustomPrompt="1"/>
          </p:nvPr>
        </p:nvSpPr>
        <p:spPr>
          <a:xfrm rot="16200000">
            <a:off x="8094515" y="570088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4" name="Copyright">
            <a:extLst>
              <a:ext uri="{FF2B5EF4-FFF2-40B4-BE49-F238E27FC236}">
                <a16:creationId xmlns:a16="http://schemas.microsoft.com/office/drawing/2014/main" id="{30093E19-D22B-454E-B253-1E3037C14F47}"/>
              </a:ext>
            </a:extLst>
          </p:cNvPr>
          <p:cNvSpPr>
            <a:spLocks noGrp="1"/>
          </p:cNvSpPr>
          <p:nvPr>
            <p:ph type="body" sz="quarter" idx="63" hasCustomPrompt="1"/>
          </p:nvPr>
        </p:nvSpPr>
        <p:spPr>
          <a:xfrm rot="16200000">
            <a:off x="11020765" y="336916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5" name="Copyright">
            <a:extLst>
              <a:ext uri="{FF2B5EF4-FFF2-40B4-BE49-F238E27FC236}">
                <a16:creationId xmlns:a16="http://schemas.microsoft.com/office/drawing/2014/main" id="{9CC18F20-0ED4-4F22-9C04-D7DF968B573C}"/>
              </a:ext>
            </a:extLst>
          </p:cNvPr>
          <p:cNvSpPr>
            <a:spLocks noGrp="1"/>
          </p:cNvSpPr>
          <p:nvPr>
            <p:ph type="body" sz="quarter" idx="64" hasCustomPrompt="1"/>
          </p:nvPr>
        </p:nvSpPr>
        <p:spPr>
          <a:xfrm rot="16200000">
            <a:off x="8094516" y="336916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6" name="Copyright">
            <a:extLst>
              <a:ext uri="{FF2B5EF4-FFF2-40B4-BE49-F238E27FC236}">
                <a16:creationId xmlns:a16="http://schemas.microsoft.com/office/drawing/2014/main" id="{220A206B-2A5A-432F-B817-4CF5D5214EE1}"/>
              </a:ext>
            </a:extLst>
          </p:cNvPr>
          <p:cNvSpPr>
            <a:spLocks noGrp="1"/>
          </p:cNvSpPr>
          <p:nvPr>
            <p:ph type="body" sz="quarter" idx="65" hasCustomPrompt="1"/>
          </p:nvPr>
        </p:nvSpPr>
        <p:spPr>
          <a:xfrm rot="16200000">
            <a:off x="11020766" y="1138029"/>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7" name="Copyright">
            <a:extLst>
              <a:ext uri="{FF2B5EF4-FFF2-40B4-BE49-F238E27FC236}">
                <a16:creationId xmlns:a16="http://schemas.microsoft.com/office/drawing/2014/main" id="{47A70906-00C8-46B4-A8C8-E1DEAC6A2040}"/>
              </a:ext>
            </a:extLst>
          </p:cNvPr>
          <p:cNvSpPr>
            <a:spLocks noGrp="1"/>
          </p:cNvSpPr>
          <p:nvPr>
            <p:ph type="body" sz="quarter" idx="66" hasCustomPrompt="1"/>
          </p:nvPr>
        </p:nvSpPr>
        <p:spPr>
          <a:xfrm rot="16200000">
            <a:off x="8094517" y="1138029"/>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955937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a:xfrm>
            <a:off x="658811" y="657225"/>
            <a:ext cx="9021764" cy="532800"/>
          </a:xfrm>
        </p:spPr>
        <p:txBody>
          <a:bodyPr/>
          <a:lstStyle>
            <a:lvl1pPr>
              <a:defRPr/>
            </a:lvl1pPr>
          </a:lstStyle>
          <a:p>
            <a:r>
              <a:rPr lang="en-GB" dirty="0"/>
              <a:t>Slide title</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dirty="0"/>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8983791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 x Case Studie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86A74B7-0138-4C1A-B192-C4EDDAF5BCE6}"/>
              </a:ext>
            </a:extLst>
          </p:cNvPr>
          <p:cNvSpPr>
            <a:spLocks noGrp="1"/>
          </p:cNvSpPr>
          <p:nvPr>
            <p:ph type="title" hasCustomPrompt="1"/>
          </p:nvPr>
        </p:nvSpPr>
        <p:spPr>
          <a:xfrm>
            <a:off x="658299" y="657225"/>
            <a:ext cx="5319714" cy="532800"/>
          </a:xfrm>
        </p:spPr>
        <p:txBody>
          <a:bodyPr/>
          <a:lstStyle/>
          <a:p>
            <a:r>
              <a:rPr lang="en-GB" dirty="0"/>
              <a:t>Slide title</a:t>
            </a:r>
          </a:p>
        </p:txBody>
      </p:sp>
      <p:sp>
        <p:nvSpPr>
          <p:cNvPr id="29" name="Subtitle 2">
            <a:extLst>
              <a:ext uri="{FF2B5EF4-FFF2-40B4-BE49-F238E27FC236}">
                <a16:creationId xmlns:a16="http://schemas.microsoft.com/office/drawing/2014/main" id="{36993849-C70A-43E3-B4BF-04ED2FFD3EB6}"/>
              </a:ext>
            </a:extLst>
          </p:cNvPr>
          <p:cNvSpPr>
            <a:spLocks noGrp="1"/>
          </p:cNvSpPr>
          <p:nvPr>
            <p:ph type="subTitle" idx="1" hasCustomPrompt="1"/>
          </p:nvPr>
        </p:nvSpPr>
        <p:spPr>
          <a:xfrm>
            <a:off x="658812"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Picture Placeholder 2">
            <a:extLst>
              <a:ext uri="{FF2B5EF4-FFF2-40B4-BE49-F238E27FC236}">
                <a16:creationId xmlns:a16="http://schemas.microsoft.com/office/drawing/2014/main" id="{8C263C50-11C7-4BFC-AE83-8C2AEB2CE356}"/>
              </a:ext>
            </a:extLst>
          </p:cNvPr>
          <p:cNvSpPr>
            <a:spLocks noGrp="1"/>
          </p:cNvSpPr>
          <p:nvPr>
            <p:ph type="pic" sz="quarter" idx="10" hasCustomPrompt="1"/>
          </p:nvPr>
        </p:nvSpPr>
        <p:spPr>
          <a:xfrm>
            <a:off x="658557" y="1816568"/>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0" name="Text Placeholder 17">
            <a:extLst>
              <a:ext uri="{FF2B5EF4-FFF2-40B4-BE49-F238E27FC236}">
                <a16:creationId xmlns:a16="http://schemas.microsoft.com/office/drawing/2014/main" id="{DF095D08-9A5A-4A59-BF93-27D1282F1CA7}"/>
              </a:ext>
            </a:extLst>
          </p:cNvPr>
          <p:cNvSpPr>
            <a:spLocks noGrp="1"/>
          </p:cNvSpPr>
          <p:nvPr>
            <p:ph type="body" sz="quarter" idx="42" hasCustomPrompt="1"/>
          </p:nvPr>
        </p:nvSpPr>
        <p:spPr>
          <a:xfrm>
            <a:off x="4363220" y="1819291"/>
            <a:ext cx="1620000"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a:t>Image title</a:t>
            </a:r>
          </a:p>
        </p:txBody>
      </p:sp>
      <p:sp>
        <p:nvSpPr>
          <p:cNvPr id="9" name="Text Placeholder 17">
            <a:extLst>
              <a:ext uri="{FF2B5EF4-FFF2-40B4-BE49-F238E27FC236}">
                <a16:creationId xmlns:a16="http://schemas.microsoft.com/office/drawing/2014/main" id="{B6BE0C6B-DD4C-454C-89F0-DABA457C6FE6}"/>
              </a:ext>
            </a:extLst>
          </p:cNvPr>
          <p:cNvSpPr>
            <a:spLocks noGrp="1"/>
          </p:cNvSpPr>
          <p:nvPr>
            <p:ph type="body" sz="quarter" idx="13" hasCustomPrompt="1"/>
          </p:nvPr>
        </p:nvSpPr>
        <p:spPr>
          <a:xfrm>
            <a:off x="4357688" y="2428568"/>
            <a:ext cx="1620325" cy="1476000"/>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approx. 15 words</a:t>
            </a:r>
          </a:p>
        </p:txBody>
      </p:sp>
      <p:sp>
        <p:nvSpPr>
          <p:cNvPr id="12" name="Picture Placeholder 2">
            <a:extLst>
              <a:ext uri="{FF2B5EF4-FFF2-40B4-BE49-F238E27FC236}">
                <a16:creationId xmlns:a16="http://schemas.microsoft.com/office/drawing/2014/main" id="{B855C4F6-4FB3-4AA9-B6B4-F8839C2BD317}"/>
              </a:ext>
            </a:extLst>
          </p:cNvPr>
          <p:cNvSpPr>
            <a:spLocks noGrp="1"/>
          </p:cNvSpPr>
          <p:nvPr>
            <p:ph type="pic" sz="quarter" idx="43" hasCustomPrompt="1"/>
          </p:nvPr>
        </p:nvSpPr>
        <p:spPr>
          <a:xfrm>
            <a:off x="6213989" y="1816568"/>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4" name="Text Placeholder 17">
            <a:extLst>
              <a:ext uri="{FF2B5EF4-FFF2-40B4-BE49-F238E27FC236}">
                <a16:creationId xmlns:a16="http://schemas.microsoft.com/office/drawing/2014/main" id="{EC73C621-2D83-4499-A933-1475E5E0A3F0}"/>
              </a:ext>
            </a:extLst>
          </p:cNvPr>
          <p:cNvSpPr>
            <a:spLocks noGrp="1"/>
          </p:cNvSpPr>
          <p:nvPr>
            <p:ph type="body" sz="quarter" idx="53" hasCustomPrompt="1"/>
          </p:nvPr>
        </p:nvSpPr>
        <p:spPr>
          <a:xfrm>
            <a:off x="9912607" y="1811337"/>
            <a:ext cx="1620581"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a:t>Image title</a:t>
            </a:r>
          </a:p>
        </p:txBody>
      </p:sp>
      <p:sp>
        <p:nvSpPr>
          <p:cNvPr id="23" name="Text Placeholder 17">
            <a:extLst>
              <a:ext uri="{FF2B5EF4-FFF2-40B4-BE49-F238E27FC236}">
                <a16:creationId xmlns:a16="http://schemas.microsoft.com/office/drawing/2014/main" id="{78AEEC8B-F04A-4BDA-B86F-0EB589D77105}"/>
              </a:ext>
            </a:extLst>
          </p:cNvPr>
          <p:cNvSpPr>
            <a:spLocks noGrp="1"/>
          </p:cNvSpPr>
          <p:nvPr>
            <p:ph type="body" sz="quarter" idx="52" hasCustomPrompt="1"/>
          </p:nvPr>
        </p:nvSpPr>
        <p:spPr>
          <a:xfrm>
            <a:off x="9912607" y="2428568"/>
            <a:ext cx="1620581" cy="1476000"/>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approx. 15 words</a:t>
            </a:r>
          </a:p>
        </p:txBody>
      </p:sp>
      <p:sp>
        <p:nvSpPr>
          <p:cNvPr id="17" name="Picture Placeholder 2">
            <a:extLst>
              <a:ext uri="{FF2B5EF4-FFF2-40B4-BE49-F238E27FC236}">
                <a16:creationId xmlns:a16="http://schemas.microsoft.com/office/drawing/2014/main" id="{03FF1F2B-D7B4-46D8-A112-C1D8006A5AB4}"/>
              </a:ext>
            </a:extLst>
          </p:cNvPr>
          <p:cNvSpPr>
            <a:spLocks noGrp="1"/>
          </p:cNvSpPr>
          <p:nvPr>
            <p:ph type="pic" sz="quarter" idx="46" hasCustomPrompt="1"/>
          </p:nvPr>
        </p:nvSpPr>
        <p:spPr>
          <a:xfrm>
            <a:off x="658813" y="4079523"/>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6" name="Text Placeholder 17">
            <a:extLst>
              <a:ext uri="{FF2B5EF4-FFF2-40B4-BE49-F238E27FC236}">
                <a16:creationId xmlns:a16="http://schemas.microsoft.com/office/drawing/2014/main" id="{97FC0C48-2F5A-49DE-A1F7-6D7E7ABC6DFE}"/>
              </a:ext>
            </a:extLst>
          </p:cNvPr>
          <p:cNvSpPr>
            <a:spLocks noGrp="1"/>
          </p:cNvSpPr>
          <p:nvPr>
            <p:ph type="body" sz="quarter" idx="55" hasCustomPrompt="1"/>
          </p:nvPr>
        </p:nvSpPr>
        <p:spPr>
          <a:xfrm>
            <a:off x="4357688" y="4074293"/>
            <a:ext cx="1620325"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a:t>Image title</a:t>
            </a:r>
          </a:p>
        </p:txBody>
      </p:sp>
      <p:sp>
        <p:nvSpPr>
          <p:cNvPr id="25" name="Text Placeholder 17">
            <a:extLst>
              <a:ext uri="{FF2B5EF4-FFF2-40B4-BE49-F238E27FC236}">
                <a16:creationId xmlns:a16="http://schemas.microsoft.com/office/drawing/2014/main" id="{8D755234-5CCB-4162-993B-F41E4FD3E368}"/>
              </a:ext>
            </a:extLst>
          </p:cNvPr>
          <p:cNvSpPr>
            <a:spLocks noGrp="1"/>
          </p:cNvSpPr>
          <p:nvPr>
            <p:ph type="body" sz="quarter" idx="54" hasCustomPrompt="1"/>
          </p:nvPr>
        </p:nvSpPr>
        <p:spPr>
          <a:xfrm>
            <a:off x="4357688" y="4693197"/>
            <a:ext cx="1620325" cy="1474326"/>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approx. 15 words</a:t>
            </a:r>
          </a:p>
        </p:txBody>
      </p:sp>
      <p:sp>
        <p:nvSpPr>
          <p:cNvPr id="20" name="Picture Placeholder 2">
            <a:extLst>
              <a:ext uri="{FF2B5EF4-FFF2-40B4-BE49-F238E27FC236}">
                <a16:creationId xmlns:a16="http://schemas.microsoft.com/office/drawing/2014/main" id="{707FBFC5-529A-439A-9CED-34DCBB7A4D7C}"/>
              </a:ext>
            </a:extLst>
          </p:cNvPr>
          <p:cNvSpPr>
            <a:spLocks noGrp="1"/>
          </p:cNvSpPr>
          <p:nvPr>
            <p:ph type="pic" sz="quarter" idx="49" hasCustomPrompt="1"/>
          </p:nvPr>
        </p:nvSpPr>
        <p:spPr>
          <a:xfrm>
            <a:off x="6213989" y="4079523"/>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8" name="Text Placeholder 17">
            <a:extLst>
              <a:ext uri="{FF2B5EF4-FFF2-40B4-BE49-F238E27FC236}">
                <a16:creationId xmlns:a16="http://schemas.microsoft.com/office/drawing/2014/main" id="{F8E85E58-A2F9-4173-8405-C131D957BE6E}"/>
              </a:ext>
            </a:extLst>
          </p:cNvPr>
          <p:cNvSpPr>
            <a:spLocks noGrp="1"/>
          </p:cNvSpPr>
          <p:nvPr>
            <p:ph type="body" sz="quarter" idx="57" hasCustomPrompt="1"/>
          </p:nvPr>
        </p:nvSpPr>
        <p:spPr>
          <a:xfrm>
            <a:off x="9912608" y="4074293"/>
            <a:ext cx="1620580"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a:t>Image title</a:t>
            </a:r>
          </a:p>
        </p:txBody>
      </p:sp>
      <p:sp>
        <p:nvSpPr>
          <p:cNvPr id="27" name="Text Placeholder 17">
            <a:extLst>
              <a:ext uri="{FF2B5EF4-FFF2-40B4-BE49-F238E27FC236}">
                <a16:creationId xmlns:a16="http://schemas.microsoft.com/office/drawing/2014/main" id="{44E48FD3-2DF4-490C-BC3A-79C5D5E45947}"/>
              </a:ext>
            </a:extLst>
          </p:cNvPr>
          <p:cNvSpPr>
            <a:spLocks noGrp="1"/>
          </p:cNvSpPr>
          <p:nvPr>
            <p:ph type="body" sz="quarter" idx="56" hasCustomPrompt="1"/>
          </p:nvPr>
        </p:nvSpPr>
        <p:spPr>
          <a:xfrm>
            <a:off x="9912608" y="4691523"/>
            <a:ext cx="1620580" cy="1476000"/>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approx. 15 words</a:t>
            </a:r>
          </a:p>
        </p:txBody>
      </p:sp>
      <p:sp>
        <p:nvSpPr>
          <p:cNvPr id="2" name="Footer Placeholder 1">
            <a:extLst>
              <a:ext uri="{FF2B5EF4-FFF2-40B4-BE49-F238E27FC236}">
                <a16:creationId xmlns:a16="http://schemas.microsoft.com/office/drawing/2014/main" id="{FCE2D67D-E75E-4FDA-B80E-DF09465F131D}"/>
              </a:ext>
            </a:extLst>
          </p:cNvPr>
          <p:cNvSpPr>
            <a:spLocks noGrp="1"/>
          </p:cNvSpPr>
          <p:nvPr>
            <p:ph type="ftr" sz="quarter" idx="61"/>
          </p:nvPr>
        </p:nvSpPr>
        <p:spPr/>
        <p:txBody>
          <a:bodyPr/>
          <a:lstStyle/>
          <a:p>
            <a:endParaRPr lang="en-GB" dirty="0"/>
          </a:p>
        </p:txBody>
      </p:sp>
      <p:sp>
        <p:nvSpPr>
          <p:cNvPr id="4" name="Slide Number Placeholder 3">
            <a:extLst>
              <a:ext uri="{FF2B5EF4-FFF2-40B4-BE49-F238E27FC236}">
                <a16:creationId xmlns:a16="http://schemas.microsoft.com/office/drawing/2014/main" id="{6FCDBCF9-9BBC-4CB0-8AAB-EAF7233B286E}"/>
              </a:ext>
            </a:extLst>
          </p:cNvPr>
          <p:cNvSpPr>
            <a:spLocks noGrp="1"/>
          </p:cNvSpPr>
          <p:nvPr>
            <p:ph type="sldNum" sz="quarter" idx="62"/>
          </p:nvPr>
        </p:nvSpPr>
        <p:spPr/>
        <p:txBody>
          <a:bodyPr/>
          <a:lstStyle/>
          <a:p>
            <a:fld id="{1BE232AB-0B06-425F-9ADD-32A9A3D01189}" type="slidenum">
              <a:rPr lang="en-GB" smtClean="0"/>
              <a:pPr/>
              <a:t>‹#›</a:t>
            </a:fld>
            <a:endParaRPr lang="en-GB" dirty="0"/>
          </a:p>
        </p:txBody>
      </p:sp>
      <p:sp>
        <p:nvSpPr>
          <p:cNvPr id="22" name="Copyright">
            <a:extLst>
              <a:ext uri="{FF2B5EF4-FFF2-40B4-BE49-F238E27FC236}">
                <a16:creationId xmlns:a16="http://schemas.microsoft.com/office/drawing/2014/main" id="{C2BAEB83-C0F6-49C3-824E-91581597843C}"/>
              </a:ext>
            </a:extLst>
          </p:cNvPr>
          <p:cNvSpPr>
            <a:spLocks noGrp="1"/>
          </p:cNvSpPr>
          <p:nvPr>
            <p:ph type="body" sz="quarter" idx="29" hasCustomPrompt="1"/>
          </p:nvPr>
        </p:nvSpPr>
        <p:spPr>
          <a:xfrm rot="16200000">
            <a:off x="5441378" y="5117048"/>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0" name="Copyright">
            <a:extLst>
              <a:ext uri="{FF2B5EF4-FFF2-40B4-BE49-F238E27FC236}">
                <a16:creationId xmlns:a16="http://schemas.microsoft.com/office/drawing/2014/main" id="{06BA3D43-5A99-42FF-9C1D-50DA5EA3C25F}"/>
              </a:ext>
            </a:extLst>
          </p:cNvPr>
          <p:cNvSpPr>
            <a:spLocks noGrp="1"/>
          </p:cNvSpPr>
          <p:nvPr>
            <p:ph type="body" sz="quarter" idx="30" hasCustomPrompt="1"/>
          </p:nvPr>
        </p:nvSpPr>
        <p:spPr>
          <a:xfrm rot="16200000">
            <a:off x="-100043" y="5117048"/>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6" name="Copyright">
            <a:extLst>
              <a:ext uri="{FF2B5EF4-FFF2-40B4-BE49-F238E27FC236}">
                <a16:creationId xmlns:a16="http://schemas.microsoft.com/office/drawing/2014/main" id="{14BBA61A-149B-4318-957B-7CBC65271626}"/>
              </a:ext>
            </a:extLst>
          </p:cNvPr>
          <p:cNvSpPr>
            <a:spLocks noGrp="1"/>
          </p:cNvSpPr>
          <p:nvPr>
            <p:ph type="body" sz="quarter" idx="63" hasCustomPrompt="1"/>
          </p:nvPr>
        </p:nvSpPr>
        <p:spPr>
          <a:xfrm rot="16200000">
            <a:off x="5441379" y="2885912"/>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7" name="Copyright">
            <a:extLst>
              <a:ext uri="{FF2B5EF4-FFF2-40B4-BE49-F238E27FC236}">
                <a16:creationId xmlns:a16="http://schemas.microsoft.com/office/drawing/2014/main" id="{7DF0C480-D791-4D19-B83C-E032A4974133}"/>
              </a:ext>
            </a:extLst>
          </p:cNvPr>
          <p:cNvSpPr>
            <a:spLocks noGrp="1"/>
          </p:cNvSpPr>
          <p:nvPr>
            <p:ph type="body" sz="quarter" idx="64" hasCustomPrompt="1"/>
          </p:nvPr>
        </p:nvSpPr>
        <p:spPr>
          <a:xfrm rot="16200000">
            <a:off x="-100042" y="2885912"/>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6480892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 x Team Members">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8E2ACE6-F563-4935-AADD-646F5AB1983D}"/>
              </a:ext>
            </a:extLst>
          </p:cNvPr>
          <p:cNvSpPr>
            <a:spLocks noGrp="1"/>
          </p:cNvSpPr>
          <p:nvPr>
            <p:ph type="title" hasCustomPrompt="1"/>
          </p:nvPr>
        </p:nvSpPr>
        <p:spPr>
          <a:xfrm>
            <a:off x="656924" y="657225"/>
            <a:ext cx="5319714" cy="532800"/>
          </a:xfrm>
        </p:spPr>
        <p:txBody>
          <a:bodyPr/>
          <a:lstStyle/>
          <a:p>
            <a:r>
              <a:rPr lang="en-GB" dirty="0"/>
              <a:t>Slide title</a:t>
            </a:r>
          </a:p>
        </p:txBody>
      </p:sp>
      <p:sp>
        <p:nvSpPr>
          <p:cNvPr id="23" name="Subtitle 2">
            <a:extLst>
              <a:ext uri="{FF2B5EF4-FFF2-40B4-BE49-F238E27FC236}">
                <a16:creationId xmlns:a16="http://schemas.microsoft.com/office/drawing/2014/main" id="{8BF97E46-53D1-4953-BBD5-61A9FE287003}"/>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Picture Placeholder 2">
            <a:extLst>
              <a:ext uri="{FF2B5EF4-FFF2-40B4-BE49-F238E27FC236}">
                <a16:creationId xmlns:a16="http://schemas.microsoft.com/office/drawing/2014/main" id="{35A47A1D-3A44-41D2-96DC-50329243F7AD}"/>
              </a:ext>
            </a:extLst>
          </p:cNvPr>
          <p:cNvSpPr>
            <a:spLocks noGrp="1"/>
          </p:cNvSpPr>
          <p:nvPr>
            <p:ph type="pic" sz="quarter" idx="11" hasCustomPrompt="1"/>
          </p:nvPr>
        </p:nvSpPr>
        <p:spPr>
          <a:xfrm>
            <a:off x="658813" y="1811338"/>
            <a:ext cx="1620837"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Picture</a:t>
            </a:r>
          </a:p>
        </p:txBody>
      </p:sp>
      <p:sp>
        <p:nvSpPr>
          <p:cNvPr id="20" name="Text Placeholder 4">
            <a:extLst>
              <a:ext uri="{FF2B5EF4-FFF2-40B4-BE49-F238E27FC236}">
                <a16:creationId xmlns:a16="http://schemas.microsoft.com/office/drawing/2014/main" id="{29A8536C-53FD-45BF-AAD4-691D41EB7759}"/>
              </a:ext>
            </a:extLst>
          </p:cNvPr>
          <p:cNvSpPr>
            <a:spLocks noGrp="1"/>
          </p:cNvSpPr>
          <p:nvPr>
            <p:ph type="body" sz="quarter" idx="27" hasCustomPrompt="1"/>
          </p:nvPr>
        </p:nvSpPr>
        <p:spPr>
          <a:xfrm>
            <a:off x="2509838" y="1811338"/>
            <a:ext cx="3466800"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err="1"/>
              <a:t>Firstname</a:t>
            </a:r>
            <a:r>
              <a:rPr lang="en-GB" dirty="0"/>
              <a:t> </a:t>
            </a:r>
            <a:r>
              <a:rPr lang="en-GB" dirty="0" err="1"/>
              <a:t>Lastname</a:t>
            </a:r>
            <a:endParaRPr lang="en-GB" dirty="0"/>
          </a:p>
        </p:txBody>
      </p:sp>
      <p:sp>
        <p:nvSpPr>
          <p:cNvPr id="4" name="Text Placeholder 17">
            <a:extLst>
              <a:ext uri="{FF2B5EF4-FFF2-40B4-BE49-F238E27FC236}">
                <a16:creationId xmlns:a16="http://schemas.microsoft.com/office/drawing/2014/main" id="{E99D2E04-AF1A-477F-BE00-FD46AD230DA3}"/>
              </a:ext>
            </a:extLst>
          </p:cNvPr>
          <p:cNvSpPr>
            <a:spLocks noGrp="1"/>
          </p:cNvSpPr>
          <p:nvPr>
            <p:ph type="body" sz="quarter" idx="13" hasCustomPrompt="1"/>
          </p:nvPr>
        </p:nvSpPr>
        <p:spPr>
          <a:xfrm>
            <a:off x="2509838" y="2148377"/>
            <a:ext cx="3466800"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5" name="Text Placeholder 17">
            <a:extLst>
              <a:ext uri="{FF2B5EF4-FFF2-40B4-BE49-F238E27FC236}">
                <a16:creationId xmlns:a16="http://schemas.microsoft.com/office/drawing/2014/main" id="{E4473462-6DBF-4CCC-A6AC-38FCC1A400FE}"/>
              </a:ext>
            </a:extLst>
          </p:cNvPr>
          <p:cNvSpPr>
            <a:spLocks noGrp="1"/>
          </p:cNvSpPr>
          <p:nvPr>
            <p:ph type="body" sz="quarter" idx="14" hasCustomPrompt="1"/>
          </p:nvPr>
        </p:nvSpPr>
        <p:spPr>
          <a:xfrm>
            <a:off x="2509838" y="2506170"/>
            <a:ext cx="3466800" cy="921600"/>
          </a:xfrm>
          <a:prstGeom prst="rect">
            <a:avLst/>
          </a:prstGeom>
        </p:spPr>
        <p:txBody>
          <a:bodyPr wrap="square"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10" name="Picture Placeholder 2">
            <a:extLst>
              <a:ext uri="{FF2B5EF4-FFF2-40B4-BE49-F238E27FC236}">
                <a16:creationId xmlns:a16="http://schemas.microsoft.com/office/drawing/2014/main" id="{80F9B3FD-33FC-47B7-A55F-8837D290FD4C}"/>
              </a:ext>
            </a:extLst>
          </p:cNvPr>
          <p:cNvSpPr>
            <a:spLocks noGrp="1"/>
          </p:cNvSpPr>
          <p:nvPr>
            <p:ph type="pic" sz="quarter" idx="19" hasCustomPrompt="1"/>
          </p:nvPr>
        </p:nvSpPr>
        <p:spPr>
          <a:xfrm>
            <a:off x="658813" y="4048913"/>
            <a:ext cx="1620837"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Picture</a:t>
            </a:r>
          </a:p>
        </p:txBody>
      </p:sp>
      <p:sp>
        <p:nvSpPr>
          <p:cNvPr id="11" name="Text Placeholder 4">
            <a:extLst>
              <a:ext uri="{FF2B5EF4-FFF2-40B4-BE49-F238E27FC236}">
                <a16:creationId xmlns:a16="http://schemas.microsoft.com/office/drawing/2014/main" id="{EE6CCB00-C548-4856-97AA-A87A3B210298}"/>
              </a:ext>
            </a:extLst>
          </p:cNvPr>
          <p:cNvSpPr>
            <a:spLocks noGrp="1"/>
          </p:cNvSpPr>
          <p:nvPr>
            <p:ph type="body" sz="quarter" idx="20" hasCustomPrompt="1"/>
          </p:nvPr>
        </p:nvSpPr>
        <p:spPr>
          <a:xfrm>
            <a:off x="2509838" y="4046837"/>
            <a:ext cx="3466800"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err="1"/>
              <a:t>Firstname</a:t>
            </a:r>
            <a:r>
              <a:rPr lang="en-GB" dirty="0"/>
              <a:t> </a:t>
            </a:r>
            <a:r>
              <a:rPr lang="en-GB" dirty="0" err="1"/>
              <a:t>Lastname</a:t>
            </a:r>
            <a:endParaRPr lang="en-GB" dirty="0"/>
          </a:p>
        </p:txBody>
      </p:sp>
      <p:sp>
        <p:nvSpPr>
          <p:cNvPr id="12" name="Text Placeholder 17">
            <a:extLst>
              <a:ext uri="{FF2B5EF4-FFF2-40B4-BE49-F238E27FC236}">
                <a16:creationId xmlns:a16="http://schemas.microsoft.com/office/drawing/2014/main" id="{4D68A386-E7E7-4D7E-B30F-C6A501A450AB}"/>
              </a:ext>
            </a:extLst>
          </p:cNvPr>
          <p:cNvSpPr>
            <a:spLocks noGrp="1"/>
          </p:cNvSpPr>
          <p:nvPr>
            <p:ph type="body" sz="quarter" idx="21" hasCustomPrompt="1"/>
          </p:nvPr>
        </p:nvSpPr>
        <p:spPr>
          <a:xfrm>
            <a:off x="2509838" y="4383240"/>
            <a:ext cx="3466800"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3" name="Text Placeholder 17">
            <a:extLst>
              <a:ext uri="{FF2B5EF4-FFF2-40B4-BE49-F238E27FC236}">
                <a16:creationId xmlns:a16="http://schemas.microsoft.com/office/drawing/2014/main" id="{5229370C-CF34-4897-A491-DD8356E5A206}"/>
              </a:ext>
            </a:extLst>
          </p:cNvPr>
          <p:cNvSpPr>
            <a:spLocks noGrp="1"/>
          </p:cNvSpPr>
          <p:nvPr>
            <p:ph type="body" sz="quarter" idx="22" hasCustomPrompt="1"/>
          </p:nvPr>
        </p:nvSpPr>
        <p:spPr>
          <a:xfrm>
            <a:off x="2509838" y="4746256"/>
            <a:ext cx="3466800" cy="921600"/>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6" name="Picture Placeholder 2">
            <a:extLst>
              <a:ext uri="{FF2B5EF4-FFF2-40B4-BE49-F238E27FC236}">
                <a16:creationId xmlns:a16="http://schemas.microsoft.com/office/drawing/2014/main" id="{694C374F-5D8B-4E1F-9A0A-59AEA4989345}"/>
              </a:ext>
            </a:extLst>
          </p:cNvPr>
          <p:cNvSpPr>
            <a:spLocks noGrp="1"/>
          </p:cNvSpPr>
          <p:nvPr>
            <p:ph type="pic" sz="quarter" idx="15" hasCustomPrompt="1"/>
          </p:nvPr>
        </p:nvSpPr>
        <p:spPr>
          <a:xfrm>
            <a:off x="6215364" y="1811338"/>
            <a:ext cx="1609424"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Picture</a:t>
            </a:r>
          </a:p>
        </p:txBody>
      </p:sp>
      <p:sp>
        <p:nvSpPr>
          <p:cNvPr id="7" name="Text Placeholder 4">
            <a:extLst>
              <a:ext uri="{FF2B5EF4-FFF2-40B4-BE49-F238E27FC236}">
                <a16:creationId xmlns:a16="http://schemas.microsoft.com/office/drawing/2014/main" id="{1C25F170-ACD3-4EA7-A988-78BB6A8BE324}"/>
              </a:ext>
            </a:extLst>
          </p:cNvPr>
          <p:cNvSpPr>
            <a:spLocks noGrp="1"/>
          </p:cNvSpPr>
          <p:nvPr>
            <p:ph type="body" sz="quarter" idx="16" hasCustomPrompt="1"/>
          </p:nvPr>
        </p:nvSpPr>
        <p:spPr>
          <a:xfrm>
            <a:off x="8063514" y="1811338"/>
            <a:ext cx="3458262"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err="1"/>
              <a:t>Firstname</a:t>
            </a:r>
            <a:r>
              <a:rPr lang="en-GB" dirty="0"/>
              <a:t> </a:t>
            </a:r>
            <a:r>
              <a:rPr lang="en-GB" dirty="0" err="1"/>
              <a:t>Lastname</a:t>
            </a:r>
            <a:endParaRPr lang="en-GB" dirty="0"/>
          </a:p>
        </p:txBody>
      </p:sp>
      <p:sp>
        <p:nvSpPr>
          <p:cNvPr id="8" name="Text Placeholder 17">
            <a:extLst>
              <a:ext uri="{FF2B5EF4-FFF2-40B4-BE49-F238E27FC236}">
                <a16:creationId xmlns:a16="http://schemas.microsoft.com/office/drawing/2014/main" id="{55B3C7AC-3DD4-468D-B769-D7F95B1E3AD0}"/>
              </a:ext>
            </a:extLst>
          </p:cNvPr>
          <p:cNvSpPr>
            <a:spLocks noGrp="1"/>
          </p:cNvSpPr>
          <p:nvPr>
            <p:ph type="body" sz="quarter" idx="17" hasCustomPrompt="1"/>
          </p:nvPr>
        </p:nvSpPr>
        <p:spPr>
          <a:xfrm>
            <a:off x="8063514" y="2148377"/>
            <a:ext cx="3458262"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9" name="Text Placeholder 17">
            <a:extLst>
              <a:ext uri="{FF2B5EF4-FFF2-40B4-BE49-F238E27FC236}">
                <a16:creationId xmlns:a16="http://schemas.microsoft.com/office/drawing/2014/main" id="{F8BB41CC-EE94-463A-A774-E299849F3949}"/>
              </a:ext>
            </a:extLst>
          </p:cNvPr>
          <p:cNvSpPr>
            <a:spLocks noGrp="1"/>
          </p:cNvSpPr>
          <p:nvPr>
            <p:ph type="body" sz="quarter" idx="18" hasCustomPrompt="1"/>
          </p:nvPr>
        </p:nvSpPr>
        <p:spPr>
          <a:xfrm>
            <a:off x="8063514" y="2506170"/>
            <a:ext cx="3458262" cy="921600"/>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14" name="Picture Placeholder 2">
            <a:extLst>
              <a:ext uri="{FF2B5EF4-FFF2-40B4-BE49-F238E27FC236}">
                <a16:creationId xmlns:a16="http://schemas.microsoft.com/office/drawing/2014/main" id="{25CE8B50-7BAD-4691-8EDC-DC0FCBBD3619}"/>
              </a:ext>
            </a:extLst>
          </p:cNvPr>
          <p:cNvSpPr>
            <a:spLocks noGrp="1"/>
          </p:cNvSpPr>
          <p:nvPr>
            <p:ph type="pic" sz="quarter" idx="23" hasCustomPrompt="1"/>
          </p:nvPr>
        </p:nvSpPr>
        <p:spPr>
          <a:xfrm>
            <a:off x="6215364" y="4048913"/>
            <a:ext cx="1609424"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Picture</a:t>
            </a:r>
          </a:p>
        </p:txBody>
      </p:sp>
      <p:sp>
        <p:nvSpPr>
          <p:cNvPr id="15" name="Text Placeholder 4">
            <a:extLst>
              <a:ext uri="{FF2B5EF4-FFF2-40B4-BE49-F238E27FC236}">
                <a16:creationId xmlns:a16="http://schemas.microsoft.com/office/drawing/2014/main" id="{9220FE3A-3350-471A-A650-93EB6EC4D5D6}"/>
              </a:ext>
            </a:extLst>
          </p:cNvPr>
          <p:cNvSpPr>
            <a:spLocks noGrp="1"/>
          </p:cNvSpPr>
          <p:nvPr>
            <p:ph type="body" sz="quarter" idx="24" hasCustomPrompt="1"/>
          </p:nvPr>
        </p:nvSpPr>
        <p:spPr>
          <a:xfrm>
            <a:off x="8063514" y="4046837"/>
            <a:ext cx="3458262"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err="1"/>
              <a:t>Firstname</a:t>
            </a:r>
            <a:r>
              <a:rPr lang="en-GB" dirty="0"/>
              <a:t> </a:t>
            </a:r>
            <a:r>
              <a:rPr lang="en-GB" dirty="0" err="1"/>
              <a:t>Lastname</a:t>
            </a:r>
            <a:endParaRPr lang="en-GB" dirty="0"/>
          </a:p>
        </p:txBody>
      </p:sp>
      <p:sp>
        <p:nvSpPr>
          <p:cNvPr id="16" name="Text Placeholder 17">
            <a:extLst>
              <a:ext uri="{FF2B5EF4-FFF2-40B4-BE49-F238E27FC236}">
                <a16:creationId xmlns:a16="http://schemas.microsoft.com/office/drawing/2014/main" id="{EFDA7D31-4A3E-426B-98C5-ADB0C1B21E37}"/>
              </a:ext>
            </a:extLst>
          </p:cNvPr>
          <p:cNvSpPr>
            <a:spLocks noGrp="1"/>
          </p:cNvSpPr>
          <p:nvPr>
            <p:ph type="body" sz="quarter" idx="25" hasCustomPrompt="1"/>
          </p:nvPr>
        </p:nvSpPr>
        <p:spPr>
          <a:xfrm>
            <a:off x="8063514" y="4383240"/>
            <a:ext cx="3458262"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7" name="Text Placeholder 17">
            <a:extLst>
              <a:ext uri="{FF2B5EF4-FFF2-40B4-BE49-F238E27FC236}">
                <a16:creationId xmlns:a16="http://schemas.microsoft.com/office/drawing/2014/main" id="{5935079C-6EB7-4503-B5A5-1E4C1B6B7D04}"/>
              </a:ext>
            </a:extLst>
          </p:cNvPr>
          <p:cNvSpPr>
            <a:spLocks noGrp="1"/>
          </p:cNvSpPr>
          <p:nvPr>
            <p:ph type="body" sz="quarter" idx="26" hasCustomPrompt="1"/>
          </p:nvPr>
        </p:nvSpPr>
        <p:spPr>
          <a:xfrm>
            <a:off x="8063514" y="4746256"/>
            <a:ext cx="3458262" cy="921600"/>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2" name="Footer Placeholder 1">
            <a:extLst>
              <a:ext uri="{FF2B5EF4-FFF2-40B4-BE49-F238E27FC236}">
                <a16:creationId xmlns:a16="http://schemas.microsoft.com/office/drawing/2014/main" id="{BF2FE0BB-1D09-4885-A8D3-0BAC93985B71}"/>
              </a:ext>
            </a:extLst>
          </p:cNvPr>
          <p:cNvSpPr>
            <a:spLocks noGrp="1"/>
          </p:cNvSpPr>
          <p:nvPr>
            <p:ph type="ftr" sz="quarter" idx="28"/>
          </p:nvPr>
        </p:nvSpPr>
        <p:spPr/>
        <p:txBody>
          <a:bodyPr/>
          <a:lstStyle/>
          <a:p>
            <a:endParaRPr lang="en-GB" dirty="0"/>
          </a:p>
        </p:txBody>
      </p:sp>
      <p:sp>
        <p:nvSpPr>
          <p:cNvPr id="18" name="Slide Number Placeholder 17">
            <a:extLst>
              <a:ext uri="{FF2B5EF4-FFF2-40B4-BE49-F238E27FC236}">
                <a16:creationId xmlns:a16="http://schemas.microsoft.com/office/drawing/2014/main" id="{87F26512-AFB7-4B55-AF32-599B7CB704D3}"/>
              </a:ext>
            </a:extLst>
          </p:cNvPr>
          <p:cNvSpPr>
            <a:spLocks noGrp="1"/>
          </p:cNvSpPr>
          <p:nvPr>
            <p:ph type="sldNum" sz="quarter" idx="29"/>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4730066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2 x Team Member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1A6EFB-C03E-4005-AAF4-412354479622}"/>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41" name="Subtitle 2">
            <a:extLst>
              <a:ext uri="{FF2B5EF4-FFF2-40B4-BE49-F238E27FC236}">
                <a16:creationId xmlns:a16="http://schemas.microsoft.com/office/drawing/2014/main" id="{7E09B4CB-EF80-4A5E-B0DF-A4976B3C42DF}"/>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Picture Placeholder 2">
            <a:extLst>
              <a:ext uri="{FF2B5EF4-FFF2-40B4-BE49-F238E27FC236}">
                <a16:creationId xmlns:a16="http://schemas.microsoft.com/office/drawing/2014/main" id="{61453AFA-7E1E-465D-920B-606276C5AF3D}"/>
              </a:ext>
            </a:extLst>
          </p:cNvPr>
          <p:cNvSpPr>
            <a:spLocks noGrp="1"/>
          </p:cNvSpPr>
          <p:nvPr>
            <p:ph type="pic" sz="quarter" idx="11" hasCustomPrompt="1"/>
          </p:nvPr>
        </p:nvSpPr>
        <p:spPr>
          <a:xfrm>
            <a:off x="658813"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19" name="Text Placeholder 17">
            <a:extLst>
              <a:ext uri="{FF2B5EF4-FFF2-40B4-BE49-F238E27FC236}">
                <a16:creationId xmlns:a16="http://schemas.microsoft.com/office/drawing/2014/main" id="{3AD7492D-0E64-45CC-A859-E7CE52A2AFC9}"/>
              </a:ext>
            </a:extLst>
          </p:cNvPr>
          <p:cNvSpPr>
            <a:spLocks noGrp="1"/>
          </p:cNvSpPr>
          <p:nvPr>
            <p:ph type="body" sz="quarter" idx="14" hasCustomPrompt="1"/>
          </p:nvPr>
        </p:nvSpPr>
        <p:spPr>
          <a:xfrm>
            <a:off x="658813"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8" name="Text Placeholder 17">
            <a:extLst>
              <a:ext uri="{FF2B5EF4-FFF2-40B4-BE49-F238E27FC236}">
                <a16:creationId xmlns:a16="http://schemas.microsoft.com/office/drawing/2014/main" id="{FA5D83A1-C6F6-46CC-8958-ABC1919A23FF}"/>
              </a:ext>
            </a:extLst>
          </p:cNvPr>
          <p:cNvSpPr>
            <a:spLocks noGrp="1"/>
          </p:cNvSpPr>
          <p:nvPr>
            <p:ph type="body" sz="quarter" idx="13" hasCustomPrompt="1"/>
          </p:nvPr>
        </p:nvSpPr>
        <p:spPr>
          <a:xfrm>
            <a:off x="658813"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45" name="Picture Placeholder 2">
            <a:extLst>
              <a:ext uri="{FF2B5EF4-FFF2-40B4-BE49-F238E27FC236}">
                <a16:creationId xmlns:a16="http://schemas.microsoft.com/office/drawing/2014/main" id="{E66B5CBD-8D6D-4BBC-9518-814944563D27}"/>
              </a:ext>
            </a:extLst>
          </p:cNvPr>
          <p:cNvSpPr>
            <a:spLocks noGrp="1"/>
          </p:cNvSpPr>
          <p:nvPr>
            <p:ph type="pic" sz="quarter" idx="41" hasCustomPrompt="1"/>
          </p:nvPr>
        </p:nvSpPr>
        <p:spPr>
          <a:xfrm>
            <a:off x="658813"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47" name="Text Placeholder 17">
            <a:extLst>
              <a:ext uri="{FF2B5EF4-FFF2-40B4-BE49-F238E27FC236}">
                <a16:creationId xmlns:a16="http://schemas.microsoft.com/office/drawing/2014/main" id="{10B892F0-8257-4FAD-85E3-B26408DF573F}"/>
              </a:ext>
            </a:extLst>
          </p:cNvPr>
          <p:cNvSpPr>
            <a:spLocks noGrp="1"/>
          </p:cNvSpPr>
          <p:nvPr>
            <p:ph type="body" sz="quarter" idx="43" hasCustomPrompt="1"/>
          </p:nvPr>
        </p:nvSpPr>
        <p:spPr>
          <a:xfrm>
            <a:off x="658813"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46" name="Text Placeholder 17">
            <a:extLst>
              <a:ext uri="{FF2B5EF4-FFF2-40B4-BE49-F238E27FC236}">
                <a16:creationId xmlns:a16="http://schemas.microsoft.com/office/drawing/2014/main" id="{21C404D7-5842-4DB4-BABE-B609B13B2F64}"/>
              </a:ext>
            </a:extLst>
          </p:cNvPr>
          <p:cNvSpPr>
            <a:spLocks noGrp="1"/>
          </p:cNvSpPr>
          <p:nvPr>
            <p:ph type="body" sz="quarter" idx="42" hasCustomPrompt="1"/>
          </p:nvPr>
        </p:nvSpPr>
        <p:spPr>
          <a:xfrm>
            <a:off x="658813"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95" name="Picture Placeholder 2">
            <a:extLst>
              <a:ext uri="{FF2B5EF4-FFF2-40B4-BE49-F238E27FC236}">
                <a16:creationId xmlns:a16="http://schemas.microsoft.com/office/drawing/2014/main" id="{35578B0A-D320-4721-8EA7-7524EFD0C2AA}"/>
              </a:ext>
            </a:extLst>
          </p:cNvPr>
          <p:cNvSpPr>
            <a:spLocks noGrp="1"/>
          </p:cNvSpPr>
          <p:nvPr>
            <p:ph type="pic" sz="quarter" idx="60" hasCustomPrompt="1"/>
          </p:nvPr>
        </p:nvSpPr>
        <p:spPr>
          <a:xfrm>
            <a:off x="2509838"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97" name="Text Placeholder 17">
            <a:extLst>
              <a:ext uri="{FF2B5EF4-FFF2-40B4-BE49-F238E27FC236}">
                <a16:creationId xmlns:a16="http://schemas.microsoft.com/office/drawing/2014/main" id="{DE5402FE-B3D6-470A-9461-A16AF7B6BDF8}"/>
              </a:ext>
            </a:extLst>
          </p:cNvPr>
          <p:cNvSpPr>
            <a:spLocks noGrp="1"/>
          </p:cNvSpPr>
          <p:nvPr>
            <p:ph type="body" sz="quarter" idx="62" hasCustomPrompt="1"/>
          </p:nvPr>
        </p:nvSpPr>
        <p:spPr>
          <a:xfrm>
            <a:off x="2509838"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96" name="Text Placeholder 17">
            <a:extLst>
              <a:ext uri="{FF2B5EF4-FFF2-40B4-BE49-F238E27FC236}">
                <a16:creationId xmlns:a16="http://schemas.microsoft.com/office/drawing/2014/main" id="{05E1A72C-E82E-4E64-BAEC-CFF927BE746F}"/>
              </a:ext>
            </a:extLst>
          </p:cNvPr>
          <p:cNvSpPr>
            <a:spLocks noGrp="1"/>
          </p:cNvSpPr>
          <p:nvPr>
            <p:ph type="body" sz="quarter" idx="61" hasCustomPrompt="1"/>
          </p:nvPr>
        </p:nvSpPr>
        <p:spPr>
          <a:xfrm>
            <a:off x="2509838"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98" name="Picture Placeholder 2">
            <a:extLst>
              <a:ext uri="{FF2B5EF4-FFF2-40B4-BE49-F238E27FC236}">
                <a16:creationId xmlns:a16="http://schemas.microsoft.com/office/drawing/2014/main" id="{304BF809-0E6F-46AF-BA15-C829B7B79A58}"/>
              </a:ext>
            </a:extLst>
          </p:cNvPr>
          <p:cNvSpPr>
            <a:spLocks noGrp="1"/>
          </p:cNvSpPr>
          <p:nvPr>
            <p:ph type="pic" sz="quarter" idx="63" hasCustomPrompt="1"/>
          </p:nvPr>
        </p:nvSpPr>
        <p:spPr>
          <a:xfrm>
            <a:off x="2509838"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100" name="Text Placeholder 17">
            <a:extLst>
              <a:ext uri="{FF2B5EF4-FFF2-40B4-BE49-F238E27FC236}">
                <a16:creationId xmlns:a16="http://schemas.microsoft.com/office/drawing/2014/main" id="{0322F05F-A846-4F1D-8608-F25BAF958C5C}"/>
              </a:ext>
            </a:extLst>
          </p:cNvPr>
          <p:cNvSpPr>
            <a:spLocks noGrp="1"/>
          </p:cNvSpPr>
          <p:nvPr>
            <p:ph type="body" sz="quarter" idx="65" hasCustomPrompt="1"/>
          </p:nvPr>
        </p:nvSpPr>
        <p:spPr>
          <a:xfrm>
            <a:off x="2509838"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99" name="Text Placeholder 17">
            <a:extLst>
              <a:ext uri="{FF2B5EF4-FFF2-40B4-BE49-F238E27FC236}">
                <a16:creationId xmlns:a16="http://schemas.microsoft.com/office/drawing/2014/main" id="{6B6ECB26-DA92-4B85-8AC8-467B27BE162C}"/>
              </a:ext>
            </a:extLst>
          </p:cNvPr>
          <p:cNvSpPr>
            <a:spLocks noGrp="1"/>
          </p:cNvSpPr>
          <p:nvPr>
            <p:ph type="body" sz="quarter" idx="64" hasCustomPrompt="1"/>
          </p:nvPr>
        </p:nvSpPr>
        <p:spPr>
          <a:xfrm>
            <a:off x="2509838"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01" name="Picture Placeholder 2">
            <a:extLst>
              <a:ext uri="{FF2B5EF4-FFF2-40B4-BE49-F238E27FC236}">
                <a16:creationId xmlns:a16="http://schemas.microsoft.com/office/drawing/2014/main" id="{13F823F4-043A-4B83-BE48-C6EEC0B1EA04}"/>
              </a:ext>
            </a:extLst>
          </p:cNvPr>
          <p:cNvSpPr>
            <a:spLocks noGrp="1"/>
          </p:cNvSpPr>
          <p:nvPr>
            <p:ph type="pic" sz="quarter" idx="66" hasCustomPrompt="1"/>
          </p:nvPr>
        </p:nvSpPr>
        <p:spPr>
          <a:xfrm>
            <a:off x="4360863"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103" name="Text Placeholder 17">
            <a:extLst>
              <a:ext uri="{FF2B5EF4-FFF2-40B4-BE49-F238E27FC236}">
                <a16:creationId xmlns:a16="http://schemas.microsoft.com/office/drawing/2014/main" id="{D21DAC54-032F-4409-9C91-4215B6225A61}"/>
              </a:ext>
            </a:extLst>
          </p:cNvPr>
          <p:cNvSpPr>
            <a:spLocks noGrp="1"/>
          </p:cNvSpPr>
          <p:nvPr>
            <p:ph type="body" sz="quarter" idx="68" hasCustomPrompt="1"/>
          </p:nvPr>
        </p:nvSpPr>
        <p:spPr>
          <a:xfrm>
            <a:off x="4360863"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02" name="Text Placeholder 17">
            <a:extLst>
              <a:ext uri="{FF2B5EF4-FFF2-40B4-BE49-F238E27FC236}">
                <a16:creationId xmlns:a16="http://schemas.microsoft.com/office/drawing/2014/main" id="{BD9BE25C-4B0F-4BFB-A979-101E2CF07758}"/>
              </a:ext>
            </a:extLst>
          </p:cNvPr>
          <p:cNvSpPr>
            <a:spLocks noGrp="1"/>
          </p:cNvSpPr>
          <p:nvPr>
            <p:ph type="body" sz="quarter" idx="67" hasCustomPrompt="1"/>
          </p:nvPr>
        </p:nvSpPr>
        <p:spPr>
          <a:xfrm>
            <a:off x="4360863"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04" name="Picture Placeholder 2">
            <a:extLst>
              <a:ext uri="{FF2B5EF4-FFF2-40B4-BE49-F238E27FC236}">
                <a16:creationId xmlns:a16="http://schemas.microsoft.com/office/drawing/2014/main" id="{007065A7-D341-4447-AE6B-A91CE548048E}"/>
              </a:ext>
            </a:extLst>
          </p:cNvPr>
          <p:cNvSpPr>
            <a:spLocks noGrp="1"/>
          </p:cNvSpPr>
          <p:nvPr>
            <p:ph type="pic" sz="quarter" idx="69" hasCustomPrompt="1"/>
          </p:nvPr>
        </p:nvSpPr>
        <p:spPr>
          <a:xfrm>
            <a:off x="4360863"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106" name="Text Placeholder 17">
            <a:extLst>
              <a:ext uri="{FF2B5EF4-FFF2-40B4-BE49-F238E27FC236}">
                <a16:creationId xmlns:a16="http://schemas.microsoft.com/office/drawing/2014/main" id="{538F1C9B-5191-46A7-9988-721C27A19C0F}"/>
              </a:ext>
            </a:extLst>
          </p:cNvPr>
          <p:cNvSpPr>
            <a:spLocks noGrp="1"/>
          </p:cNvSpPr>
          <p:nvPr>
            <p:ph type="body" sz="quarter" idx="71" hasCustomPrompt="1"/>
          </p:nvPr>
        </p:nvSpPr>
        <p:spPr>
          <a:xfrm>
            <a:off x="4360863"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05" name="Text Placeholder 17">
            <a:extLst>
              <a:ext uri="{FF2B5EF4-FFF2-40B4-BE49-F238E27FC236}">
                <a16:creationId xmlns:a16="http://schemas.microsoft.com/office/drawing/2014/main" id="{2F155F4B-6C77-4B10-82CF-87AB808A21A3}"/>
              </a:ext>
            </a:extLst>
          </p:cNvPr>
          <p:cNvSpPr>
            <a:spLocks noGrp="1"/>
          </p:cNvSpPr>
          <p:nvPr>
            <p:ph type="body" sz="quarter" idx="70" hasCustomPrompt="1"/>
          </p:nvPr>
        </p:nvSpPr>
        <p:spPr>
          <a:xfrm>
            <a:off x="4360863"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07" name="Picture Placeholder 2">
            <a:extLst>
              <a:ext uri="{FF2B5EF4-FFF2-40B4-BE49-F238E27FC236}">
                <a16:creationId xmlns:a16="http://schemas.microsoft.com/office/drawing/2014/main" id="{9D67B676-0169-4E1D-B485-5732B38992AE}"/>
              </a:ext>
            </a:extLst>
          </p:cNvPr>
          <p:cNvSpPr>
            <a:spLocks noGrp="1"/>
          </p:cNvSpPr>
          <p:nvPr>
            <p:ph type="pic" sz="quarter" idx="72" hasCustomPrompt="1"/>
          </p:nvPr>
        </p:nvSpPr>
        <p:spPr>
          <a:xfrm>
            <a:off x="6211888"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109" name="Text Placeholder 17">
            <a:extLst>
              <a:ext uri="{FF2B5EF4-FFF2-40B4-BE49-F238E27FC236}">
                <a16:creationId xmlns:a16="http://schemas.microsoft.com/office/drawing/2014/main" id="{E2A5260C-8898-438D-B353-AD58CE7F051E}"/>
              </a:ext>
            </a:extLst>
          </p:cNvPr>
          <p:cNvSpPr>
            <a:spLocks noGrp="1"/>
          </p:cNvSpPr>
          <p:nvPr>
            <p:ph type="body" sz="quarter" idx="74" hasCustomPrompt="1"/>
          </p:nvPr>
        </p:nvSpPr>
        <p:spPr>
          <a:xfrm>
            <a:off x="6211888"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08" name="Text Placeholder 17">
            <a:extLst>
              <a:ext uri="{FF2B5EF4-FFF2-40B4-BE49-F238E27FC236}">
                <a16:creationId xmlns:a16="http://schemas.microsoft.com/office/drawing/2014/main" id="{5A64AB6E-B6C5-437A-BC9D-1E3CA90B9354}"/>
              </a:ext>
            </a:extLst>
          </p:cNvPr>
          <p:cNvSpPr>
            <a:spLocks noGrp="1"/>
          </p:cNvSpPr>
          <p:nvPr>
            <p:ph type="body" sz="quarter" idx="73" hasCustomPrompt="1"/>
          </p:nvPr>
        </p:nvSpPr>
        <p:spPr>
          <a:xfrm>
            <a:off x="6211888"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10" name="Picture Placeholder 2">
            <a:extLst>
              <a:ext uri="{FF2B5EF4-FFF2-40B4-BE49-F238E27FC236}">
                <a16:creationId xmlns:a16="http://schemas.microsoft.com/office/drawing/2014/main" id="{9952C130-25CE-45D7-BD81-95E1DCE8C11A}"/>
              </a:ext>
            </a:extLst>
          </p:cNvPr>
          <p:cNvSpPr>
            <a:spLocks noGrp="1"/>
          </p:cNvSpPr>
          <p:nvPr>
            <p:ph type="pic" sz="quarter" idx="75" hasCustomPrompt="1"/>
          </p:nvPr>
        </p:nvSpPr>
        <p:spPr>
          <a:xfrm>
            <a:off x="6211888"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112" name="Text Placeholder 17">
            <a:extLst>
              <a:ext uri="{FF2B5EF4-FFF2-40B4-BE49-F238E27FC236}">
                <a16:creationId xmlns:a16="http://schemas.microsoft.com/office/drawing/2014/main" id="{D4751E6E-E50B-47BB-B845-1A9F2628A2B9}"/>
              </a:ext>
            </a:extLst>
          </p:cNvPr>
          <p:cNvSpPr>
            <a:spLocks noGrp="1"/>
          </p:cNvSpPr>
          <p:nvPr>
            <p:ph type="body" sz="quarter" idx="77" hasCustomPrompt="1"/>
          </p:nvPr>
        </p:nvSpPr>
        <p:spPr>
          <a:xfrm>
            <a:off x="6211888"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11" name="Text Placeholder 17">
            <a:extLst>
              <a:ext uri="{FF2B5EF4-FFF2-40B4-BE49-F238E27FC236}">
                <a16:creationId xmlns:a16="http://schemas.microsoft.com/office/drawing/2014/main" id="{975635CB-AC22-40BF-A843-11EE49D41478}"/>
              </a:ext>
            </a:extLst>
          </p:cNvPr>
          <p:cNvSpPr>
            <a:spLocks noGrp="1"/>
          </p:cNvSpPr>
          <p:nvPr>
            <p:ph type="body" sz="quarter" idx="76" hasCustomPrompt="1"/>
          </p:nvPr>
        </p:nvSpPr>
        <p:spPr>
          <a:xfrm>
            <a:off x="6211888"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13" name="Picture Placeholder 2">
            <a:extLst>
              <a:ext uri="{FF2B5EF4-FFF2-40B4-BE49-F238E27FC236}">
                <a16:creationId xmlns:a16="http://schemas.microsoft.com/office/drawing/2014/main" id="{B6D5C63C-F0A7-431C-A34F-D630302AA90C}"/>
              </a:ext>
            </a:extLst>
          </p:cNvPr>
          <p:cNvSpPr>
            <a:spLocks noGrp="1"/>
          </p:cNvSpPr>
          <p:nvPr>
            <p:ph type="pic" sz="quarter" idx="78" hasCustomPrompt="1"/>
          </p:nvPr>
        </p:nvSpPr>
        <p:spPr>
          <a:xfrm>
            <a:off x="8059738"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115" name="Text Placeholder 17">
            <a:extLst>
              <a:ext uri="{FF2B5EF4-FFF2-40B4-BE49-F238E27FC236}">
                <a16:creationId xmlns:a16="http://schemas.microsoft.com/office/drawing/2014/main" id="{5B08EEF1-2090-4FAE-AC3E-FFAC897FCEA8}"/>
              </a:ext>
            </a:extLst>
          </p:cNvPr>
          <p:cNvSpPr>
            <a:spLocks noGrp="1"/>
          </p:cNvSpPr>
          <p:nvPr>
            <p:ph type="body" sz="quarter" idx="80" hasCustomPrompt="1"/>
          </p:nvPr>
        </p:nvSpPr>
        <p:spPr>
          <a:xfrm>
            <a:off x="8059738"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14" name="Text Placeholder 17">
            <a:extLst>
              <a:ext uri="{FF2B5EF4-FFF2-40B4-BE49-F238E27FC236}">
                <a16:creationId xmlns:a16="http://schemas.microsoft.com/office/drawing/2014/main" id="{3C08BCDD-2691-4AF7-A41E-E91D54C11EA4}"/>
              </a:ext>
            </a:extLst>
          </p:cNvPr>
          <p:cNvSpPr>
            <a:spLocks noGrp="1"/>
          </p:cNvSpPr>
          <p:nvPr>
            <p:ph type="body" sz="quarter" idx="79" hasCustomPrompt="1"/>
          </p:nvPr>
        </p:nvSpPr>
        <p:spPr>
          <a:xfrm>
            <a:off x="8059738"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16" name="Picture Placeholder 2">
            <a:extLst>
              <a:ext uri="{FF2B5EF4-FFF2-40B4-BE49-F238E27FC236}">
                <a16:creationId xmlns:a16="http://schemas.microsoft.com/office/drawing/2014/main" id="{9CB52F2D-7A68-4FFC-9178-804A881AE302}"/>
              </a:ext>
            </a:extLst>
          </p:cNvPr>
          <p:cNvSpPr>
            <a:spLocks noGrp="1"/>
          </p:cNvSpPr>
          <p:nvPr>
            <p:ph type="pic" sz="quarter" idx="81" hasCustomPrompt="1"/>
          </p:nvPr>
        </p:nvSpPr>
        <p:spPr>
          <a:xfrm>
            <a:off x="8059738"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118" name="Text Placeholder 17">
            <a:extLst>
              <a:ext uri="{FF2B5EF4-FFF2-40B4-BE49-F238E27FC236}">
                <a16:creationId xmlns:a16="http://schemas.microsoft.com/office/drawing/2014/main" id="{5397A6B8-13D3-476E-955F-CC207462FDF5}"/>
              </a:ext>
            </a:extLst>
          </p:cNvPr>
          <p:cNvSpPr>
            <a:spLocks noGrp="1"/>
          </p:cNvSpPr>
          <p:nvPr>
            <p:ph type="body" sz="quarter" idx="83" hasCustomPrompt="1"/>
          </p:nvPr>
        </p:nvSpPr>
        <p:spPr>
          <a:xfrm>
            <a:off x="8059738"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17" name="Text Placeholder 17">
            <a:extLst>
              <a:ext uri="{FF2B5EF4-FFF2-40B4-BE49-F238E27FC236}">
                <a16:creationId xmlns:a16="http://schemas.microsoft.com/office/drawing/2014/main" id="{1E422504-E303-4775-96E5-CDFBC2296ACE}"/>
              </a:ext>
            </a:extLst>
          </p:cNvPr>
          <p:cNvSpPr>
            <a:spLocks noGrp="1"/>
          </p:cNvSpPr>
          <p:nvPr>
            <p:ph type="body" sz="quarter" idx="82" hasCustomPrompt="1"/>
          </p:nvPr>
        </p:nvSpPr>
        <p:spPr>
          <a:xfrm>
            <a:off x="8059738"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19" name="Picture Placeholder 2">
            <a:extLst>
              <a:ext uri="{FF2B5EF4-FFF2-40B4-BE49-F238E27FC236}">
                <a16:creationId xmlns:a16="http://schemas.microsoft.com/office/drawing/2014/main" id="{402F2999-91E5-4B17-BBAD-6B3498DC38A4}"/>
              </a:ext>
            </a:extLst>
          </p:cNvPr>
          <p:cNvSpPr>
            <a:spLocks noGrp="1"/>
          </p:cNvSpPr>
          <p:nvPr>
            <p:ph type="pic" sz="quarter" idx="84" hasCustomPrompt="1"/>
          </p:nvPr>
        </p:nvSpPr>
        <p:spPr>
          <a:xfrm>
            <a:off x="9910763"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121" name="Text Placeholder 17">
            <a:extLst>
              <a:ext uri="{FF2B5EF4-FFF2-40B4-BE49-F238E27FC236}">
                <a16:creationId xmlns:a16="http://schemas.microsoft.com/office/drawing/2014/main" id="{255BDC5E-237D-43C8-A260-67FBC77B0827}"/>
              </a:ext>
            </a:extLst>
          </p:cNvPr>
          <p:cNvSpPr>
            <a:spLocks noGrp="1"/>
          </p:cNvSpPr>
          <p:nvPr>
            <p:ph type="body" sz="quarter" idx="86" hasCustomPrompt="1"/>
          </p:nvPr>
        </p:nvSpPr>
        <p:spPr>
          <a:xfrm>
            <a:off x="9910763"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20" name="Text Placeholder 17">
            <a:extLst>
              <a:ext uri="{FF2B5EF4-FFF2-40B4-BE49-F238E27FC236}">
                <a16:creationId xmlns:a16="http://schemas.microsoft.com/office/drawing/2014/main" id="{78D758A1-4B6F-4B0F-B561-8A5C8AE2A7CD}"/>
              </a:ext>
            </a:extLst>
          </p:cNvPr>
          <p:cNvSpPr>
            <a:spLocks noGrp="1"/>
          </p:cNvSpPr>
          <p:nvPr>
            <p:ph type="body" sz="quarter" idx="85" hasCustomPrompt="1"/>
          </p:nvPr>
        </p:nvSpPr>
        <p:spPr>
          <a:xfrm>
            <a:off x="9910763"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22" name="Picture Placeholder 2">
            <a:extLst>
              <a:ext uri="{FF2B5EF4-FFF2-40B4-BE49-F238E27FC236}">
                <a16:creationId xmlns:a16="http://schemas.microsoft.com/office/drawing/2014/main" id="{82B0B00E-3F93-46FF-912B-59CB8675DE2A}"/>
              </a:ext>
            </a:extLst>
          </p:cNvPr>
          <p:cNvSpPr>
            <a:spLocks noGrp="1"/>
          </p:cNvSpPr>
          <p:nvPr>
            <p:ph type="pic" sz="quarter" idx="87" hasCustomPrompt="1"/>
          </p:nvPr>
        </p:nvSpPr>
        <p:spPr>
          <a:xfrm>
            <a:off x="9910763"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124" name="Text Placeholder 17">
            <a:extLst>
              <a:ext uri="{FF2B5EF4-FFF2-40B4-BE49-F238E27FC236}">
                <a16:creationId xmlns:a16="http://schemas.microsoft.com/office/drawing/2014/main" id="{7BAFC583-D5A0-4ABC-9964-5D972B3932B1}"/>
              </a:ext>
            </a:extLst>
          </p:cNvPr>
          <p:cNvSpPr>
            <a:spLocks noGrp="1"/>
          </p:cNvSpPr>
          <p:nvPr>
            <p:ph type="body" sz="quarter" idx="89" hasCustomPrompt="1"/>
          </p:nvPr>
        </p:nvSpPr>
        <p:spPr>
          <a:xfrm>
            <a:off x="9910763"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23" name="Text Placeholder 17">
            <a:extLst>
              <a:ext uri="{FF2B5EF4-FFF2-40B4-BE49-F238E27FC236}">
                <a16:creationId xmlns:a16="http://schemas.microsoft.com/office/drawing/2014/main" id="{35BE1316-440D-4B2F-90B1-C60EC44F780A}"/>
              </a:ext>
            </a:extLst>
          </p:cNvPr>
          <p:cNvSpPr>
            <a:spLocks noGrp="1"/>
          </p:cNvSpPr>
          <p:nvPr>
            <p:ph type="body" sz="quarter" idx="88" hasCustomPrompt="1"/>
          </p:nvPr>
        </p:nvSpPr>
        <p:spPr>
          <a:xfrm>
            <a:off x="9910763"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2" name="Footer Placeholder 1">
            <a:extLst>
              <a:ext uri="{FF2B5EF4-FFF2-40B4-BE49-F238E27FC236}">
                <a16:creationId xmlns:a16="http://schemas.microsoft.com/office/drawing/2014/main" id="{CBE32424-F879-449B-B586-2980530ED3EA}"/>
              </a:ext>
            </a:extLst>
          </p:cNvPr>
          <p:cNvSpPr>
            <a:spLocks noGrp="1"/>
          </p:cNvSpPr>
          <p:nvPr>
            <p:ph type="ftr" sz="quarter" idx="90"/>
          </p:nvPr>
        </p:nvSpPr>
        <p:spPr/>
        <p:txBody>
          <a:bodyPr/>
          <a:lstStyle/>
          <a:p>
            <a:endParaRPr lang="en-GB" dirty="0"/>
          </a:p>
        </p:txBody>
      </p:sp>
      <p:sp>
        <p:nvSpPr>
          <p:cNvPr id="4" name="Slide Number Placeholder 3">
            <a:extLst>
              <a:ext uri="{FF2B5EF4-FFF2-40B4-BE49-F238E27FC236}">
                <a16:creationId xmlns:a16="http://schemas.microsoft.com/office/drawing/2014/main" id="{D9E5C7A6-CA92-47C5-A090-A1AA6411F840}"/>
              </a:ext>
            </a:extLst>
          </p:cNvPr>
          <p:cNvSpPr>
            <a:spLocks noGrp="1"/>
          </p:cNvSpPr>
          <p:nvPr>
            <p:ph type="sldNum" sz="quarter" idx="91"/>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39965559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2 x Logo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1A6EFB-C03E-4005-AAF4-412354479622}"/>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41" name="Subtitle 2">
            <a:extLst>
              <a:ext uri="{FF2B5EF4-FFF2-40B4-BE49-F238E27FC236}">
                <a16:creationId xmlns:a16="http://schemas.microsoft.com/office/drawing/2014/main" id="{7E09B4CB-EF80-4A5E-B0DF-A4976B3C42DF}"/>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Picture Placeholder 2">
            <a:extLst>
              <a:ext uri="{FF2B5EF4-FFF2-40B4-BE49-F238E27FC236}">
                <a16:creationId xmlns:a16="http://schemas.microsoft.com/office/drawing/2014/main" id="{61453AFA-7E1E-465D-920B-606276C5AF3D}"/>
              </a:ext>
            </a:extLst>
          </p:cNvPr>
          <p:cNvSpPr>
            <a:spLocks noGrp="1"/>
          </p:cNvSpPr>
          <p:nvPr>
            <p:ph type="pic" sz="quarter" idx="11" hasCustomPrompt="1"/>
          </p:nvPr>
        </p:nvSpPr>
        <p:spPr>
          <a:xfrm>
            <a:off x="658812" y="2277976"/>
            <a:ext cx="1620838"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45" name="Picture Placeholder 2">
            <a:extLst>
              <a:ext uri="{FF2B5EF4-FFF2-40B4-BE49-F238E27FC236}">
                <a16:creationId xmlns:a16="http://schemas.microsoft.com/office/drawing/2014/main" id="{E66B5CBD-8D6D-4BBC-9518-814944563D27}"/>
              </a:ext>
            </a:extLst>
          </p:cNvPr>
          <p:cNvSpPr>
            <a:spLocks noGrp="1"/>
          </p:cNvSpPr>
          <p:nvPr>
            <p:ph type="pic" sz="quarter" idx="41" hasCustomPrompt="1"/>
          </p:nvPr>
        </p:nvSpPr>
        <p:spPr>
          <a:xfrm>
            <a:off x="2509838"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dirty="0"/>
              <a:t>Logo</a:t>
            </a:r>
          </a:p>
        </p:txBody>
      </p:sp>
      <p:sp>
        <p:nvSpPr>
          <p:cNvPr id="95" name="Picture Placeholder 2">
            <a:extLst>
              <a:ext uri="{FF2B5EF4-FFF2-40B4-BE49-F238E27FC236}">
                <a16:creationId xmlns:a16="http://schemas.microsoft.com/office/drawing/2014/main" id="{35578B0A-D320-4721-8EA7-7524EFD0C2AA}"/>
              </a:ext>
            </a:extLst>
          </p:cNvPr>
          <p:cNvSpPr>
            <a:spLocks noGrp="1"/>
          </p:cNvSpPr>
          <p:nvPr>
            <p:ph type="pic" sz="quarter" idx="60" hasCustomPrompt="1"/>
          </p:nvPr>
        </p:nvSpPr>
        <p:spPr>
          <a:xfrm>
            <a:off x="2509838"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98" name="Picture Placeholder 2">
            <a:extLst>
              <a:ext uri="{FF2B5EF4-FFF2-40B4-BE49-F238E27FC236}">
                <a16:creationId xmlns:a16="http://schemas.microsoft.com/office/drawing/2014/main" id="{304BF809-0E6F-46AF-BA15-C829B7B79A58}"/>
              </a:ext>
            </a:extLst>
          </p:cNvPr>
          <p:cNvSpPr>
            <a:spLocks noGrp="1"/>
          </p:cNvSpPr>
          <p:nvPr>
            <p:ph type="pic" sz="quarter" idx="63" hasCustomPrompt="1"/>
          </p:nvPr>
        </p:nvSpPr>
        <p:spPr>
          <a:xfrm>
            <a:off x="4361699"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dirty="0"/>
              <a:t>Logo</a:t>
            </a:r>
          </a:p>
        </p:txBody>
      </p:sp>
      <p:sp>
        <p:nvSpPr>
          <p:cNvPr id="101" name="Picture Placeholder 2">
            <a:extLst>
              <a:ext uri="{FF2B5EF4-FFF2-40B4-BE49-F238E27FC236}">
                <a16:creationId xmlns:a16="http://schemas.microsoft.com/office/drawing/2014/main" id="{13F823F4-043A-4B83-BE48-C6EEC0B1EA04}"/>
              </a:ext>
            </a:extLst>
          </p:cNvPr>
          <p:cNvSpPr>
            <a:spLocks noGrp="1"/>
          </p:cNvSpPr>
          <p:nvPr>
            <p:ph type="pic" sz="quarter" idx="66" hasCustomPrompt="1"/>
          </p:nvPr>
        </p:nvSpPr>
        <p:spPr>
          <a:xfrm>
            <a:off x="4357688"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104" name="Picture Placeholder 2">
            <a:extLst>
              <a:ext uri="{FF2B5EF4-FFF2-40B4-BE49-F238E27FC236}">
                <a16:creationId xmlns:a16="http://schemas.microsoft.com/office/drawing/2014/main" id="{007065A7-D341-4447-AE6B-A91CE548048E}"/>
              </a:ext>
            </a:extLst>
          </p:cNvPr>
          <p:cNvSpPr>
            <a:spLocks noGrp="1"/>
          </p:cNvSpPr>
          <p:nvPr>
            <p:ph type="pic" sz="quarter" idx="69" hasCustomPrompt="1"/>
          </p:nvPr>
        </p:nvSpPr>
        <p:spPr>
          <a:xfrm>
            <a:off x="6218322"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dirty="0"/>
              <a:t>Logo</a:t>
            </a:r>
          </a:p>
        </p:txBody>
      </p:sp>
      <p:sp>
        <p:nvSpPr>
          <p:cNvPr id="107" name="Picture Placeholder 2">
            <a:extLst>
              <a:ext uri="{FF2B5EF4-FFF2-40B4-BE49-F238E27FC236}">
                <a16:creationId xmlns:a16="http://schemas.microsoft.com/office/drawing/2014/main" id="{9D67B676-0169-4E1D-B485-5732B38992AE}"/>
              </a:ext>
            </a:extLst>
          </p:cNvPr>
          <p:cNvSpPr>
            <a:spLocks noGrp="1"/>
          </p:cNvSpPr>
          <p:nvPr>
            <p:ph type="pic" sz="quarter" idx="72" hasCustomPrompt="1"/>
          </p:nvPr>
        </p:nvSpPr>
        <p:spPr>
          <a:xfrm>
            <a:off x="6218322"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110" name="Picture Placeholder 2">
            <a:extLst>
              <a:ext uri="{FF2B5EF4-FFF2-40B4-BE49-F238E27FC236}">
                <a16:creationId xmlns:a16="http://schemas.microsoft.com/office/drawing/2014/main" id="{9952C130-25CE-45D7-BD81-95E1DCE8C11A}"/>
              </a:ext>
            </a:extLst>
          </p:cNvPr>
          <p:cNvSpPr>
            <a:spLocks noGrp="1"/>
          </p:cNvSpPr>
          <p:nvPr>
            <p:ph type="pic" sz="quarter" idx="75" hasCustomPrompt="1"/>
          </p:nvPr>
        </p:nvSpPr>
        <p:spPr>
          <a:xfrm>
            <a:off x="8062164"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dirty="0"/>
              <a:t>Logo</a:t>
            </a:r>
          </a:p>
        </p:txBody>
      </p:sp>
      <p:sp>
        <p:nvSpPr>
          <p:cNvPr id="113" name="Picture Placeholder 2">
            <a:extLst>
              <a:ext uri="{FF2B5EF4-FFF2-40B4-BE49-F238E27FC236}">
                <a16:creationId xmlns:a16="http://schemas.microsoft.com/office/drawing/2014/main" id="{B6D5C63C-F0A7-431C-A34F-D630302AA90C}"/>
              </a:ext>
            </a:extLst>
          </p:cNvPr>
          <p:cNvSpPr>
            <a:spLocks noGrp="1"/>
          </p:cNvSpPr>
          <p:nvPr>
            <p:ph type="pic" sz="quarter" idx="78" hasCustomPrompt="1"/>
          </p:nvPr>
        </p:nvSpPr>
        <p:spPr>
          <a:xfrm>
            <a:off x="8062164"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119" name="Picture Placeholder 2">
            <a:extLst>
              <a:ext uri="{FF2B5EF4-FFF2-40B4-BE49-F238E27FC236}">
                <a16:creationId xmlns:a16="http://schemas.microsoft.com/office/drawing/2014/main" id="{402F2999-91E5-4B17-BBAD-6B3498DC38A4}"/>
              </a:ext>
            </a:extLst>
          </p:cNvPr>
          <p:cNvSpPr>
            <a:spLocks noGrp="1"/>
          </p:cNvSpPr>
          <p:nvPr>
            <p:ph type="pic" sz="quarter" idx="84" hasCustomPrompt="1"/>
          </p:nvPr>
        </p:nvSpPr>
        <p:spPr>
          <a:xfrm>
            <a:off x="658812" y="3812206"/>
            <a:ext cx="1620838"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2" name="Footer Placeholder 1">
            <a:extLst>
              <a:ext uri="{FF2B5EF4-FFF2-40B4-BE49-F238E27FC236}">
                <a16:creationId xmlns:a16="http://schemas.microsoft.com/office/drawing/2014/main" id="{CBE32424-F879-449B-B586-2980530ED3EA}"/>
              </a:ext>
            </a:extLst>
          </p:cNvPr>
          <p:cNvSpPr>
            <a:spLocks noGrp="1"/>
          </p:cNvSpPr>
          <p:nvPr>
            <p:ph type="ftr" sz="quarter" idx="90"/>
          </p:nvPr>
        </p:nvSpPr>
        <p:spPr/>
        <p:txBody>
          <a:bodyPr/>
          <a:lstStyle/>
          <a:p>
            <a:endParaRPr lang="en-GB" dirty="0"/>
          </a:p>
        </p:txBody>
      </p:sp>
      <p:sp>
        <p:nvSpPr>
          <p:cNvPr id="4" name="Slide Number Placeholder 3">
            <a:extLst>
              <a:ext uri="{FF2B5EF4-FFF2-40B4-BE49-F238E27FC236}">
                <a16:creationId xmlns:a16="http://schemas.microsoft.com/office/drawing/2014/main" id="{D9E5C7A6-CA92-47C5-A090-A1AA6411F840}"/>
              </a:ext>
            </a:extLst>
          </p:cNvPr>
          <p:cNvSpPr>
            <a:spLocks noGrp="1"/>
          </p:cNvSpPr>
          <p:nvPr>
            <p:ph type="sldNum" sz="quarter" idx="91"/>
          </p:nvPr>
        </p:nvSpPr>
        <p:spPr/>
        <p:txBody>
          <a:bodyPr/>
          <a:lstStyle/>
          <a:p>
            <a:fld id="{1BE232AB-0B06-425F-9ADD-32A9A3D01189}" type="slidenum">
              <a:rPr lang="en-GB" smtClean="0"/>
              <a:pPr/>
              <a:t>‹#›</a:t>
            </a:fld>
            <a:endParaRPr lang="en-GB" dirty="0"/>
          </a:p>
        </p:txBody>
      </p:sp>
      <p:sp>
        <p:nvSpPr>
          <p:cNvPr id="16" name="Picture Placeholder 2">
            <a:extLst>
              <a:ext uri="{FF2B5EF4-FFF2-40B4-BE49-F238E27FC236}">
                <a16:creationId xmlns:a16="http://schemas.microsoft.com/office/drawing/2014/main" id="{4E5F37FC-1E52-4ADB-9749-D7275817B623}"/>
              </a:ext>
            </a:extLst>
          </p:cNvPr>
          <p:cNvSpPr>
            <a:spLocks noGrp="1"/>
          </p:cNvSpPr>
          <p:nvPr>
            <p:ph type="pic" sz="quarter" idx="92" hasCustomPrompt="1"/>
          </p:nvPr>
        </p:nvSpPr>
        <p:spPr>
          <a:xfrm>
            <a:off x="9906006"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dirty="0"/>
              <a:t>Logo</a:t>
            </a:r>
          </a:p>
        </p:txBody>
      </p:sp>
      <p:sp>
        <p:nvSpPr>
          <p:cNvPr id="17" name="Picture Placeholder 2">
            <a:extLst>
              <a:ext uri="{FF2B5EF4-FFF2-40B4-BE49-F238E27FC236}">
                <a16:creationId xmlns:a16="http://schemas.microsoft.com/office/drawing/2014/main" id="{1CD22332-EF6C-44AE-82B5-52E7D5618C89}"/>
              </a:ext>
            </a:extLst>
          </p:cNvPr>
          <p:cNvSpPr>
            <a:spLocks noGrp="1"/>
          </p:cNvSpPr>
          <p:nvPr>
            <p:ph type="pic" sz="quarter" idx="93" hasCustomPrompt="1"/>
          </p:nvPr>
        </p:nvSpPr>
        <p:spPr>
          <a:xfrm>
            <a:off x="9906006"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Tree>
    <p:extLst>
      <p:ext uri="{BB962C8B-B14F-4D97-AF65-F5344CB8AC3E}">
        <p14:creationId xmlns:p14="http://schemas.microsoft.com/office/powerpoint/2010/main" val="11801938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 x images + caption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58798" y="1810800"/>
            <a:ext cx="5320800" cy="3024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6210300" y="1810800"/>
            <a:ext cx="5320800" cy="3024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9" name="Text Placeholder 8">
            <a:extLst>
              <a:ext uri="{FF2B5EF4-FFF2-40B4-BE49-F238E27FC236}">
                <a16:creationId xmlns:a16="http://schemas.microsoft.com/office/drawing/2014/main" id="{383B3D30-F395-4C26-848C-CFE4BEE5ECD3}"/>
              </a:ext>
            </a:extLst>
          </p:cNvPr>
          <p:cNvSpPr>
            <a:spLocks noGrp="1"/>
          </p:cNvSpPr>
          <p:nvPr>
            <p:ph type="body" sz="quarter" idx="59" hasCustomPrompt="1"/>
          </p:nvPr>
        </p:nvSpPr>
        <p:spPr>
          <a:xfrm>
            <a:off x="658812" y="5040000"/>
            <a:ext cx="5317087"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12" name="Text Placeholder 11">
            <a:extLst>
              <a:ext uri="{FF2B5EF4-FFF2-40B4-BE49-F238E27FC236}">
                <a16:creationId xmlns:a16="http://schemas.microsoft.com/office/drawing/2014/main" id="{DE530581-03A9-48E4-9AAF-E37B29393474}"/>
              </a:ext>
            </a:extLst>
          </p:cNvPr>
          <p:cNvSpPr>
            <a:spLocks noGrp="1"/>
          </p:cNvSpPr>
          <p:nvPr>
            <p:ph type="body" sz="quarter" idx="60" hasCustomPrompt="1"/>
          </p:nvPr>
        </p:nvSpPr>
        <p:spPr>
          <a:xfrm>
            <a:off x="6227242" y="5040000"/>
            <a:ext cx="5305946"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20" name="Subtitle 2">
            <a:extLst>
              <a:ext uri="{FF2B5EF4-FFF2-40B4-BE49-F238E27FC236}">
                <a16:creationId xmlns:a16="http://schemas.microsoft.com/office/drawing/2014/main" id="{A70D1E54-FE93-45E6-8BEA-11333E53EF82}"/>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7" name="Text Placeholder 6">
            <a:extLst>
              <a:ext uri="{FF2B5EF4-FFF2-40B4-BE49-F238E27FC236}">
                <a16:creationId xmlns:a16="http://schemas.microsoft.com/office/drawing/2014/main" id="{F08F2C19-994C-4A54-B085-4E6DE5A98924}"/>
              </a:ext>
            </a:extLst>
          </p:cNvPr>
          <p:cNvSpPr>
            <a:spLocks noGrp="1"/>
          </p:cNvSpPr>
          <p:nvPr>
            <p:ph type="body" sz="quarter" idx="62" hasCustomPrompt="1"/>
          </p:nvPr>
        </p:nvSpPr>
        <p:spPr>
          <a:xfrm>
            <a:off x="658813" y="5544000"/>
            <a:ext cx="5317087" cy="619902"/>
          </a:xfrm>
        </p:spPr>
        <p:txBody>
          <a:bodyPr/>
          <a:lstStyle>
            <a:lvl1pPr>
              <a:defRPr sz="1600"/>
            </a:lvl1pPr>
            <a:lvl2pPr>
              <a:defRPr sz="1600"/>
            </a:lvl2pPr>
            <a:lvl3pPr>
              <a:defRPr sz="1600"/>
            </a:lvl3pPr>
            <a:lvl4pPr>
              <a:defRPr sz="1600"/>
            </a:lvl4pPr>
            <a:lvl5pPr>
              <a:defRPr sz="2400"/>
            </a:lvl5pPr>
          </a:lstStyle>
          <a:p>
            <a:pPr lvl="0"/>
            <a:r>
              <a:rPr lang="en-GB" dirty="0"/>
              <a:t>16pt supporting copy approx. 25 words</a:t>
            </a:r>
          </a:p>
        </p:txBody>
      </p:sp>
      <p:sp>
        <p:nvSpPr>
          <p:cNvPr id="13" name="Text Placeholder 12">
            <a:extLst>
              <a:ext uri="{FF2B5EF4-FFF2-40B4-BE49-F238E27FC236}">
                <a16:creationId xmlns:a16="http://schemas.microsoft.com/office/drawing/2014/main" id="{6D25AD45-561D-4EBF-98EE-F40FC34DD068}"/>
              </a:ext>
            </a:extLst>
          </p:cNvPr>
          <p:cNvSpPr>
            <a:spLocks noGrp="1"/>
          </p:cNvSpPr>
          <p:nvPr>
            <p:ph type="body" sz="quarter" idx="63" hasCustomPrompt="1"/>
          </p:nvPr>
        </p:nvSpPr>
        <p:spPr>
          <a:xfrm>
            <a:off x="6211270" y="5544000"/>
            <a:ext cx="5321917" cy="621850"/>
          </a:xfrm>
        </p:spPr>
        <p:txBody>
          <a:bodyPr/>
          <a:lstStyle>
            <a:lvl1pPr>
              <a:defRPr sz="1600"/>
            </a:lvl1pPr>
            <a:lvl2pPr>
              <a:defRPr sz="1600"/>
            </a:lvl2pPr>
            <a:lvl3pPr>
              <a:defRPr sz="1600"/>
            </a:lvl3pPr>
            <a:lvl4pPr>
              <a:defRPr sz="1600"/>
            </a:lvl4pPr>
            <a:lvl5pPr>
              <a:defRPr sz="2400"/>
            </a:lvl5pPr>
          </a:lstStyle>
          <a:p>
            <a:pPr lvl="0"/>
            <a:r>
              <a:rPr lang="en-GB" dirty="0"/>
              <a:t>16pt supporting copy approx. 25 words</a:t>
            </a:r>
          </a:p>
        </p:txBody>
      </p:sp>
      <p:sp>
        <p:nvSpPr>
          <p:cNvPr id="14" name="Copyright">
            <a:extLst>
              <a:ext uri="{FF2B5EF4-FFF2-40B4-BE49-F238E27FC236}">
                <a16:creationId xmlns:a16="http://schemas.microsoft.com/office/drawing/2014/main" id="{5483EB19-998C-4763-8E8E-E11ED37F0FB8}"/>
              </a:ext>
            </a:extLst>
          </p:cNvPr>
          <p:cNvSpPr>
            <a:spLocks noGrp="1"/>
          </p:cNvSpPr>
          <p:nvPr>
            <p:ph type="body" sz="quarter" idx="29" hasCustomPrompt="1"/>
          </p:nvPr>
        </p:nvSpPr>
        <p:spPr>
          <a:xfrm rot="16200000">
            <a:off x="9883356" y="32074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5" name="Copyright">
            <a:extLst>
              <a:ext uri="{FF2B5EF4-FFF2-40B4-BE49-F238E27FC236}">
                <a16:creationId xmlns:a16="http://schemas.microsoft.com/office/drawing/2014/main" id="{50EF55B1-84B6-47C6-A9DD-73DF3C7CB8DB}"/>
              </a:ext>
            </a:extLst>
          </p:cNvPr>
          <p:cNvSpPr>
            <a:spLocks noGrp="1"/>
          </p:cNvSpPr>
          <p:nvPr>
            <p:ph type="body" sz="quarter" idx="30" hasCustomPrompt="1"/>
          </p:nvPr>
        </p:nvSpPr>
        <p:spPr>
          <a:xfrm rot="16200000">
            <a:off x="4332636" y="32074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4292802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x images + caption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58800" y="1811338"/>
            <a:ext cx="3470400"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4359214" y="1811338"/>
            <a:ext cx="3471986"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6" name="Picture Placeholder 5">
            <a:extLst>
              <a:ext uri="{FF2B5EF4-FFF2-40B4-BE49-F238E27FC236}">
                <a16:creationId xmlns:a16="http://schemas.microsoft.com/office/drawing/2014/main" id="{5A16D669-4A5E-45DD-9A09-E41F19F2233C}"/>
              </a:ext>
            </a:extLst>
          </p:cNvPr>
          <p:cNvSpPr>
            <a:spLocks noGrp="1"/>
          </p:cNvSpPr>
          <p:nvPr>
            <p:ph type="pic" sz="quarter" idx="29" hasCustomPrompt="1"/>
          </p:nvPr>
        </p:nvSpPr>
        <p:spPr>
          <a:xfrm>
            <a:off x="8062913" y="1811338"/>
            <a:ext cx="3470275" cy="2160000"/>
          </a:xfrm>
          <a:solidFill>
            <a:schemeClr val="bg1">
              <a:lumMod val="95000"/>
            </a:schemeClr>
          </a:solidFill>
        </p:spPr>
        <p:txBody>
          <a:bodyPr tIns="504000" anchor="ctr"/>
          <a:lstStyle>
            <a:lvl1pPr algn="ctr">
              <a:lnSpc>
                <a:spcPct val="80000"/>
              </a:lnSpc>
              <a:spcAft>
                <a:spcPts val="0"/>
              </a:spcAf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9" name="Text Placeholder 8">
            <a:extLst>
              <a:ext uri="{FF2B5EF4-FFF2-40B4-BE49-F238E27FC236}">
                <a16:creationId xmlns:a16="http://schemas.microsoft.com/office/drawing/2014/main" id="{383B3D30-F395-4C26-848C-CFE4BEE5ECD3}"/>
              </a:ext>
            </a:extLst>
          </p:cNvPr>
          <p:cNvSpPr>
            <a:spLocks noGrp="1"/>
          </p:cNvSpPr>
          <p:nvPr>
            <p:ph type="body" sz="quarter" idx="59" hasCustomPrompt="1"/>
          </p:nvPr>
        </p:nvSpPr>
        <p:spPr>
          <a:xfrm>
            <a:off x="658812" y="4176000"/>
            <a:ext cx="3468687"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12" name="Text Placeholder 11">
            <a:extLst>
              <a:ext uri="{FF2B5EF4-FFF2-40B4-BE49-F238E27FC236}">
                <a16:creationId xmlns:a16="http://schemas.microsoft.com/office/drawing/2014/main" id="{DE530581-03A9-48E4-9AAF-E37B29393474}"/>
              </a:ext>
            </a:extLst>
          </p:cNvPr>
          <p:cNvSpPr>
            <a:spLocks noGrp="1"/>
          </p:cNvSpPr>
          <p:nvPr>
            <p:ph type="body" sz="quarter" idx="60" hasCustomPrompt="1"/>
          </p:nvPr>
        </p:nvSpPr>
        <p:spPr>
          <a:xfrm>
            <a:off x="4359152" y="4176000"/>
            <a:ext cx="3471986"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19" name="Text Placeholder 18">
            <a:extLst>
              <a:ext uri="{FF2B5EF4-FFF2-40B4-BE49-F238E27FC236}">
                <a16:creationId xmlns:a16="http://schemas.microsoft.com/office/drawing/2014/main" id="{C09E325F-4F07-4809-BB43-50F8B0E4233E}"/>
              </a:ext>
            </a:extLst>
          </p:cNvPr>
          <p:cNvSpPr>
            <a:spLocks noGrp="1"/>
          </p:cNvSpPr>
          <p:nvPr>
            <p:ph type="body" sz="quarter" idx="61" hasCustomPrompt="1"/>
          </p:nvPr>
        </p:nvSpPr>
        <p:spPr>
          <a:xfrm>
            <a:off x="8062913" y="4176000"/>
            <a:ext cx="3468687" cy="296862"/>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20" name="Subtitle 2">
            <a:extLst>
              <a:ext uri="{FF2B5EF4-FFF2-40B4-BE49-F238E27FC236}">
                <a16:creationId xmlns:a16="http://schemas.microsoft.com/office/drawing/2014/main" id="{A70D1E54-FE93-45E6-8BEA-11333E53EF82}"/>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7" name="Text Placeholder 6">
            <a:extLst>
              <a:ext uri="{FF2B5EF4-FFF2-40B4-BE49-F238E27FC236}">
                <a16:creationId xmlns:a16="http://schemas.microsoft.com/office/drawing/2014/main" id="{F08F2C19-994C-4A54-B085-4E6DE5A98924}"/>
              </a:ext>
            </a:extLst>
          </p:cNvPr>
          <p:cNvSpPr>
            <a:spLocks noGrp="1"/>
          </p:cNvSpPr>
          <p:nvPr>
            <p:ph type="body" sz="quarter" idx="62" hasCustomPrompt="1"/>
          </p:nvPr>
        </p:nvSpPr>
        <p:spPr>
          <a:xfrm>
            <a:off x="658814" y="4680001"/>
            <a:ext cx="3468686" cy="1481193"/>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13" name="Text Placeholder 12">
            <a:extLst>
              <a:ext uri="{FF2B5EF4-FFF2-40B4-BE49-F238E27FC236}">
                <a16:creationId xmlns:a16="http://schemas.microsoft.com/office/drawing/2014/main" id="{6D25AD45-561D-4EBF-98EE-F40FC34DD068}"/>
              </a:ext>
            </a:extLst>
          </p:cNvPr>
          <p:cNvSpPr>
            <a:spLocks noGrp="1"/>
          </p:cNvSpPr>
          <p:nvPr>
            <p:ph type="body" sz="quarter" idx="63" hasCustomPrompt="1"/>
          </p:nvPr>
        </p:nvSpPr>
        <p:spPr>
          <a:xfrm>
            <a:off x="4356101" y="4680000"/>
            <a:ext cx="3473450" cy="1485849"/>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18" name="Text Placeholder 17">
            <a:extLst>
              <a:ext uri="{FF2B5EF4-FFF2-40B4-BE49-F238E27FC236}">
                <a16:creationId xmlns:a16="http://schemas.microsoft.com/office/drawing/2014/main" id="{320FCD5C-2603-45AC-B9CD-4E151FE012BD}"/>
              </a:ext>
            </a:extLst>
          </p:cNvPr>
          <p:cNvSpPr>
            <a:spLocks noGrp="1"/>
          </p:cNvSpPr>
          <p:nvPr>
            <p:ph type="body" sz="quarter" idx="64" hasCustomPrompt="1"/>
          </p:nvPr>
        </p:nvSpPr>
        <p:spPr>
          <a:xfrm>
            <a:off x="8059738" y="4680000"/>
            <a:ext cx="3473450" cy="1485850"/>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21" name="Copyright">
            <a:extLst>
              <a:ext uri="{FF2B5EF4-FFF2-40B4-BE49-F238E27FC236}">
                <a16:creationId xmlns:a16="http://schemas.microsoft.com/office/drawing/2014/main" id="{7597ACA5-BAFF-4F69-A27C-CC42E930FC5A}"/>
              </a:ext>
            </a:extLst>
          </p:cNvPr>
          <p:cNvSpPr>
            <a:spLocks noGrp="1"/>
          </p:cNvSpPr>
          <p:nvPr>
            <p:ph type="body" sz="quarter" idx="65" hasCustomPrompt="1"/>
          </p:nvPr>
        </p:nvSpPr>
        <p:spPr>
          <a:xfrm rot="16200000">
            <a:off x="10438597" y="2960733"/>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2" name="Copyright">
            <a:extLst>
              <a:ext uri="{FF2B5EF4-FFF2-40B4-BE49-F238E27FC236}">
                <a16:creationId xmlns:a16="http://schemas.microsoft.com/office/drawing/2014/main" id="{727AEC6E-0B13-4AE0-963F-9E317D70C9CF}"/>
              </a:ext>
            </a:extLst>
          </p:cNvPr>
          <p:cNvSpPr>
            <a:spLocks noGrp="1"/>
          </p:cNvSpPr>
          <p:nvPr>
            <p:ph type="body" sz="quarter" idx="30" hasCustomPrompt="1"/>
          </p:nvPr>
        </p:nvSpPr>
        <p:spPr>
          <a:xfrm rot="16200000">
            <a:off x="6729012" y="2960733"/>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3" name="Copyright">
            <a:extLst>
              <a:ext uri="{FF2B5EF4-FFF2-40B4-BE49-F238E27FC236}">
                <a16:creationId xmlns:a16="http://schemas.microsoft.com/office/drawing/2014/main" id="{0886C253-7D1A-44B3-BD61-DA9FCBA67F6C}"/>
              </a:ext>
            </a:extLst>
          </p:cNvPr>
          <p:cNvSpPr>
            <a:spLocks noGrp="1"/>
          </p:cNvSpPr>
          <p:nvPr>
            <p:ph type="body" sz="quarter" idx="66" hasCustomPrompt="1"/>
          </p:nvPr>
        </p:nvSpPr>
        <p:spPr>
          <a:xfrm rot="16200000">
            <a:off x="3013500" y="2960733"/>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4220230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 x images + caption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58800" y="1811338"/>
            <a:ext cx="2520000"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3459600" y="1811338"/>
            <a:ext cx="2520000"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6" name="Picture Placeholder 5">
            <a:extLst>
              <a:ext uri="{FF2B5EF4-FFF2-40B4-BE49-F238E27FC236}">
                <a16:creationId xmlns:a16="http://schemas.microsoft.com/office/drawing/2014/main" id="{5A16D669-4A5E-45DD-9A09-E41F19F2233C}"/>
              </a:ext>
            </a:extLst>
          </p:cNvPr>
          <p:cNvSpPr>
            <a:spLocks noGrp="1"/>
          </p:cNvSpPr>
          <p:nvPr>
            <p:ph type="pic" sz="quarter" idx="29" hasCustomPrompt="1"/>
          </p:nvPr>
        </p:nvSpPr>
        <p:spPr>
          <a:xfrm>
            <a:off x="6212402" y="1811338"/>
            <a:ext cx="2520000" cy="2160000"/>
          </a:xfrm>
          <a:solidFill>
            <a:schemeClr val="bg1">
              <a:lumMod val="95000"/>
            </a:schemeClr>
          </a:solidFill>
        </p:spPr>
        <p:txBody>
          <a:bodyPr tIns="504000" anchor="ctr"/>
          <a:lstStyle>
            <a:lvl1pPr marL="0" indent="0" algn="ctr">
              <a:lnSpc>
                <a:spcPct val="80000"/>
              </a:lnSpc>
              <a:spcAft>
                <a:spcPts val="0"/>
              </a:spcAft>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9" name="Text Placeholder 8">
            <a:extLst>
              <a:ext uri="{FF2B5EF4-FFF2-40B4-BE49-F238E27FC236}">
                <a16:creationId xmlns:a16="http://schemas.microsoft.com/office/drawing/2014/main" id="{383B3D30-F395-4C26-848C-CFE4BEE5ECD3}"/>
              </a:ext>
            </a:extLst>
          </p:cNvPr>
          <p:cNvSpPr>
            <a:spLocks noGrp="1"/>
          </p:cNvSpPr>
          <p:nvPr>
            <p:ph type="body" sz="quarter" idx="59" hasCustomPrompt="1"/>
          </p:nvPr>
        </p:nvSpPr>
        <p:spPr>
          <a:xfrm>
            <a:off x="658812" y="4176000"/>
            <a:ext cx="2520000"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12" name="Text Placeholder 11">
            <a:extLst>
              <a:ext uri="{FF2B5EF4-FFF2-40B4-BE49-F238E27FC236}">
                <a16:creationId xmlns:a16="http://schemas.microsoft.com/office/drawing/2014/main" id="{DE530581-03A9-48E4-9AAF-E37B29393474}"/>
              </a:ext>
            </a:extLst>
          </p:cNvPr>
          <p:cNvSpPr>
            <a:spLocks noGrp="1"/>
          </p:cNvSpPr>
          <p:nvPr>
            <p:ph type="body" sz="quarter" idx="60" hasCustomPrompt="1"/>
          </p:nvPr>
        </p:nvSpPr>
        <p:spPr>
          <a:xfrm>
            <a:off x="3459600" y="4176000"/>
            <a:ext cx="2520000"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19" name="Text Placeholder 18">
            <a:extLst>
              <a:ext uri="{FF2B5EF4-FFF2-40B4-BE49-F238E27FC236}">
                <a16:creationId xmlns:a16="http://schemas.microsoft.com/office/drawing/2014/main" id="{C09E325F-4F07-4809-BB43-50F8B0E4233E}"/>
              </a:ext>
            </a:extLst>
          </p:cNvPr>
          <p:cNvSpPr>
            <a:spLocks noGrp="1"/>
          </p:cNvSpPr>
          <p:nvPr>
            <p:ph type="body" sz="quarter" idx="61" hasCustomPrompt="1"/>
          </p:nvPr>
        </p:nvSpPr>
        <p:spPr>
          <a:xfrm>
            <a:off x="6212402" y="4176000"/>
            <a:ext cx="2520000" cy="296862"/>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20" name="Subtitle 2">
            <a:extLst>
              <a:ext uri="{FF2B5EF4-FFF2-40B4-BE49-F238E27FC236}">
                <a16:creationId xmlns:a16="http://schemas.microsoft.com/office/drawing/2014/main" id="{A70D1E54-FE93-45E6-8BEA-11333E53EF82}"/>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7" name="Text Placeholder 6">
            <a:extLst>
              <a:ext uri="{FF2B5EF4-FFF2-40B4-BE49-F238E27FC236}">
                <a16:creationId xmlns:a16="http://schemas.microsoft.com/office/drawing/2014/main" id="{F08F2C19-994C-4A54-B085-4E6DE5A98924}"/>
              </a:ext>
            </a:extLst>
          </p:cNvPr>
          <p:cNvSpPr>
            <a:spLocks noGrp="1"/>
          </p:cNvSpPr>
          <p:nvPr>
            <p:ph type="body" sz="quarter" idx="62" hasCustomPrompt="1"/>
          </p:nvPr>
        </p:nvSpPr>
        <p:spPr>
          <a:xfrm>
            <a:off x="658814" y="4680001"/>
            <a:ext cx="2520000" cy="1481193"/>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13" name="Text Placeholder 12">
            <a:extLst>
              <a:ext uri="{FF2B5EF4-FFF2-40B4-BE49-F238E27FC236}">
                <a16:creationId xmlns:a16="http://schemas.microsoft.com/office/drawing/2014/main" id="{6D25AD45-561D-4EBF-98EE-F40FC34DD068}"/>
              </a:ext>
            </a:extLst>
          </p:cNvPr>
          <p:cNvSpPr>
            <a:spLocks noGrp="1"/>
          </p:cNvSpPr>
          <p:nvPr>
            <p:ph type="body" sz="quarter" idx="63" hasCustomPrompt="1"/>
          </p:nvPr>
        </p:nvSpPr>
        <p:spPr>
          <a:xfrm>
            <a:off x="3459600" y="4680000"/>
            <a:ext cx="2520000" cy="1485849"/>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18" name="Text Placeholder 17">
            <a:extLst>
              <a:ext uri="{FF2B5EF4-FFF2-40B4-BE49-F238E27FC236}">
                <a16:creationId xmlns:a16="http://schemas.microsoft.com/office/drawing/2014/main" id="{320FCD5C-2603-45AC-B9CD-4E151FE012BD}"/>
              </a:ext>
            </a:extLst>
          </p:cNvPr>
          <p:cNvSpPr>
            <a:spLocks noGrp="1"/>
          </p:cNvSpPr>
          <p:nvPr>
            <p:ph type="body" sz="quarter" idx="64" hasCustomPrompt="1"/>
          </p:nvPr>
        </p:nvSpPr>
        <p:spPr>
          <a:xfrm>
            <a:off x="6209227" y="4680000"/>
            <a:ext cx="2520000" cy="1485850"/>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22" name="Picture Placeholder 5">
            <a:extLst>
              <a:ext uri="{FF2B5EF4-FFF2-40B4-BE49-F238E27FC236}">
                <a16:creationId xmlns:a16="http://schemas.microsoft.com/office/drawing/2014/main" id="{28CE1F51-26D3-4AFF-AC64-50FE35F0F898}"/>
              </a:ext>
            </a:extLst>
          </p:cNvPr>
          <p:cNvSpPr>
            <a:spLocks noGrp="1"/>
          </p:cNvSpPr>
          <p:nvPr>
            <p:ph type="pic" sz="quarter" idx="65" hasCustomPrompt="1"/>
          </p:nvPr>
        </p:nvSpPr>
        <p:spPr>
          <a:xfrm>
            <a:off x="9013188" y="1811338"/>
            <a:ext cx="2520000" cy="2160000"/>
          </a:xfrm>
          <a:solidFill>
            <a:schemeClr val="bg1">
              <a:lumMod val="95000"/>
            </a:schemeClr>
          </a:solidFill>
        </p:spPr>
        <p:txBody>
          <a:bodyPr tIns="504000" anchor="ctr"/>
          <a:lstStyle>
            <a:lvl1pPr marL="0" indent="0" algn="ctr">
              <a:lnSpc>
                <a:spcPct val="80000"/>
              </a:lnSpc>
              <a:spcAft>
                <a:spcPts val="0"/>
              </a:spcAft>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4" name="Text Placeholder 18">
            <a:extLst>
              <a:ext uri="{FF2B5EF4-FFF2-40B4-BE49-F238E27FC236}">
                <a16:creationId xmlns:a16="http://schemas.microsoft.com/office/drawing/2014/main" id="{BBD421C5-4249-46AF-A7DF-D2B7BC25117C}"/>
              </a:ext>
            </a:extLst>
          </p:cNvPr>
          <p:cNvSpPr>
            <a:spLocks noGrp="1"/>
          </p:cNvSpPr>
          <p:nvPr>
            <p:ph type="body" sz="quarter" idx="67" hasCustomPrompt="1"/>
          </p:nvPr>
        </p:nvSpPr>
        <p:spPr>
          <a:xfrm>
            <a:off x="9013188" y="4176000"/>
            <a:ext cx="2520000" cy="296862"/>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25" name="Text Placeholder 17">
            <a:extLst>
              <a:ext uri="{FF2B5EF4-FFF2-40B4-BE49-F238E27FC236}">
                <a16:creationId xmlns:a16="http://schemas.microsoft.com/office/drawing/2014/main" id="{F5A65D52-EABA-4531-B02D-B641D9A8B78E}"/>
              </a:ext>
            </a:extLst>
          </p:cNvPr>
          <p:cNvSpPr>
            <a:spLocks noGrp="1"/>
          </p:cNvSpPr>
          <p:nvPr>
            <p:ph type="body" sz="quarter" idx="68" hasCustomPrompt="1"/>
          </p:nvPr>
        </p:nvSpPr>
        <p:spPr>
          <a:xfrm>
            <a:off x="9010013" y="4680000"/>
            <a:ext cx="2520000" cy="1485850"/>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26" name="Copyright">
            <a:extLst>
              <a:ext uri="{FF2B5EF4-FFF2-40B4-BE49-F238E27FC236}">
                <a16:creationId xmlns:a16="http://schemas.microsoft.com/office/drawing/2014/main" id="{DAA6FF9A-F009-49E2-9244-B19010D14F35}"/>
              </a:ext>
            </a:extLst>
          </p:cNvPr>
          <p:cNvSpPr>
            <a:spLocks noGrp="1"/>
          </p:cNvSpPr>
          <p:nvPr>
            <p:ph type="body" sz="quarter" idx="69" hasCustomPrompt="1"/>
          </p:nvPr>
        </p:nvSpPr>
        <p:spPr>
          <a:xfrm rot="16200000">
            <a:off x="10429452" y="2954637"/>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8" name="Picture Placeholder 5">
            <a:extLst>
              <a:ext uri="{FF2B5EF4-FFF2-40B4-BE49-F238E27FC236}">
                <a16:creationId xmlns:a16="http://schemas.microsoft.com/office/drawing/2014/main" id="{ED5DFF67-256E-4BA0-B43C-D5CBD4D62F64}"/>
              </a:ext>
            </a:extLst>
          </p:cNvPr>
          <p:cNvSpPr>
            <a:spLocks noGrp="1"/>
          </p:cNvSpPr>
          <p:nvPr>
            <p:ph type="pic" sz="quarter" idx="70" hasCustomPrompt="1"/>
          </p:nvPr>
        </p:nvSpPr>
        <p:spPr>
          <a:xfrm>
            <a:off x="9013188" y="1805242"/>
            <a:ext cx="2520000" cy="2160000"/>
          </a:xfrm>
          <a:solidFill>
            <a:schemeClr val="bg1">
              <a:lumMod val="95000"/>
            </a:schemeClr>
          </a:solidFill>
        </p:spPr>
        <p:txBody>
          <a:bodyPr tIns="504000" anchor="ctr"/>
          <a:lstStyle>
            <a:lvl1pPr marL="0" indent="0" algn="ctr">
              <a:lnSpc>
                <a:spcPct val="80000"/>
              </a:lnSpc>
              <a:spcAft>
                <a:spcPts val="0"/>
              </a:spcAft>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9" name="Copyright">
            <a:extLst>
              <a:ext uri="{FF2B5EF4-FFF2-40B4-BE49-F238E27FC236}">
                <a16:creationId xmlns:a16="http://schemas.microsoft.com/office/drawing/2014/main" id="{4646808F-ADC5-496F-BB90-E0DFAD28C2F4}"/>
              </a:ext>
            </a:extLst>
          </p:cNvPr>
          <p:cNvSpPr>
            <a:spLocks noGrp="1"/>
          </p:cNvSpPr>
          <p:nvPr>
            <p:ph type="body" sz="quarter" idx="71" hasCustomPrompt="1"/>
          </p:nvPr>
        </p:nvSpPr>
        <p:spPr>
          <a:xfrm rot="16200000">
            <a:off x="10429452"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0" name="Copyright">
            <a:extLst>
              <a:ext uri="{FF2B5EF4-FFF2-40B4-BE49-F238E27FC236}">
                <a16:creationId xmlns:a16="http://schemas.microsoft.com/office/drawing/2014/main" id="{B341DC74-1817-47AE-AD29-20A16E784251}"/>
              </a:ext>
            </a:extLst>
          </p:cNvPr>
          <p:cNvSpPr>
            <a:spLocks noGrp="1"/>
          </p:cNvSpPr>
          <p:nvPr>
            <p:ph type="body" sz="quarter" idx="72" hasCustomPrompt="1"/>
          </p:nvPr>
        </p:nvSpPr>
        <p:spPr>
          <a:xfrm rot="16200000">
            <a:off x="7615979"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1" name="Copyright">
            <a:extLst>
              <a:ext uri="{FF2B5EF4-FFF2-40B4-BE49-F238E27FC236}">
                <a16:creationId xmlns:a16="http://schemas.microsoft.com/office/drawing/2014/main" id="{489578E9-FF2D-4ED4-A34F-254B0035111E}"/>
              </a:ext>
            </a:extLst>
          </p:cNvPr>
          <p:cNvSpPr>
            <a:spLocks noGrp="1"/>
          </p:cNvSpPr>
          <p:nvPr>
            <p:ph type="body" sz="quarter" idx="73" hasCustomPrompt="1"/>
          </p:nvPr>
        </p:nvSpPr>
        <p:spPr>
          <a:xfrm rot="16200000">
            <a:off x="4879043"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2" name="Copyright">
            <a:extLst>
              <a:ext uri="{FF2B5EF4-FFF2-40B4-BE49-F238E27FC236}">
                <a16:creationId xmlns:a16="http://schemas.microsoft.com/office/drawing/2014/main" id="{F9BE0760-36BE-4E10-A52A-31801D404376}"/>
              </a:ext>
            </a:extLst>
          </p:cNvPr>
          <p:cNvSpPr>
            <a:spLocks noGrp="1"/>
          </p:cNvSpPr>
          <p:nvPr>
            <p:ph type="body" sz="quarter" idx="74" hasCustomPrompt="1"/>
          </p:nvPr>
        </p:nvSpPr>
        <p:spPr>
          <a:xfrm rot="16200000">
            <a:off x="2065570"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1602365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50724" y="2804400"/>
            <a:ext cx="3276000" cy="820800"/>
          </a:xfrm>
        </p:spPr>
        <p:txBody>
          <a:bodyPr/>
          <a:lstStyle>
            <a:lvl1pPr marL="0" indent="0">
              <a:buNone/>
              <a:tabLst/>
              <a:defRPr>
                <a:solidFill>
                  <a:schemeClr val="accent1"/>
                </a:solidFill>
              </a:defRPr>
            </a:lvl1pPr>
          </a:lstStyle>
          <a:p>
            <a:pPr lvl="0"/>
            <a:r>
              <a:rPr lang="en-GB" dirty="0"/>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4549032" y="2804400"/>
            <a:ext cx="3276000"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sp>
        <p:nvSpPr>
          <p:cNvPr id="8" name="Text Placeholder 7">
            <a:extLst>
              <a:ext uri="{FF2B5EF4-FFF2-40B4-BE49-F238E27FC236}">
                <a16:creationId xmlns:a16="http://schemas.microsoft.com/office/drawing/2014/main" id="{FC1D0684-79FE-421D-A283-16684BEA0112}"/>
              </a:ext>
            </a:extLst>
          </p:cNvPr>
          <p:cNvSpPr>
            <a:spLocks noGrp="1"/>
          </p:cNvSpPr>
          <p:nvPr>
            <p:ph type="body" sz="quarter" idx="12" hasCustomPrompt="1"/>
          </p:nvPr>
        </p:nvSpPr>
        <p:spPr>
          <a:xfrm>
            <a:off x="8255502" y="2804400"/>
            <a:ext cx="3276000"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grpSp>
        <p:nvGrpSpPr>
          <p:cNvPr id="13" name="Group 12">
            <a:extLst>
              <a:ext uri="{FF2B5EF4-FFF2-40B4-BE49-F238E27FC236}">
                <a16:creationId xmlns:a16="http://schemas.microsoft.com/office/drawing/2014/main" id="{808EF2ED-36D2-4840-B9E1-0A9032B9864E}"/>
              </a:ext>
            </a:extLst>
          </p:cNvPr>
          <p:cNvGrpSpPr/>
          <p:nvPr userDrawn="1"/>
        </p:nvGrpSpPr>
        <p:grpSpPr>
          <a:xfrm>
            <a:off x="658813" y="2801257"/>
            <a:ext cx="7399484" cy="1872000"/>
            <a:chOff x="658813" y="2801257"/>
            <a:chExt cx="7399484" cy="3399517"/>
          </a:xfrm>
        </p:grpSpPr>
        <p:cxnSp>
          <p:nvCxnSpPr>
            <p:cNvPr id="15" name="Straight Connector 14">
              <a:extLst>
                <a:ext uri="{FF2B5EF4-FFF2-40B4-BE49-F238E27FC236}">
                  <a16:creationId xmlns:a16="http://schemas.microsoft.com/office/drawing/2014/main" id="{3F97DC46-E3B8-409B-8346-E2C364D67289}"/>
                </a:ext>
              </a:extLst>
            </p:cNvPr>
            <p:cNvCxnSpPr>
              <a:cxnSpLocks/>
            </p:cNvCxnSpPr>
            <p:nvPr userDrawn="1"/>
          </p:nvCxnSpPr>
          <p:spPr>
            <a:xfrm>
              <a:off x="658813"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CD14BB3-9A04-4043-BE06-23577F9374DC}"/>
                </a:ext>
              </a:extLst>
            </p:cNvPr>
            <p:cNvCxnSpPr>
              <a:cxnSpLocks/>
            </p:cNvCxnSpPr>
            <p:nvPr userDrawn="1"/>
          </p:nvCxnSpPr>
          <p:spPr>
            <a:xfrm>
              <a:off x="4357688"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6B6101D-722B-42FE-91FC-BE90AC17C2DF}"/>
                </a:ext>
              </a:extLst>
            </p:cNvPr>
            <p:cNvCxnSpPr>
              <a:cxnSpLocks/>
            </p:cNvCxnSpPr>
            <p:nvPr userDrawn="1"/>
          </p:nvCxnSpPr>
          <p:spPr>
            <a:xfrm>
              <a:off x="8058297"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0" name="Text Placeholder 9">
            <a:extLst>
              <a:ext uri="{FF2B5EF4-FFF2-40B4-BE49-F238E27FC236}">
                <a16:creationId xmlns:a16="http://schemas.microsoft.com/office/drawing/2014/main" id="{611558ED-EF23-4024-8F74-2D73A4DB537E}"/>
              </a:ext>
            </a:extLst>
          </p:cNvPr>
          <p:cNvSpPr>
            <a:spLocks noGrp="1"/>
          </p:cNvSpPr>
          <p:nvPr>
            <p:ph type="body" sz="quarter" idx="13" hasCustomPrompt="1"/>
          </p:nvPr>
        </p:nvSpPr>
        <p:spPr>
          <a:xfrm>
            <a:off x="850724" y="3747600"/>
            <a:ext cx="3275434"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19" name="Text Placeholder 18">
            <a:extLst>
              <a:ext uri="{FF2B5EF4-FFF2-40B4-BE49-F238E27FC236}">
                <a16:creationId xmlns:a16="http://schemas.microsoft.com/office/drawing/2014/main" id="{27F7573B-0AC9-49D3-B9D8-196CCF22C4D2}"/>
              </a:ext>
            </a:extLst>
          </p:cNvPr>
          <p:cNvSpPr>
            <a:spLocks noGrp="1"/>
          </p:cNvSpPr>
          <p:nvPr>
            <p:ph type="body" sz="quarter" idx="14" hasCustomPrompt="1"/>
          </p:nvPr>
        </p:nvSpPr>
        <p:spPr>
          <a:xfrm>
            <a:off x="4549032" y="3747600"/>
            <a:ext cx="3276000"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21" name="Text Placeholder 20">
            <a:extLst>
              <a:ext uri="{FF2B5EF4-FFF2-40B4-BE49-F238E27FC236}">
                <a16:creationId xmlns:a16="http://schemas.microsoft.com/office/drawing/2014/main" id="{A51825F6-D7AA-467D-A7EB-01E730FF69BF}"/>
              </a:ext>
            </a:extLst>
          </p:cNvPr>
          <p:cNvSpPr>
            <a:spLocks noGrp="1"/>
          </p:cNvSpPr>
          <p:nvPr>
            <p:ph type="body" sz="quarter" idx="15" hasCustomPrompt="1"/>
          </p:nvPr>
        </p:nvSpPr>
        <p:spPr>
          <a:xfrm>
            <a:off x="8255502" y="3747600"/>
            <a:ext cx="3276000"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p:txBody>
      </p:sp>
      <p:sp>
        <p:nvSpPr>
          <p:cNvPr id="3" name="Footer Placeholder 2">
            <a:extLst>
              <a:ext uri="{FF2B5EF4-FFF2-40B4-BE49-F238E27FC236}">
                <a16:creationId xmlns:a16="http://schemas.microsoft.com/office/drawing/2014/main" id="{351227C5-83F5-4CE5-A066-ABCED3EA89D7}"/>
              </a:ext>
            </a:extLst>
          </p:cNvPr>
          <p:cNvSpPr>
            <a:spLocks noGrp="1"/>
          </p:cNvSpPr>
          <p:nvPr>
            <p:ph type="ftr" sz="quarter" idx="16"/>
          </p:nvPr>
        </p:nvSpPr>
        <p:spPr/>
        <p:txBody>
          <a:bodyPr/>
          <a:lstStyle/>
          <a:p>
            <a:endParaRPr lang="en-GB" dirty="0"/>
          </a:p>
        </p:txBody>
      </p:sp>
      <p:sp>
        <p:nvSpPr>
          <p:cNvPr id="5" name="Slide Number Placeholder 4">
            <a:extLst>
              <a:ext uri="{FF2B5EF4-FFF2-40B4-BE49-F238E27FC236}">
                <a16:creationId xmlns:a16="http://schemas.microsoft.com/office/drawing/2014/main" id="{1F877054-906F-4483-A462-E297703E3BE8}"/>
              </a:ext>
            </a:extLst>
          </p:cNvPr>
          <p:cNvSpPr>
            <a:spLocks noGrp="1"/>
          </p:cNvSpPr>
          <p:nvPr>
            <p:ph type="sldNum" sz="quarter" idx="17"/>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24461282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21" name="Text Placeholder 3">
            <a:extLst>
              <a:ext uri="{FF2B5EF4-FFF2-40B4-BE49-F238E27FC236}">
                <a16:creationId xmlns:a16="http://schemas.microsoft.com/office/drawing/2014/main" id="{A5A24406-0F34-44BC-B91E-8F2322E95E3E}"/>
              </a:ext>
            </a:extLst>
          </p:cNvPr>
          <p:cNvSpPr>
            <a:spLocks noGrp="1"/>
          </p:cNvSpPr>
          <p:nvPr>
            <p:ph type="body" sz="quarter" idx="15" hasCustomPrompt="1"/>
          </p:nvPr>
        </p:nvSpPr>
        <p:spPr>
          <a:xfrm>
            <a:off x="839437" y="3990406"/>
            <a:ext cx="4668956" cy="820800"/>
          </a:xfrm>
        </p:spPr>
        <p:txBody>
          <a:bodyPr/>
          <a:lstStyle>
            <a:lvl1pPr marL="0" indent="0">
              <a:buNone/>
              <a:defRPr>
                <a:solidFill>
                  <a:schemeClr val="accent1"/>
                </a:solidFill>
              </a:defRPr>
            </a:lvl1pPr>
          </a:lstStyle>
          <a:p>
            <a:pPr lvl="0"/>
            <a:r>
              <a:rPr lang="en-GB" dirty="0"/>
              <a:t>Large display copy, value statement</a:t>
            </a:r>
          </a:p>
        </p:txBody>
      </p:sp>
      <p:sp>
        <p:nvSpPr>
          <p:cNvPr id="22" name="Text Placeholder 5">
            <a:extLst>
              <a:ext uri="{FF2B5EF4-FFF2-40B4-BE49-F238E27FC236}">
                <a16:creationId xmlns:a16="http://schemas.microsoft.com/office/drawing/2014/main" id="{830F4158-415A-49A9-A700-8F5CE11B8734}"/>
              </a:ext>
            </a:extLst>
          </p:cNvPr>
          <p:cNvSpPr>
            <a:spLocks noGrp="1"/>
          </p:cNvSpPr>
          <p:nvPr>
            <p:ph type="body" sz="quarter" idx="16" hasCustomPrompt="1"/>
          </p:nvPr>
        </p:nvSpPr>
        <p:spPr>
          <a:xfrm>
            <a:off x="6383437" y="3990406"/>
            <a:ext cx="4668133"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cxnSp>
        <p:nvCxnSpPr>
          <p:cNvPr id="23" name="Straight Connector 22">
            <a:extLst>
              <a:ext uri="{FF2B5EF4-FFF2-40B4-BE49-F238E27FC236}">
                <a16:creationId xmlns:a16="http://schemas.microsoft.com/office/drawing/2014/main" id="{EFE09FC0-0358-4B7E-A8CA-686AB04A1F3D}"/>
              </a:ext>
            </a:extLst>
          </p:cNvPr>
          <p:cNvCxnSpPr>
            <a:cxnSpLocks/>
          </p:cNvCxnSpPr>
          <p:nvPr userDrawn="1"/>
        </p:nvCxnSpPr>
        <p:spPr>
          <a:xfrm>
            <a:off x="658568" y="3987263"/>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C51518F-8E5B-4C6F-92AA-D8E3AFC4E680}"/>
              </a:ext>
            </a:extLst>
          </p:cNvPr>
          <p:cNvCxnSpPr>
            <a:cxnSpLocks/>
          </p:cNvCxnSpPr>
          <p:nvPr userDrawn="1"/>
        </p:nvCxnSpPr>
        <p:spPr>
          <a:xfrm>
            <a:off x="6211647" y="3987263"/>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Text Placeholder 9">
            <a:extLst>
              <a:ext uri="{FF2B5EF4-FFF2-40B4-BE49-F238E27FC236}">
                <a16:creationId xmlns:a16="http://schemas.microsoft.com/office/drawing/2014/main" id="{2C6E029F-3EE9-49EC-B5C4-06772A6A8EF3}"/>
              </a:ext>
            </a:extLst>
          </p:cNvPr>
          <p:cNvSpPr>
            <a:spLocks noGrp="1"/>
          </p:cNvSpPr>
          <p:nvPr>
            <p:ph type="body" sz="quarter" idx="17" hasCustomPrompt="1"/>
          </p:nvPr>
        </p:nvSpPr>
        <p:spPr>
          <a:xfrm>
            <a:off x="839437" y="4933606"/>
            <a:ext cx="4668149"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26" name="Text Placeholder 18">
            <a:extLst>
              <a:ext uri="{FF2B5EF4-FFF2-40B4-BE49-F238E27FC236}">
                <a16:creationId xmlns:a16="http://schemas.microsoft.com/office/drawing/2014/main" id="{6CBCB53F-8EB6-4E3E-98D4-4576BB6BD688}"/>
              </a:ext>
            </a:extLst>
          </p:cNvPr>
          <p:cNvSpPr>
            <a:spLocks noGrp="1"/>
          </p:cNvSpPr>
          <p:nvPr>
            <p:ph type="body" sz="quarter" idx="18" hasCustomPrompt="1"/>
          </p:nvPr>
        </p:nvSpPr>
        <p:spPr>
          <a:xfrm>
            <a:off x="6383437" y="4933606"/>
            <a:ext cx="4668133"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39437" y="1811338"/>
            <a:ext cx="4668956" cy="820800"/>
          </a:xfrm>
        </p:spPr>
        <p:txBody>
          <a:bodyPr/>
          <a:lstStyle>
            <a:lvl1pPr marL="0" indent="0">
              <a:buNone/>
              <a:defRPr>
                <a:solidFill>
                  <a:schemeClr val="accent1"/>
                </a:solidFill>
              </a:defRPr>
            </a:lvl1pPr>
          </a:lstStyle>
          <a:p>
            <a:pPr lvl="0"/>
            <a:r>
              <a:rPr lang="en-GB" dirty="0"/>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6383437" y="1811338"/>
            <a:ext cx="4668133"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cxnSp>
        <p:nvCxnSpPr>
          <p:cNvPr id="15" name="Straight Connector 14">
            <a:extLst>
              <a:ext uri="{FF2B5EF4-FFF2-40B4-BE49-F238E27FC236}">
                <a16:creationId xmlns:a16="http://schemas.microsoft.com/office/drawing/2014/main" id="{3F97DC46-E3B8-409B-8346-E2C364D67289}"/>
              </a:ext>
            </a:extLst>
          </p:cNvPr>
          <p:cNvCxnSpPr>
            <a:cxnSpLocks/>
          </p:cNvCxnSpPr>
          <p:nvPr userDrawn="1"/>
        </p:nvCxnSpPr>
        <p:spPr>
          <a:xfrm>
            <a:off x="658813" y="1808195"/>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CD14BB3-9A04-4043-BE06-23577F9374DC}"/>
              </a:ext>
            </a:extLst>
          </p:cNvPr>
          <p:cNvCxnSpPr>
            <a:cxnSpLocks/>
          </p:cNvCxnSpPr>
          <p:nvPr userDrawn="1"/>
        </p:nvCxnSpPr>
        <p:spPr>
          <a:xfrm>
            <a:off x="6211892" y="1808195"/>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611558ED-EF23-4024-8F74-2D73A4DB537E}"/>
              </a:ext>
            </a:extLst>
          </p:cNvPr>
          <p:cNvSpPr>
            <a:spLocks noGrp="1"/>
          </p:cNvSpPr>
          <p:nvPr userDrawn="1">
            <p:ph type="body" sz="quarter" idx="13" hasCustomPrompt="1"/>
          </p:nvPr>
        </p:nvSpPr>
        <p:spPr>
          <a:xfrm>
            <a:off x="839437" y="2754538"/>
            <a:ext cx="4668149"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19" name="Text Placeholder 18">
            <a:extLst>
              <a:ext uri="{FF2B5EF4-FFF2-40B4-BE49-F238E27FC236}">
                <a16:creationId xmlns:a16="http://schemas.microsoft.com/office/drawing/2014/main" id="{27F7573B-0AC9-49D3-B9D8-196CCF22C4D2}"/>
              </a:ext>
            </a:extLst>
          </p:cNvPr>
          <p:cNvSpPr>
            <a:spLocks noGrp="1"/>
          </p:cNvSpPr>
          <p:nvPr userDrawn="1">
            <p:ph type="body" sz="quarter" idx="14" hasCustomPrompt="1"/>
          </p:nvPr>
        </p:nvSpPr>
        <p:spPr>
          <a:xfrm>
            <a:off x="6383437" y="2754538"/>
            <a:ext cx="4668133"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3" name="Footer Placeholder 2">
            <a:extLst>
              <a:ext uri="{FF2B5EF4-FFF2-40B4-BE49-F238E27FC236}">
                <a16:creationId xmlns:a16="http://schemas.microsoft.com/office/drawing/2014/main" id="{74220E0C-11C5-47FC-9A82-A7C92F87892E}"/>
              </a:ext>
            </a:extLst>
          </p:cNvPr>
          <p:cNvSpPr>
            <a:spLocks noGrp="1"/>
          </p:cNvSpPr>
          <p:nvPr>
            <p:ph type="ftr" sz="quarter" idx="19"/>
          </p:nvPr>
        </p:nvSpPr>
        <p:spPr/>
        <p:txBody>
          <a:bodyPr/>
          <a:lstStyle/>
          <a:p>
            <a:endParaRPr lang="en-GB" dirty="0"/>
          </a:p>
        </p:txBody>
      </p:sp>
      <p:sp>
        <p:nvSpPr>
          <p:cNvPr id="5" name="Slide Number Placeholder 4">
            <a:extLst>
              <a:ext uri="{FF2B5EF4-FFF2-40B4-BE49-F238E27FC236}">
                <a16:creationId xmlns:a16="http://schemas.microsoft.com/office/drawing/2014/main" id="{B97CE773-3306-49AE-B08B-63091F61AF97}"/>
              </a:ext>
            </a:extLst>
          </p:cNvPr>
          <p:cNvSpPr>
            <a:spLocks noGrp="1"/>
          </p:cNvSpPr>
          <p:nvPr>
            <p:ph type="sldNum" sz="quarter" idx="20"/>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14684977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6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50726" y="1811338"/>
            <a:ext cx="3276000" cy="774000"/>
          </a:xfrm>
        </p:spPr>
        <p:txBody>
          <a:bodyPr/>
          <a:lstStyle>
            <a:lvl1pPr marL="0" indent="0">
              <a:buNone/>
              <a:defRPr>
                <a:solidFill>
                  <a:schemeClr val="accent1"/>
                </a:solidFill>
              </a:defRPr>
            </a:lvl1pPr>
          </a:lstStyle>
          <a:p>
            <a:pPr lvl="0"/>
            <a:r>
              <a:rPr lang="en-GB" dirty="0"/>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4549600" y="1811338"/>
            <a:ext cx="3276000" cy="7740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sp>
        <p:nvSpPr>
          <p:cNvPr id="8" name="Text Placeholder 7">
            <a:extLst>
              <a:ext uri="{FF2B5EF4-FFF2-40B4-BE49-F238E27FC236}">
                <a16:creationId xmlns:a16="http://schemas.microsoft.com/office/drawing/2014/main" id="{FC1D0684-79FE-421D-A283-16684BEA0112}"/>
              </a:ext>
            </a:extLst>
          </p:cNvPr>
          <p:cNvSpPr>
            <a:spLocks noGrp="1"/>
          </p:cNvSpPr>
          <p:nvPr>
            <p:ph type="body" sz="quarter" idx="12" hasCustomPrompt="1"/>
          </p:nvPr>
        </p:nvSpPr>
        <p:spPr>
          <a:xfrm>
            <a:off x="8267526" y="1811338"/>
            <a:ext cx="3263052" cy="7740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sp>
        <p:nvSpPr>
          <p:cNvPr id="10" name="Text Placeholder 9">
            <a:extLst>
              <a:ext uri="{FF2B5EF4-FFF2-40B4-BE49-F238E27FC236}">
                <a16:creationId xmlns:a16="http://schemas.microsoft.com/office/drawing/2014/main" id="{611558ED-EF23-4024-8F74-2D73A4DB537E}"/>
              </a:ext>
            </a:extLst>
          </p:cNvPr>
          <p:cNvSpPr>
            <a:spLocks noGrp="1"/>
          </p:cNvSpPr>
          <p:nvPr>
            <p:ph type="body" sz="quarter" idx="13" hasCustomPrompt="1"/>
          </p:nvPr>
        </p:nvSpPr>
        <p:spPr>
          <a:xfrm>
            <a:off x="850726" y="2754538"/>
            <a:ext cx="3276000" cy="442800"/>
          </a:xfrm>
        </p:spPr>
        <p:txBody>
          <a:bodyPr/>
          <a:lstStyle>
            <a:lvl1pPr marL="0" indent="0">
              <a:buNone/>
              <a:defRPr sz="1600"/>
            </a:lvl1pPr>
          </a:lstStyle>
          <a:p>
            <a:pPr lvl="0"/>
            <a:r>
              <a:rPr lang="en-US" dirty="0"/>
              <a:t>16pt supporting copy description approximately 20 words.</a:t>
            </a:r>
          </a:p>
        </p:txBody>
      </p:sp>
      <p:sp>
        <p:nvSpPr>
          <p:cNvPr id="19" name="Text Placeholder 18">
            <a:extLst>
              <a:ext uri="{FF2B5EF4-FFF2-40B4-BE49-F238E27FC236}">
                <a16:creationId xmlns:a16="http://schemas.microsoft.com/office/drawing/2014/main" id="{27F7573B-0AC9-49D3-B9D8-196CCF22C4D2}"/>
              </a:ext>
            </a:extLst>
          </p:cNvPr>
          <p:cNvSpPr>
            <a:spLocks noGrp="1"/>
          </p:cNvSpPr>
          <p:nvPr>
            <p:ph type="body" sz="quarter" idx="14" hasCustomPrompt="1"/>
          </p:nvPr>
        </p:nvSpPr>
        <p:spPr>
          <a:xfrm>
            <a:off x="4549600" y="2754538"/>
            <a:ext cx="3276000" cy="442800"/>
          </a:xfrm>
        </p:spPr>
        <p:txBody>
          <a:bodyPr/>
          <a:lstStyle>
            <a:lvl1pPr marL="0" indent="0">
              <a:buNone/>
              <a:defRPr sz="1600"/>
            </a:lvl1pPr>
          </a:lstStyle>
          <a:p>
            <a:pPr lvl="0"/>
            <a:r>
              <a:rPr lang="en-US" dirty="0"/>
              <a:t>16pt supporting copy description approximately 20 words.</a:t>
            </a:r>
          </a:p>
        </p:txBody>
      </p:sp>
      <p:sp>
        <p:nvSpPr>
          <p:cNvPr id="21" name="Text Placeholder 20">
            <a:extLst>
              <a:ext uri="{FF2B5EF4-FFF2-40B4-BE49-F238E27FC236}">
                <a16:creationId xmlns:a16="http://schemas.microsoft.com/office/drawing/2014/main" id="{A51825F6-D7AA-467D-A7EB-01E730FF69BF}"/>
              </a:ext>
            </a:extLst>
          </p:cNvPr>
          <p:cNvSpPr>
            <a:spLocks noGrp="1"/>
          </p:cNvSpPr>
          <p:nvPr>
            <p:ph type="body" sz="quarter" idx="15" hasCustomPrompt="1"/>
          </p:nvPr>
        </p:nvSpPr>
        <p:spPr>
          <a:xfrm>
            <a:off x="8267526" y="2754538"/>
            <a:ext cx="3265662" cy="442800"/>
          </a:xfrm>
        </p:spPr>
        <p:txBody>
          <a:bodyPr/>
          <a:lstStyle>
            <a:lvl1pPr marL="0" indent="0">
              <a:buNone/>
              <a:defRPr sz="1600"/>
            </a:lvl1pPr>
          </a:lstStyle>
          <a:p>
            <a:pPr lvl="0"/>
            <a:r>
              <a:rPr lang="en-US" dirty="0"/>
              <a:t>16pt supporting copy description approximately 20 words.</a:t>
            </a:r>
          </a:p>
        </p:txBody>
      </p:sp>
      <p:sp>
        <p:nvSpPr>
          <p:cNvPr id="5" name="Text Placeholder 4">
            <a:extLst>
              <a:ext uri="{FF2B5EF4-FFF2-40B4-BE49-F238E27FC236}">
                <a16:creationId xmlns:a16="http://schemas.microsoft.com/office/drawing/2014/main" id="{45C2B8FF-F634-4508-A663-425A97666D6F}"/>
              </a:ext>
            </a:extLst>
          </p:cNvPr>
          <p:cNvSpPr>
            <a:spLocks noGrp="1"/>
          </p:cNvSpPr>
          <p:nvPr>
            <p:ph type="body" sz="quarter" idx="16" hasCustomPrompt="1"/>
          </p:nvPr>
        </p:nvSpPr>
        <p:spPr>
          <a:xfrm>
            <a:off x="850726" y="3990406"/>
            <a:ext cx="3276000" cy="774000"/>
          </a:xfrm>
        </p:spPr>
        <p:txBody>
          <a:bodyPr/>
          <a:lstStyle>
            <a:lvl1pPr marL="0" indent="0">
              <a:buNone/>
              <a:defRPr>
                <a:solidFill>
                  <a:schemeClr val="accent1"/>
                </a:solidFill>
              </a:defRPr>
            </a:lvl1pPr>
          </a:lstStyle>
          <a:p>
            <a:pPr lvl="0"/>
            <a:r>
              <a:rPr lang="en-US" dirty="0"/>
              <a:t>Large display copy, value statement</a:t>
            </a:r>
          </a:p>
        </p:txBody>
      </p:sp>
      <p:sp>
        <p:nvSpPr>
          <p:cNvPr id="9" name="Text Placeholder 8">
            <a:extLst>
              <a:ext uri="{FF2B5EF4-FFF2-40B4-BE49-F238E27FC236}">
                <a16:creationId xmlns:a16="http://schemas.microsoft.com/office/drawing/2014/main" id="{261C0559-3BE7-440A-BC44-5730E8D25405}"/>
              </a:ext>
            </a:extLst>
          </p:cNvPr>
          <p:cNvSpPr>
            <a:spLocks noGrp="1"/>
          </p:cNvSpPr>
          <p:nvPr>
            <p:ph type="body" sz="quarter" idx="17" hasCustomPrompt="1"/>
          </p:nvPr>
        </p:nvSpPr>
        <p:spPr>
          <a:xfrm>
            <a:off x="4542574" y="3990406"/>
            <a:ext cx="3288564" cy="774000"/>
          </a:xfrm>
        </p:spPr>
        <p:txBody>
          <a:bodyPr/>
          <a:lstStyle>
            <a:lvl1pPr marL="0" indent="0">
              <a:buNone/>
              <a:defRPr>
                <a:solidFill>
                  <a:schemeClr val="accent1"/>
                </a:solidFill>
              </a:defRPr>
            </a:lvl1pPr>
          </a:lstStyle>
          <a:p>
            <a:pPr lvl="0"/>
            <a:r>
              <a:rPr lang="en-US" dirty="0"/>
              <a:t>Large display copy, value statement</a:t>
            </a:r>
          </a:p>
        </p:txBody>
      </p:sp>
      <p:sp>
        <p:nvSpPr>
          <p:cNvPr id="12" name="Text Placeholder 11">
            <a:extLst>
              <a:ext uri="{FF2B5EF4-FFF2-40B4-BE49-F238E27FC236}">
                <a16:creationId xmlns:a16="http://schemas.microsoft.com/office/drawing/2014/main" id="{3A108E80-9937-48FC-A117-3E6D5E679842}"/>
              </a:ext>
            </a:extLst>
          </p:cNvPr>
          <p:cNvSpPr>
            <a:spLocks noGrp="1"/>
          </p:cNvSpPr>
          <p:nvPr>
            <p:ph type="body" sz="quarter" idx="18" hasCustomPrompt="1"/>
          </p:nvPr>
        </p:nvSpPr>
        <p:spPr>
          <a:xfrm>
            <a:off x="8267526" y="3990406"/>
            <a:ext cx="3263053" cy="7740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US" dirty="0"/>
              <a:t>Large display copy, value statement</a:t>
            </a:r>
          </a:p>
        </p:txBody>
      </p:sp>
      <p:sp>
        <p:nvSpPr>
          <p:cNvPr id="28" name="Text Placeholder 27">
            <a:extLst>
              <a:ext uri="{FF2B5EF4-FFF2-40B4-BE49-F238E27FC236}">
                <a16:creationId xmlns:a16="http://schemas.microsoft.com/office/drawing/2014/main" id="{A9423E80-DFFE-4DC4-9982-2C9AF4D209EA}"/>
              </a:ext>
            </a:extLst>
          </p:cNvPr>
          <p:cNvSpPr>
            <a:spLocks noGrp="1"/>
          </p:cNvSpPr>
          <p:nvPr>
            <p:ph type="body" sz="quarter" idx="19" hasCustomPrompt="1"/>
          </p:nvPr>
        </p:nvSpPr>
        <p:spPr>
          <a:xfrm>
            <a:off x="850726" y="4863600"/>
            <a:ext cx="3276000" cy="442800"/>
          </a:xfrm>
        </p:spPr>
        <p:txBody>
          <a:bodyPr/>
          <a:lstStyle>
            <a:lvl1pPr marL="0" indent="0">
              <a:buNone/>
              <a:defRPr sz="1600"/>
            </a:lvl1pPr>
          </a:lstStyle>
          <a:p>
            <a:pPr lvl="0"/>
            <a:r>
              <a:rPr lang="en-US" dirty="0"/>
              <a:t>16pt supporting copy description approximately 20 words.</a:t>
            </a:r>
          </a:p>
        </p:txBody>
      </p:sp>
      <p:sp>
        <p:nvSpPr>
          <p:cNvPr id="30" name="Text Placeholder 29">
            <a:extLst>
              <a:ext uri="{FF2B5EF4-FFF2-40B4-BE49-F238E27FC236}">
                <a16:creationId xmlns:a16="http://schemas.microsoft.com/office/drawing/2014/main" id="{F039EE30-058E-4CEF-A75D-7AF01A0CF046}"/>
              </a:ext>
            </a:extLst>
          </p:cNvPr>
          <p:cNvSpPr>
            <a:spLocks noGrp="1"/>
          </p:cNvSpPr>
          <p:nvPr>
            <p:ph type="body" sz="quarter" idx="20" hasCustomPrompt="1"/>
          </p:nvPr>
        </p:nvSpPr>
        <p:spPr>
          <a:xfrm>
            <a:off x="4542574" y="4863600"/>
            <a:ext cx="3288564" cy="442800"/>
          </a:xfrm>
        </p:spPr>
        <p:txBody>
          <a:bodyPr/>
          <a:lstStyle>
            <a:lvl1pPr marL="0" indent="0">
              <a:buNone/>
              <a:defRPr sz="1600"/>
            </a:lvl1pPr>
          </a:lstStyle>
          <a:p>
            <a:pPr lvl="0"/>
            <a:r>
              <a:rPr lang="en-US" dirty="0"/>
              <a:t>16pt supporting copy description approximately 20 words.</a:t>
            </a:r>
          </a:p>
        </p:txBody>
      </p:sp>
      <p:sp>
        <p:nvSpPr>
          <p:cNvPr id="32" name="Text Placeholder 31">
            <a:extLst>
              <a:ext uri="{FF2B5EF4-FFF2-40B4-BE49-F238E27FC236}">
                <a16:creationId xmlns:a16="http://schemas.microsoft.com/office/drawing/2014/main" id="{133C54DA-34B2-43E2-BF0E-C88148233C13}"/>
              </a:ext>
            </a:extLst>
          </p:cNvPr>
          <p:cNvSpPr>
            <a:spLocks noGrp="1"/>
          </p:cNvSpPr>
          <p:nvPr>
            <p:ph type="body" sz="quarter" idx="21" hasCustomPrompt="1"/>
          </p:nvPr>
        </p:nvSpPr>
        <p:spPr>
          <a:xfrm>
            <a:off x="8267526" y="4863600"/>
            <a:ext cx="3263053" cy="442800"/>
          </a:xfrm>
        </p:spPr>
        <p:txBody>
          <a:bodyPr/>
          <a:lstStyle>
            <a:lvl1pPr marL="0" indent="0">
              <a:buNone/>
              <a:defRPr sz="1600"/>
            </a:lvl1pPr>
          </a:lstStyle>
          <a:p>
            <a:pPr lvl="0"/>
            <a:r>
              <a:rPr lang="en-US" dirty="0"/>
              <a:t>16pt supporting copy description approximately 20 words.</a:t>
            </a:r>
          </a:p>
        </p:txBody>
      </p:sp>
      <p:grpSp>
        <p:nvGrpSpPr>
          <p:cNvPr id="27" name="Group 26">
            <a:extLst>
              <a:ext uri="{FF2B5EF4-FFF2-40B4-BE49-F238E27FC236}">
                <a16:creationId xmlns:a16="http://schemas.microsoft.com/office/drawing/2014/main" id="{4EF01F31-4B67-4C43-97D1-69733F269F3F}"/>
              </a:ext>
            </a:extLst>
          </p:cNvPr>
          <p:cNvGrpSpPr/>
          <p:nvPr userDrawn="1"/>
        </p:nvGrpSpPr>
        <p:grpSpPr>
          <a:xfrm>
            <a:off x="658813" y="1811338"/>
            <a:ext cx="7395251" cy="1872000"/>
            <a:chOff x="658813" y="2801257"/>
            <a:chExt cx="7395251" cy="3399517"/>
          </a:xfrm>
        </p:grpSpPr>
        <p:cxnSp>
          <p:nvCxnSpPr>
            <p:cNvPr id="29" name="Straight Connector 28">
              <a:extLst>
                <a:ext uri="{FF2B5EF4-FFF2-40B4-BE49-F238E27FC236}">
                  <a16:creationId xmlns:a16="http://schemas.microsoft.com/office/drawing/2014/main" id="{2E87A5DA-9B89-4FFF-8A1C-0E55F46D52A4}"/>
                </a:ext>
              </a:extLst>
            </p:cNvPr>
            <p:cNvCxnSpPr>
              <a:cxnSpLocks/>
            </p:cNvCxnSpPr>
            <p:nvPr userDrawn="1"/>
          </p:nvCxnSpPr>
          <p:spPr>
            <a:xfrm>
              <a:off x="658813"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00A804C-F9B7-41F1-B618-D98E08E36D97}"/>
                </a:ext>
              </a:extLst>
            </p:cNvPr>
            <p:cNvCxnSpPr>
              <a:cxnSpLocks/>
            </p:cNvCxnSpPr>
            <p:nvPr userDrawn="1"/>
          </p:nvCxnSpPr>
          <p:spPr>
            <a:xfrm>
              <a:off x="4357688"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563F983-261D-427F-8E84-6D0E75C36961}"/>
                </a:ext>
              </a:extLst>
            </p:cNvPr>
            <p:cNvCxnSpPr>
              <a:cxnSpLocks/>
            </p:cNvCxnSpPr>
            <p:nvPr userDrawn="1"/>
          </p:nvCxnSpPr>
          <p:spPr>
            <a:xfrm>
              <a:off x="8054064"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5C94ED42-E0AD-4B74-AD36-83677FBDCE28}"/>
              </a:ext>
            </a:extLst>
          </p:cNvPr>
          <p:cNvGrpSpPr/>
          <p:nvPr userDrawn="1"/>
        </p:nvGrpSpPr>
        <p:grpSpPr>
          <a:xfrm>
            <a:off x="661420" y="3990406"/>
            <a:ext cx="7396877" cy="1872000"/>
            <a:chOff x="677863" y="2801257"/>
            <a:chExt cx="7396877" cy="3399517"/>
          </a:xfrm>
        </p:grpSpPr>
        <p:cxnSp>
          <p:nvCxnSpPr>
            <p:cNvPr id="35" name="Straight Connector 34">
              <a:extLst>
                <a:ext uri="{FF2B5EF4-FFF2-40B4-BE49-F238E27FC236}">
                  <a16:creationId xmlns:a16="http://schemas.microsoft.com/office/drawing/2014/main" id="{530AC258-8D3D-4ABE-824E-B12054F8CBDE}"/>
                </a:ext>
              </a:extLst>
            </p:cNvPr>
            <p:cNvCxnSpPr>
              <a:cxnSpLocks/>
            </p:cNvCxnSpPr>
            <p:nvPr userDrawn="1"/>
          </p:nvCxnSpPr>
          <p:spPr>
            <a:xfrm>
              <a:off x="677863"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8B133CE-CEFC-4CE0-B26F-B5294B97E6A9}"/>
                </a:ext>
              </a:extLst>
            </p:cNvPr>
            <p:cNvCxnSpPr>
              <a:cxnSpLocks/>
            </p:cNvCxnSpPr>
            <p:nvPr userDrawn="1"/>
          </p:nvCxnSpPr>
          <p:spPr>
            <a:xfrm>
              <a:off x="4371249"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CFE73E0-38A2-41B5-A2BE-B0396BED71CA}"/>
                </a:ext>
              </a:extLst>
            </p:cNvPr>
            <p:cNvCxnSpPr>
              <a:cxnSpLocks/>
            </p:cNvCxnSpPr>
            <p:nvPr userDrawn="1"/>
          </p:nvCxnSpPr>
          <p:spPr>
            <a:xfrm>
              <a:off x="8074740"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 name="Footer Placeholder 2">
            <a:extLst>
              <a:ext uri="{FF2B5EF4-FFF2-40B4-BE49-F238E27FC236}">
                <a16:creationId xmlns:a16="http://schemas.microsoft.com/office/drawing/2014/main" id="{E2288666-815B-4FFB-8AD7-A7F1EF86EB73}"/>
              </a:ext>
            </a:extLst>
          </p:cNvPr>
          <p:cNvSpPr>
            <a:spLocks noGrp="1"/>
          </p:cNvSpPr>
          <p:nvPr>
            <p:ph type="ftr" sz="quarter" idx="22"/>
          </p:nvPr>
        </p:nvSpPr>
        <p:spPr/>
        <p:txBody>
          <a:bodyPr/>
          <a:lstStyle/>
          <a:p>
            <a:endParaRPr lang="en-GB" dirty="0"/>
          </a:p>
        </p:txBody>
      </p:sp>
      <p:sp>
        <p:nvSpPr>
          <p:cNvPr id="7" name="Slide Number Placeholder 6">
            <a:extLst>
              <a:ext uri="{FF2B5EF4-FFF2-40B4-BE49-F238E27FC236}">
                <a16:creationId xmlns:a16="http://schemas.microsoft.com/office/drawing/2014/main" id="{DC762258-F70B-432D-97B4-9C3E57507F42}"/>
              </a:ext>
            </a:extLst>
          </p:cNvPr>
          <p:cNvSpPr>
            <a:spLocks noGrp="1"/>
          </p:cNvSpPr>
          <p:nvPr>
            <p:ph type="sldNum" sz="quarter" idx="23"/>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3565027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x text or images (unequ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12" name="Subtitle 2">
            <a:extLst>
              <a:ext uri="{FF2B5EF4-FFF2-40B4-BE49-F238E27FC236}">
                <a16:creationId xmlns:a16="http://schemas.microsoft.com/office/drawing/2014/main" id="{9269ECDF-EAA4-4EDA-BBA4-D6955429A96F}"/>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4" name="Text Placeholder 2">
            <a:extLst>
              <a:ext uri="{FF2B5EF4-FFF2-40B4-BE49-F238E27FC236}">
                <a16:creationId xmlns:a16="http://schemas.microsoft.com/office/drawing/2014/main" id="{B2C8C5A6-3869-4A5C-B255-BB78E5C41ADE}"/>
              </a:ext>
            </a:extLst>
          </p:cNvPr>
          <p:cNvSpPr>
            <a:spLocks noGrp="1"/>
          </p:cNvSpPr>
          <p:nvPr>
            <p:ph type="body" sz="quarter" idx="27" hasCustomPrompt="1"/>
          </p:nvPr>
        </p:nvSpPr>
        <p:spPr>
          <a:xfrm>
            <a:off x="658811" y="1811339"/>
            <a:ext cx="3468687" cy="4354512"/>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6" name="Content Placeholder 3">
            <a:extLst>
              <a:ext uri="{FF2B5EF4-FFF2-40B4-BE49-F238E27FC236}">
                <a16:creationId xmlns:a16="http://schemas.microsoft.com/office/drawing/2014/main" id="{5C3589E9-7FC2-430B-A305-89B31844D418}"/>
              </a:ext>
            </a:extLst>
          </p:cNvPr>
          <p:cNvSpPr>
            <a:spLocks noGrp="1"/>
          </p:cNvSpPr>
          <p:nvPr>
            <p:ph sz="quarter" idx="28" hasCustomPrompt="1"/>
          </p:nvPr>
        </p:nvSpPr>
        <p:spPr>
          <a:xfrm>
            <a:off x="4357688" y="1811339"/>
            <a:ext cx="7175499" cy="4354512"/>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 image or chart/table</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	</a:t>
            </a:r>
          </a:p>
          <a:p>
            <a:pPr lvl="8"/>
            <a:r>
              <a:rPr lang="en-GB" dirty="0"/>
              <a:t>Ninth level</a:t>
            </a:r>
          </a:p>
        </p:txBody>
      </p:sp>
    </p:spTree>
    <p:extLst>
      <p:ext uri="{BB962C8B-B14F-4D97-AF65-F5344CB8AC3E}">
        <p14:creationId xmlns:p14="http://schemas.microsoft.com/office/powerpoint/2010/main" val="24830482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 x matri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2278800" y="1890000"/>
            <a:ext cx="3492000"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dirty="0"/>
              <a:t>Supporting heading</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6418800" y="1890000"/>
            <a:ext cx="3492000"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dirty="0"/>
              <a:t>Supporting heading</a:t>
            </a:r>
          </a:p>
        </p:txBody>
      </p:sp>
      <p:sp>
        <p:nvSpPr>
          <p:cNvPr id="8" name="Text Placeholder 7">
            <a:extLst>
              <a:ext uri="{FF2B5EF4-FFF2-40B4-BE49-F238E27FC236}">
                <a16:creationId xmlns:a16="http://schemas.microsoft.com/office/drawing/2014/main" id="{FC1D0684-79FE-421D-A283-16684BEA0112}"/>
              </a:ext>
            </a:extLst>
          </p:cNvPr>
          <p:cNvSpPr>
            <a:spLocks noGrp="1"/>
          </p:cNvSpPr>
          <p:nvPr>
            <p:ph type="body" sz="quarter" idx="12" hasCustomPrompt="1"/>
          </p:nvPr>
        </p:nvSpPr>
        <p:spPr>
          <a:xfrm>
            <a:off x="2278800" y="4125600"/>
            <a:ext cx="3492000"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dirty="0"/>
              <a:t>Supporting heading</a:t>
            </a:r>
          </a:p>
        </p:txBody>
      </p:sp>
      <p:sp>
        <p:nvSpPr>
          <p:cNvPr id="10" name="Text Placeholder 9">
            <a:extLst>
              <a:ext uri="{FF2B5EF4-FFF2-40B4-BE49-F238E27FC236}">
                <a16:creationId xmlns:a16="http://schemas.microsoft.com/office/drawing/2014/main" id="{611558ED-EF23-4024-8F74-2D73A4DB537E}"/>
              </a:ext>
            </a:extLst>
          </p:cNvPr>
          <p:cNvSpPr>
            <a:spLocks noGrp="1"/>
          </p:cNvSpPr>
          <p:nvPr>
            <p:ph type="body" sz="quarter" idx="13" hasCustomPrompt="1"/>
          </p:nvPr>
        </p:nvSpPr>
        <p:spPr>
          <a:xfrm>
            <a:off x="2278800" y="2292031"/>
            <a:ext cx="3492000" cy="1288800"/>
          </a:xfrm>
        </p:spPr>
        <p:txBody>
          <a:bodyPr/>
          <a:lstStyle>
            <a:lvl1pPr marL="0" indent="0" algn="ctr">
              <a:buNone/>
              <a:defRPr sz="1600"/>
            </a:lvl1pPr>
          </a:lstStyle>
          <a:p>
            <a:pPr lvl="0"/>
            <a:r>
              <a:rPr lang="en-GB" dirty="0"/>
              <a:t>16pt supporting copy approximately</a:t>
            </a:r>
            <a:br>
              <a:rPr lang="en-GB" dirty="0"/>
            </a:br>
            <a:r>
              <a:rPr lang="en-GB" dirty="0"/>
              <a:t>25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exercitationem</a:t>
            </a:r>
            <a:r>
              <a:rPr lang="en-GB" dirty="0"/>
              <a:t> </a:t>
            </a:r>
            <a:r>
              <a:rPr lang="en-GB" dirty="0" err="1"/>
              <a:t>ullam</a:t>
            </a:r>
            <a:r>
              <a:rPr lang="en-GB" dirty="0"/>
              <a:t> corporis </a:t>
            </a:r>
            <a:r>
              <a:rPr lang="en-GB" dirty="0" err="1"/>
              <a:t>suscipit</a:t>
            </a:r>
            <a:r>
              <a:rPr lang="en-GB" dirty="0"/>
              <a:t> </a:t>
            </a:r>
            <a:r>
              <a:rPr lang="en-GB" dirty="0" err="1"/>
              <a:t>laboriosam</a:t>
            </a:r>
            <a:r>
              <a:rPr lang="en-GB" dirty="0"/>
              <a:t>, </a:t>
            </a:r>
            <a:r>
              <a:rPr lang="en-GB" dirty="0" err="1"/>
              <a:t>nsi</a:t>
            </a:r>
            <a:r>
              <a:rPr lang="en-GB" dirty="0"/>
              <a:t> </a:t>
            </a:r>
            <a:r>
              <a:rPr lang="en-GB" dirty="0" err="1"/>
              <a:t>ut</a:t>
            </a:r>
            <a:r>
              <a:rPr lang="en-GB" dirty="0"/>
              <a:t> </a:t>
            </a:r>
            <a:r>
              <a:rPr lang="en-GB" dirty="0" err="1"/>
              <a:t>aliquid</a:t>
            </a:r>
            <a:r>
              <a:rPr lang="en-GB" dirty="0"/>
              <a:t> ex </a:t>
            </a:r>
            <a:r>
              <a:rPr lang="en-GB" dirty="0" err="1"/>
              <a:t>ea</a:t>
            </a:r>
            <a:r>
              <a:rPr lang="en-GB" dirty="0"/>
              <a:t> </a:t>
            </a:r>
            <a:r>
              <a:rPr lang="en-GB" dirty="0" err="1"/>
              <a:t>commodi</a:t>
            </a:r>
            <a:r>
              <a:rPr lang="en-GB" dirty="0"/>
              <a:t> </a:t>
            </a:r>
            <a:r>
              <a:rPr lang="en-GB" dirty="0" err="1"/>
              <a:t>consequatur</a:t>
            </a:r>
            <a:r>
              <a:rPr lang="en-GB" dirty="0"/>
              <a:t> </a:t>
            </a:r>
            <a:r>
              <a:rPr lang="en-GB" dirty="0" err="1"/>
              <a:t>auteml</a:t>
            </a:r>
            <a:r>
              <a:rPr lang="en-GB" dirty="0"/>
              <a:t> </a:t>
            </a:r>
            <a:r>
              <a:rPr lang="en-GB" dirty="0" err="1"/>
              <a:t>eum</a:t>
            </a:r>
            <a:r>
              <a:rPr lang="en-GB" dirty="0"/>
              <a:t> </a:t>
            </a:r>
            <a:r>
              <a:rPr lang="en-GB" dirty="0" err="1"/>
              <a:t>iure</a:t>
            </a:r>
            <a:r>
              <a:rPr lang="en-GB" dirty="0"/>
              <a:t>.</a:t>
            </a:r>
          </a:p>
        </p:txBody>
      </p:sp>
      <p:sp>
        <p:nvSpPr>
          <p:cNvPr id="19" name="Text Placeholder 18">
            <a:extLst>
              <a:ext uri="{FF2B5EF4-FFF2-40B4-BE49-F238E27FC236}">
                <a16:creationId xmlns:a16="http://schemas.microsoft.com/office/drawing/2014/main" id="{27F7573B-0AC9-49D3-B9D8-196CCF22C4D2}"/>
              </a:ext>
            </a:extLst>
          </p:cNvPr>
          <p:cNvSpPr>
            <a:spLocks noGrp="1"/>
          </p:cNvSpPr>
          <p:nvPr>
            <p:ph type="body" sz="quarter" idx="14" hasCustomPrompt="1"/>
          </p:nvPr>
        </p:nvSpPr>
        <p:spPr>
          <a:xfrm>
            <a:off x="6418800" y="2292031"/>
            <a:ext cx="3492000" cy="1288800"/>
          </a:xfrm>
        </p:spPr>
        <p:txBody>
          <a:bodyPr/>
          <a:lstStyle>
            <a:lvl1pPr marL="0" indent="0" algn="ctr">
              <a:buNone/>
              <a:defRPr sz="1600"/>
            </a:lvl1pPr>
          </a:lstStyle>
          <a:p>
            <a:pPr lvl="0"/>
            <a:r>
              <a:rPr lang="en-GB" dirty="0"/>
              <a:t>16pt supporting copy approximately</a:t>
            </a:r>
            <a:br>
              <a:rPr lang="en-GB" dirty="0"/>
            </a:br>
            <a:r>
              <a:rPr lang="en-GB" dirty="0"/>
              <a:t>25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exercitationem</a:t>
            </a:r>
            <a:r>
              <a:rPr lang="en-GB" dirty="0"/>
              <a:t> </a:t>
            </a:r>
            <a:r>
              <a:rPr lang="en-GB" dirty="0" err="1"/>
              <a:t>ullam</a:t>
            </a:r>
            <a:r>
              <a:rPr lang="en-GB" dirty="0"/>
              <a:t> corporis </a:t>
            </a:r>
            <a:r>
              <a:rPr lang="en-GB" dirty="0" err="1"/>
              <a:t>suscipit</a:t>
            </a:r>
            <a:r>
              <a:rPr lang="en-GB" dirty="0"/>
              <a:t> </a:t>
            </a:r>
            <a:r>
              <a:rPr lang="en-GB" dirty="0" err="1"/>
              <a:t>laboriosam</a:t>
            </a:r>
            <a:r>
              <a:rPr lang="en-GB" dirty="0"/>
              <a:t>, </a:t>
            </a:r>
            <a:r>
              <a:rPr lang="en-GB" dirty="0" err="1"/>
              <a:t>nsi</a:t>
            </a:r>
            <a:r>
              <a:rPr lang="en-GB" dirty="0"/>
              <a:t> </a:t>
            </a:r>
            <a:r>
              <a:rPr lang="en-GB" dirty="0" err="1"/>
              <a:t>ut</a:t>
            </a:r>
            <a:r>
              <a:rPr lang="en-GB" dirty="0"/>
              <a:t> </a:t>
            </a:r>
            <a:r>
              <a:rPr lang="en-GB" dirty="0" err="1"/>
              <a:t>aliquid</a:t>
            </a:r>
            <a:r>
              <a:rPr lang="en-GB" dirty="0"/>
              <a:t> ex </a:t>
            </a:r>
            <a:r>
              <a:rPr lang="en-GB" dirty="0" err="1"/>
              <a:t>ea</a:t>
            </a:r>
            <a:r>
              <a:rPr lang="en-GB" dirty="0"/>
              <a:t> </a:t>
            </a:r>
            <a:r>
              <a:rPr lang="en-GB" dirty="0" err="1"/>
              <a:t>commodi</a:t>
            </a:r>
            <a:r>
              <a:rPr lang="en-GB" dirty="0"/>
              <a:t> </a:t>
            </a:r>
            <a:r>
              <a:rPr lang="en-GB" dirty="0" err="1"/>
              <a:t>consequatur</a:t>
            </a:r>
            <a:r>
              <a:rPr lang="en-GB" dirty="0"/>
              <a:t> </a:t>
            </a:r>
            <a:r>
              <a:rPr lang="en-GB" dirty="0" err="1"/>
              <a:t>auteml</a:t>
            </a:r>
            <a:r>
              <a:rPr lang="en-GB" dirty="0"/>
              <a:t> </a:t>
            </a:r>
            <a:r>
              <a:rPr lang="en-GB" dirty="0" err="1"/>
              <a:t>eum</a:t>
            </a:r>
            <a:r>
              <a:rPr lang="en-GB" dirty="0"/>
              <a:t> </a:t>
            </a:r>
            <a:r>
              <a:rPr lang="en-GB" dirty="0" err="1"/>
              <a:t>iure</a:t>
            </a:r>
            <a:r>
              <a:rPr lang="en-GB" dirty="0"/>
              <a:t>.</a:t>
            </a:r>
          </a:p>
          <a:p>
            <a:pPr lvl="0"/>
            <a:endParaRPr lang="en-GB" dirty="0"/>
          </a:p>
        </p:txBody>
      </p:sp>
      <p:sp>
        <p:nvSpPr>
          <p:cNvPr id="21" name="Text Placeholder 20">
            <a:extLst>
              <a:ext uri="{FF2B5EF4-FFF2-40B4-BE49-F238E27FC236}">
                <a16:creationId xmlns:a16="http://schemas.microsoft.com/office/drawing/2014/main" id="{A51825F6-D7AA-467D-A7EB-01E730FF69BF}"/>
              </a:ext>
            </a:extLst>
          </p:cNvPr>
          <p:cNvSpPr>
            <a:spLocks noGrp="1"/>
          </p:cNvSpPr>
          <p:nvPr>
            <p:ph type="body" sz="quarter" idx="15" hasCustomPrompt="1"/>
          </p:nvPr>
        </p:nvSpPr>
        <p:spPr>
          <a:xfrm>
            <a:off x="2278800" y="4525200"/>
            <a:ext cx="3492000" cy="1288800"/>
          </a:xfrm>
        </p:spPr>
        <p:txBody>
          <a:bodyPr/>
          <a:lstStyle>
            <a:lvl1pPr marL="0" indent="0" algn="ctr">
              <a:buNone/>
              <a:defRPr sz="1600"/>
            </a:lvl1pPr>
          </a:lstStyle>
          <a:p>
            <a:pPr lvl="0"/>
            <a:r>
              <a:rPr lang="en-GB" dirty="0"/>
              <a:t>16pt supporting copy approximately</a:t>
            </a:r>
            <a:br>
              <a:rPr lang="en-GB" dirty="0"/>
            </a:br>
            <a:r>
              <a:rPr lang="en-GB" dirty="0"/>
              <a:t>25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exercitationem</a:t>
            </a:r>
            <a:r>
              <a:rPr lang="en-GB" dirty="0"/>
              <a:t> </a:t>
            </a:r>
            <a:r>
              <a:rPr lang="en-GB" dirty="0" err="1"/>
              <a:t>ullam</a:t>
            </a:r>
            <a:r>
              <a:rPr lang="en-GB" dirty="0"/>
              <a:t> corporis </a:t>
            </a:r>
            <a:r>
              <a:rPr lang="en-GB" dirty="0" err="1"/>
              <a:t>suscipit</a:t>
            </a:r>
            <a:r>
              <a:rPr lang="en-GB" dirty="0"/>
              <a:t> </a:t>
            </a:r>
            <a:r>
              <a:rPr lang="en-GB" dirty="0" err="1"/>
              <a:t>laboriosam</a:t>
            </a:r>
            <a:r>
              <a:rPr lang="en-GB" dirty="0"/>
              <a:t>, </a:t>
            </a:r>
            <a:r>
              <a:rPr lang="en-GB" dirty="0" err="1"/>
              <a:t>nsi</a:t>
            </a:r>
            <a:r>
              <a:rPr lang="en-GB" dirty="0"/>
              <a:t> </a:t>
            </a:r>
            <a:r>
              <a:rPr lang="en-GB" dirty="0" err="1"/>
              <a:t>ut</a:t>
            </a:r>
            <a:r>
              <a:rPr lang="en-GB" dirty="0"/>
              <a:t> </a:t>
            </a:r>
            <a:r>
              <a:rPr lang="en-GB" dirty="0" err="1"/>
              <a:t>aliquid</a:t>
            </a:r>
            <a:r>
              <a:rPr lang="en-GB" dirty="0"/>
              <a:t> ex </a:t>
            </a:r>
            <a:r>
              <a:rPr lang="en-GB" dirty="0" err="1"/>
              <a:t>ea</a:t>
            </a:r>
            <a:r>
              <a:rPr lang="en-GB" dirty="0"/>
              <a:t> </a:t>
            </a:r>
            <a:r>
              <a:rPr lang="en-GB" dirty="0" err="1"/>
              <a:t>commodi</a:t>
            </a:r>
            <a:r>
              <a:rPr lang="en-GB" dirty="0"/>
              <a:t> </a:t>
            </a:r>
            <a:r>
              <a:rPr lang="en-GB" dirty="0" err="1"/>
              <a:t>consequatur</a:t>
            </a:r>
            <a:r>
              <a:rPr lang="en-GB" dirty="0"/>
              <a:t> </a:t>
            </a:r>
            <a:r>
              <a:rPr lang="en-GB" dirty="0" err="1"/>
              <a:t>auteml</a:t>
            </a:r>
            <a:r>
              <a:rPr lang="en-GB" dirty="0"/>
              <a:t> </a:t>
            </a:r>
            <a:r>
              <a:rPr lang="en-GB" dirty="0" err="1"/>
              <a:t>eum</a:t>
            </a:r>
            <a:r>
              <a:rPr lang="en-GB" dirty="0"/>
              <a:t> </a:t>
            </a:r>
            <a:r>
              <a:rPr lang="en-GB" dirty="0" err="1"/>
              <a:t>iure</a:t>
            </a:r>
            <a:r>
              <a:rPr lang="en-GB" dirty="0"/>
              <a:t>.</a:t>
            </a:r>
          </a:p>
          <a:p>
            <a:pPr lvl="0"/>
            <a:endParaRPr lang="en-GB" dirty="0"/>
          </a:p>
        </p:txBody>
      </p:sp>
      <p:cxnSp>
        <p:nvCxnSpPr>
          <p:cNvPr id="14" name="Straight Connector 13">
            <a:extLst>
              <a:ext uri="{FF2B5EF4-FFF2-40B4-BE49-F238E27FC236}">
                <a16:creationId xmlns:a16="http://schemas.microsoft.com/office/drawing/2014/main" id="{0C6F116D-AB1A-4A02-9AF7-1B2C6449DE35}"/>
              </a:ext>
            </a:extLst>
          </p:cNvPr>
          <p:cNvCxnSpPr>
            <a:cxnSpLocks/>
          </p:cNvCxnSpPr>
          <p:nvPr userDrawn="1"/>
        </p:nvCxnSpPr>
        <p:spPr>
          <a:xfrm>
            <a:off x="6096000" y="1811338"/>
            <a:ext cx="0" cy="4354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8A36CEC-F4BA-4EED-9C66-A18F5FB061D4}"/>
              </a:ext>
            </a:extLst>
          </p:cNvPr>
          <p:cNvCxnSpPr>
            <a:cxnSpLocks/>
          </p:cNvCxnSpPr>
          <p:nvPr userDrawn="1"/>
        </p:nvCxnSpPr>
        <p:spPr>
          <a:xfrm>
            <a:off x="2279650" y="3848514"/>
            <a:ext cx="76327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97FF2B72-512C-4010-85BE-147BD09649CF}"/>
              </a:ext>
            </a:extLst>
          </p:cNvPr>
          <p:cNvSpPr>
            <a:spLocks noGrp="1"/>
          </p:cNvSpPr>
          <p:nvPr>
            <p:ph type="body" sz="quarter" idx="16" hasCustomPrompt="1"/>
          </p:nvPr>
        </p:nvSpPr>
        <p:spPr>
          <a:xfrm>
            <a:off x="6418800" y="4125600"/>
            <a:ext cx="3491957"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dirty="0"/>
              <a:t>Supporting heading</a:t>
            </a:r>
          </a:p>
        </p:txBody>
      </p:sp>
      <p:sp>
        <p:nvSpPr>
          <p:cNvPr id="9" name="Text Placeholder 8">
            <a:extLst>
              <a:ext uri="{FF2B5EF4-FFF2-40B4-BE49-F238E27FC236}">
                <a16:creationId xmlns:a16="http://schemas.microsoft.com/office/drawing/2014/main" id="{F5389F8A-A639-428F-9FFF-80A339785B37}"/>
              </a:ext>
            </a:extLst>
          </p:cNvPr>
          <p:cNvSpPr>
            <a:spLocks noGrp="1"/>
          </p:cNvSpPr>
          <p:nvPr>
            <p:ph type="body" sz="quarter" idx="17" hasCustomPrompt="1"/>
          </p:nvPr>
        </p:nvSpPr>
        <p:spPr>
          <a:xfrm>
            <a:off x="6418263" y="4525200"/>
            <a:ext cx="3492500" cy="1288800"/>
          </a:xfrm>
        </p:spPr>
        <p:txBody>
          <a:bodyPr/>
          <a:lstStyle>
            <a:lvl1pPr marL="0" indent="0" algn="ctr">
              <a:buNone/>
              <a:defRPr sz="1600"/>
            </a:lvl1pPr>
          </a:lstStyle>
          <a:p>
            <a:pPr lvl="0"/>
            <a:r>
              <a:rPr lang="en-GB" dirty="0"/>
              <a:t>16pt supporting copy approximately</a:t>
            </a:r>
            <a:br>
              <a:rPr lang="en-GB" dirty="0"/>
            </a:br>
            <a:r>
              <a:rPr lang="en-GB" dirty="0"/>
              <a:t>25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exercitationem</a:t>
            </a:r>
            <a:r>
              <a:rPr lang="en-GB" dirty="0"/>
              <a:t> </a:t>
            </a:r>
            <a:r>
              <a:rPr lang="en-GB" dirty="0" err="1"/>
              <a:t>ullam</a:t>
            </a:r>
            <a:r>
              <a:rPr lang="en-GB" dirty="0"/>
              <a:t> corporis </a:t>
            </a:r>
            <a:r>
              <a:rPr lang="en-GB" dirty="0" err="1"/>
              <a:t>suscipit</a:t>
            </a:r>
            <a:r>
              <a:rPr lang="en-GB" dirty="0"/>
              <a:t> </a:t>
            </a:r>
            <a:r>
              <a:rPr lang="en-GB" dirty="0" err="1"/>
              <a:t>laboriosam</a:t>
            </a:r>
            <a:r>
              <a:rPr lang="en-GB" dirty="0"/>
              <a:t>, </a:t>
            </a:r>
            <a:r>
              <a:rPr lang="en-GB" dirty="0" err="1"/>
              <a:t>nsi</a:t>
            </a:r>
            <a:r>
              <a:rPr lang="en-GB" dirty="0"/>
              <a:t> </a:t>
            </a:r>
            <a:r>
              <a:rPr lang="en-GB" dirty="0" err="1"/>
              <a:t>ut</a:t>
            </a:r>
            <a:r>
              <a:rPr lang="en-GB" dirty="0"/>
              <a:t> </a:t>
            </a:r>
            <a:r>
              <a:rPr lang="en-GB" dirty="0" err="1"/>
              <a:t>aliquid</a:t>
            </a:r>
            <a:r>
              <a:rPr lang="en-GB" dirty="0"/>
              <a:t> ex </a:t>
            </a:r>
            <a:r>
              <a:rPr lang="en-GB" dirty="0" err="1"/>
              <a:t>ea</a:t>
            </a:r>
            <a:r>
              <a:rPr lang="en-GB" dirty="0"/>
              <a:t> </a:t>
            </a:r>
            <a:r>
              <a:rPr lang="en-GB" dirty="0" err="1"/>
              <a:t>commodi</a:t>
            </a:r>
            <a:r>
              <a:rPr lang="en-GB" dirty="0"/>
              <a:t> </a:t>
            </a:r>
            <a:r>
              <a:rPr lang="en-GB" dirty="0" err="1"/>
              <a:t>consequatur</a:t>
            </a:r>
            <a:r>
              <a:rPr lang="en-GB" dirty="0"/>
              <a:t> </a:t>
            </a:r>
            <a:r>
              <a:rPr lang="en-GB" dirty="0" err="1"/>
              <a:t>auteml</a:t>
            </a:r>
            <a:r>
              <a:rPr lang="en-GB" dirty="0"/>
              <a:t> </a:t>
            </a:r>
            <a:r>
              <a:rPr lang="en-GB" dirty="0" err="1"/>
              <a:t>eum</a:t>
            </a:r>
            <a:r>
              <a:rPr lang="en-GB" dirty="0"/>
              <a:t> </a:t>
            </a:r>
            <a:r>
              <a:rPr lang="en-GB" dirty="0" err="1"/>
              <a:t>iure</a:t>
            </a:r>
            <a:r>
              <a:rPr lang="en-GB" dirty="0"/>
              <a:t>.</a:t>
            </a:r>
          </a:p>
        </p:txBody>
      </p:sp>
      <p:sp>
        <p:nvSpPr>
          <p:cNvPr id="3" name="Footer Placeholder 2">
            <a:extLst>
              <a:ext uri="{FF2B5EF4-FFF2-40B4-BE49-F238E27FC236}">
                <a16:creationId xmlns:a16="http://schemas.microsoft.com/office/drawing/2014/main" id="{0B024D79-E118-4261-B0FE-78FF659D4564}"/>
              </a:ext>
            </a:extLst>
          </p:cNvPr>
          <p:cNvSpPr>
            <a:spLocks noGrp="1"/>
          </p:cNvSpPr>
          <p:nvPr>
            <p:ph type="ftr" sz="quarter" idx="18"/>
          </p:nvPr>
        </p:nvSpPr>
        <p:spPr/>
        <p:txBody>
          <a:bodyPr/>
          <a:lstStyle/>
          <a:p>
            <a:endParaRPr lang="en-GB" dirty="0"/>
          </a:p>
        </p:txBody>
      </p:sp>
      <p:sp>
        <p:nvSpPr>
          <p:cNvPr id="7" name="Slide Number Placeholder 6">
            <a:extLst>
              <a:ext uri="{FF2B5EF4-FFF2-40B4-BE49-F238E27FC236}">
                <a16:creationId xmlns:a16="http://schemas.microsoft.com/office/drawing/2014/main" id="{830946E7-114D-43EE-ABEB-A30D465A3421}"/>
              </a:ext>
            </a:extLst>
          </p:cNvPr>
          <p:cNvSpPr>
            <a:spLocks noGrp="1"/>
          </p:cNvSpPr>
          <p:nvPr>
            <p:ph type="sldNum" sz="quarter" idx="19"/>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12311949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4" name="Text Placeholder 12">
            <a:extLst>
              <a:ext uri="{FF2B5EF4-FFF2-40B4-BE49-F238E27FC236}">
                <a16:creationId xmlns:a16="http://schemas.microsoft.com/office/drawing/2014/main" id="{6A5B0387-226C-46FC-9EB2-EE61FC8E4006}"/>
              </a:ext>
            </a:extLst>
          </p:cNvPr>
          <p:cNvSpPr>
            <a:spLocks noGrp="1"/>
          </p:cNvSpPr>
          <p:nvPr>
            <p:ph type="body" sz="quarter" idx="11" hasCustomPrompt="1"/>
          </p:nvPr>
        </p:nvSpPr>
        <p:spPr>
          <a:xfrm>
            <a:off x="658812" y="587958"/>
            <a:ext cx="9037637" cy="531742"/>
          </a:xfrm>
          <a:prstGeom prst="rect">
            <a:avLst/>
          </a:prstGeom>
        </p:spPr>
        <p:txBody>
          <a:bodyPr>
            <a:noAutofit/>
          </a:bodyPr>
          <a:lstStyle>
            <a:lvl1pPr marL="0" indent="0">
              <a:lnSpc>
                <a:spcPct val="100000"/>
              </a:lnSpc>
              <a:spcBef>
                <a:spcPts val="0"/>
              </a:spcBef>
              <a:buFontTx/>
              <a:buNone/>
              <a:defRPr sz="4000">
                <a:solidFill>
                  <a:schemeClr val="tx1">
                    <a:lumMod val="90000"/>
                    <a:lumOff val="10000"/>
                  </a:schemeClr>
                </a:solidFill>
                <a:latin typeface="Times New Roman" panose="02020603050405020304" pitchFamily="18" charset="0"/>
                <a:cs typeface="Times New Roman" panose="02020603050405020304" pitchFamily="18" charset="0"/>
              </a:defRPr>
            </a:lvl1pPr>
          </a:lstStyle>
          <a:p>
            <a:pPr lvl="0"/>
            <a:r>
              <a:rPr lang="en-GB" dirty="0"/>
              <a:t>Main heading </a:t>
            </a:r>
          </a:p>
        </p:txBody>
      </p:sp>
      <p:sp>
        <p:nvSpPr>
          <p:cNvPr id="3" name="Media Placeholder 2">
            <a:extLst>
              <a:ext uri="{FF2B5EF4-FFF2-40B4-BE49-F238E27FC236}">
                <a16:creationId xmlns:a16="http://schemas.microsoft.com/office/drawing/2014/main" id="{511C8CDD-36AD-4D9A-9ECB-DB3F236688F5}"/>
              </a:ext>
            </a:extLst>
          </p:cNvPr>
          <p:cNvSpPr>
            <a:spLocks noGrp="1"/>
          </p:cNvSpPr>
          <p:nvPr>
            <p:ph type="media" sz="quarter" idx="12" hasCustomPrompt="1"/>
          </p:nvPr>
        </p:nvSpPr>
        <p:spPr>
          <a:xfrm>
            <a:off x="0" y="0"/>
            <a:ext cx="12192000" cy="6858000"/>
          </a:xfrm>
          <a:prstGeom prst="rect">
            <a:avLst/>
          </a:prstGeom>
          <a:solidFill>
            <a:schemeClr val="bg1">
              <a:lumMod val="95000"/>
            </a:schemeClr>
          </a:solidFill>
        </p:spPr>
        <p:txBody>
          <a:bodyPr tIns="504000" anchor="ctr">
            <a:normAutofit/>
          </a:bodyPr>
          <a:lstStyle>
            <a:lvl1pPr marL="0" indent="0" algn="ctr">
              <a:buFontTx/>
              <a:buNone/>
              <a:defRPr sz="1800"/>
            </a:lvl1pPr>
          </a:lstStyle>
          <a:p>
            <a:r>
              <a:rPr lang="en-GB" dirty="0"/>
              <a:t>Click on the icon to add media</a:t>
            </a:r>
          </a:p>
        </p:txBody>
      </p:sp>
      <p:sp>
        <p:nvSpPr>
          <p:cNvPr id="2" name="Footer Placeholder 1">
            <a:extLst>
              <a:ext uri="{FF2B5EF4-FFF2-40B4-BE49-F238E27FC236}">
                <a16:creationId xmlns:a16="http://schemas.microsoft.com/office/drawing/2014/main" id="{4F780FC4-2FA4-41CD-8E51-33935D575ECD}"/>
              </a:ext>
            </a:extLst>
          </p:cNvPr>
          <p:cNvSpPr>
            <a:spLocks noGrp="1"/>
          </p:cNvSpPr>
          <p:nvPr>
            <p:ph type="ftr" sz="quarter" idx="13"/>
          </p:nvPr>
        </p:nvSpPr>
        <p:spPr/>
        <p:txBody>
          <a:bodyPr/>
          <a:lstStyle/>
          <a:p>
            <a:endParaRPr lang="en-GB" dirty="0"/>
          </a:p>
        </p:txBody>
      </p:sp>
      <p:sp>
        <p:nvSpPr>
          <p:cNvPr id="5" name="Slide Number Placeholder 4">
            <a:extLst>
              <a:ext uri="{FF2B5EF4-FFF2-40B4-BE49-F238E27FC236}">
                <a16:creationId xmlns:a16="http://schemas.microsoft.com/office/drawing/2014/main" id="{3FF17C92-48FF-40D7-A1DB-806E7779A90E}"/>
              </a:ext>
            </a:extLst>
          </p:cNvPr>
          <p:cNvSpPr>
            <a:spLocks noGrp="1"/>
          </p:cNvSpPr>
          <p:nvPr>
            <p:ph type="sldNum" sz="quarter" idx="14"/>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14895504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 image">
    <p:spTree>
      <p:nvGrpSpPr>
        <p:cNvPr id="1" name=""/>
        <p:cNvGrpSpPr/>
        <p:nvPr/>
      </p:nvGrpSpPr>
      <p:grpSpPr>
        <a:xfrm>
          <a:off x="0" y="0"/>
          <a:ext cx="0" cy="0"/>
          <a:chOff x="0" y="0"/>
          <a:chExt cx="0" cy="0"/>
        </a:xfrm>
      </p:grpSpPr>
      <p:sp>
        <p:nvSpPr>
          <p:cNvPr id="4" name="Text Placeholder 12">
            <a:extLst>
              <a:ext uri="{FF2B5EF4-FFF2-40B4-BE49-F238E27FC236}">
                <a16:creationId xmlns:a16="http://schemas.microsoft.com/office/drawing/2014/main" id="{6A5B0387-226C-46FC-9EB2-EE61FC8E4006}"/>
              </a:ext>
            </a:extLst>
          </p:cNvPr>
          <p:cNvSpPr>
            <a:spLocks noGrp="1"/>
          </p:cNvSpPr>
          <p:nvPr>
            <p:ph type="body" sz="quarter" idx="11" hasCustomPrompt="1"/>
          </p:nvPr>
        </p:nvSpPr>
        <p:spPr>
          <a:xfrm>
            <a:off x="658812" y="587958"/>
            <a:ext cx="9037637" cy="531742"/>
          </a:xfrm>
          <a:prstGeom prst="rect">
            <a:avLst/>
          </a:prstGeom>
        </p:spPr>
        <p:txBody>
          <a:bodyPr>
            <a:noAutofit/>
          </a:bodyPr>
          <a:lstStyle>
            <a:lvl1pPr marL="0" indent="0">
              <a:lnSpc>
                <a:spcPct val="100000"/>
              </a:lnSpc>
              <a:spcBef>
                <a:spcPts val="0"/>
              </a:spcBef>
              <a:buFontTx/>
              <a:buNone/>
              <a:defRPr sz="4000">
                <a:solidFill>
                  <a:schemeClr val="tx1">
                    <a:lumMod val="90000"/>
                    <a:lumOff val="10000"/>
                  </a:schemeClr>
                </a:solidFill>
                <a:latin typeface="Times New Roman" panose="02020603050405020304" pitchFamily="18" charset="0"/>
                <a:cs typeface="Times New Roman" panose="02020603050405020304" pitchFamily="18" charset="0"/>
              </a:defRPr>
            </a:lvl1pPr>
          </a:lstStyle>
          <a:p>
            <a:pPr lvl="0"/>
            <a:r>
              <a:rPr lang="en-GB" dirty="0"/>
              <a:t>Main heading </a:t>
            </a:r>
          </a:p>
        </p:txBody>
      </p:sp>
      <p:sp>
        <p:nvSpPr>
          <p:cNvPr id="5" name="Picture Placeholder 4">
            <a:extLst>
              <a:ext uri="{FF2B5EF4-FFF2-40B4-BE49-F238E27FC236}">
                <a16:creationId xmlns:a16="http://schemas.microsoft.com/office/drawing/2014/main" id="{37F14EF7-3C01-41FF-99B8-A80CF85BC22F}"/>
              </a:ext>
            </a:extLst>
          </p:cNvPr>
          <p:cNvSpPr>
            <a:spLocks noGrp="1"/>
          </p:cNvSpPr>
          <p:nvPr>
            <p:ph type="pic" sz="quarter" idx="12" hasCustomPrompt="1"/>
          </p:nvPr>
        </p:nvSpPr>
        <p:spPr>
          <a:xfrm>
            <a:off x="0" y="0"/>
            <a:ext cx="12192000" cy="68580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7" name="Text Placeholder 2">
            <a:extLst>
              <a:ext uri="{FF2B5EF4-FFF2-40B4-BE49-F238E27FC236}">
                <a16:creationId xmlns:a16="http://schemas.microsoft.com/office/drawing/2014/main" id="{41264D5E-B5F3-41C4-AC1D-AC0CEA36F747}"/>
              </a:ext>
            </a:extLst>
          </p:cNvPr>
          <p:cNvSpPr>
            <a:spLocks noGrp="1"/>
          </p:cNvSpPr>
          <p:nvPr>
            <p:ph type="body" sz="quarter" idx="24" hasCustomPrompt="1"/>
          </p:nvPr>
        </p:nvSpPr>
        <p:spPr>
          <a:xfrm rot="16200000">
            <a:off x="11585300" y="6245144"/>
            <a:ext cx="811789" cy="413923"/>
          </a:xfrm>
          <a:prstGeom prst="rect">
            <a:avLst/>
          </a:prstGeom>
        </p:spPr>
        <p:txBody>
          <a:bodyPr wrap="none" lIns="144000" tIns="144000" rIns="144000" bIns="144000">
            <a:spAutoFit/>
          </a:bodyPr>
          <a:lstStyle>
            <a:lvl1pPr marL="0" indent="0">
              <a:buNone/>
              <a:defRPr sz="800"/>
            </a:lvl1pPr>
          </a:lstStyle>
          <a:p>
            <a:r>
              <a:rPr lang="en-GB" dirty="0"/>
              <a:t>© Copyright</a:t>
            </a:r>
          </a:p>
        </p:txBody>
      </p:sp>
      <p:sp>
        <p:nvSpPr>
          <p:cNvPr id="2" name="Footer Placeholder 1">
            <a:extLst>
              <a:ext uri="{FF2B5EF4-FFF2-40B4-BE49-F238E27FC236}">
                <a16:creationId xmlns:a16="http://schemas.microsoft.com/office/drawing/2014/main" id="{B8CBD6AC-E677-4A0A-89C6-9B9556EA4299}"/>
              </a:ext>
            </a:extLst>
          </p:cNvPr>
          <p:cNvSpPr>
            <a:spLocks noGrp="1"/>
          </p:cNvSpPr>
          <p:nvPr>
            <p:ph type="ftr" sz="quarter" idx="25"/>
          </p:nvPr>
        </p:nvSpPr>
        <p:spPr/>
        <p:txBody>
          <a:bodyPr/>
          <a:lstStyle/>
          <a:p>
            <a:endParaRPr lang="en-GB" dirty="0"/>
          </a:p>
        </p:txBody>
      </p:sp>
      <p:sp>
        <p:nvSpPr>
          <p:cNvPr id="3" name="Slide Number Placeholder 2">
            <a:extLst>
              <a:ext uri="{FF2B5EF4-FFF2-40B4-BE49-F238E27FC236}">
                <a16:creationId xmlns:a16="http://schemas.microsoft.com/office/drawing/2014/main" id="{7B373CDC-E785-4797-8E61-FE03967E7230}"/>
              </a:ext>
            </a:extLst>
          </p:cNvPr>
          <p:cNvSpPr>
            <a:spLocks noGrp="1"/>
          </p:cNvSpPr>
          <p:nvPr>
            <p:ph type="sldNum" sz="quarter" idx="26"/>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38352391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A7679B5-CA7A-4028-B7EA-48119129ECAC}"/>
              </a:ext>
            </a:extLst>
          </p:cNvPr>
          <p:cNvSpPr>
            <a:spLocks noGrp="1"/>
          </p:cNvSpPr>
          <p:nvPr>
            <p:ph type="pic" sz="quarter" idx="10" hasCustomPrompt="1"/>
          </p:nvPr>
        </p:nvSpPr>
        <p:spPr>
          <a:xfrm>
            <a:off x="-1" y="0"/>
            <a:ext cx="5978525" cy="68580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5" name="Picture Placeholder 3">
            <a:extLst>
              <a:ext uri="{FF2B5EF4-FFF2-40B4-BE49-F238E27FC236}">
                <a16:creationId xmlns:a16="http://schemas.microsoft.com/office/drawing/2014/main" id="{1C262F76-6DCD-4E66-8B34-63019F8A517D}"/>
              </a:ext>
            </a:extLst>
          </p:cNvPr>
          <p:cNvSpPr>
            <a:spLocks noGrp="1"/>
          </p:cNvSpPr>
          <p:nvPr>
            <p:ph type="pic" sz="quarter" idx="11" hasCustomPrompt="1"/>
          </p:nvPr>
        </p:nvSpPr>
        <p:spPr>
          <a:xfrm>
            <a:off x="6213477" y="0"/>
            <a:ext cx="5971326" cy="68580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754EF402-C451-403B-AB49-B445BD4E1830}"/>
              </a:ext>
            </a:extLst>
          </p:cNvPr>
          <p:cNvSpPr>
            <a:spLocks noGrp="1"/>
          </p:cNvSpPr>
          <p:nvPr>
            <p:ph type="ftr" sz="quarter" idx="26"/>
          </p:nvPr>
        </p:nvSpPr>
        <p:spPr/>
        <p:txBody>
          <a:bodyPr/>
          <a:lstStyle/>
          <a:p>
            <a:endParaRPr lang="en-GB" dirty="0"/>
          </a:p>
        </p:txBody>
      </p:sp>
      <p:sp>
        <p:nvSpPr>
          <p:cNvPr id="3" name="Slide Number Placeholder 2">
            <a:extLst>
              <a:ext uri="{FF2B5EF4-FFF2-40B4-BE49-F238E27FC236}">
                <a16:creationId xmlns:a16="http://schemas.microsoft.com/office/drawing/2014/main" id="{B25F47FB-DD28-4903-92F9-019BE6B8B5AC}"/>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Copyright">
            <a:extLst>
              <a:ext uri="{FF2B5EF4-FFF2-40B4-BE49-F238E27FC236}">
                <a16:creationId xmlns:a16="http://schemas.microsoft.com/office/drawing/2014/main" id="{36D4DA48-61E1-4E18-8037-8A7AC9F90C6F}"/>
              </a:ext>
            </a:extLst>
          </p:cNvPr>
          <p:cNvSpPr>
            <a:spLocks noGrp="1"/>
          </p:cNvSpPr>
          <p:nvPr>
            <p:ph type="body" sz="quarter" idx="29" hasCustomPrompt="1"/>
          </p:nvPr>
        </p:nvSpPr>
        <p:spPr>
          <a:xfrm rot="16200000">
            <a:off x="9806710" y="4441111"/>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1" name="Copyright">
            <a:extLst>
              <a:ext uri="{FF2B5EF4-FFF2-40B4-BE49-F238E27FC236}">
                <a16:creationId xmlns:a16="http://schemas.microsoft.com/office/drawing/2014/main" id="{A3ACC3AE-95D0-44AA-808F-F9FD3C99ABCA}"/>
              </a:ext>
            </a:extLst>
          </p:cNvPr>
          <p:cNvSpPr>
            <a:spLocks noGrp="1"/>
          </p:cNvSpPr>
          <p:nvPr>
            <p:ph type="body" sz="quarter" idx="30" hasCustomPrompt="1"/>
          </p:nvPr>
        </p:nvSpPr>
        <p:spPr>
          <a:xfrm rot="16200000">
            <a:off x="3622149" y="4441111"/>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7109634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10" name="Picture Placeholder 3">
            <a:extLst>
              <a:ext uri="{FF2B5EF4-FFF2-40B4-BE49-F238E27FC236}">
                <a16:creationId xmlns:a16="http://schemas.microsoft.com/office/drawing/2014/main" id="{FBE2879C-B203-4598-945D-0C57B7C72CE9}"/>
              </a:ext>
            </a:extLst>
          </p:cNvPr>
          <p:cNvSpPr>
            <a:spLocks noGrp="1"/>
          </p:cNvSpPr>
          <p:nvPr>
            <p:ph type="pic" sz="quarter" idx="24" hasCustomPrompt="1"/>
          </p:nvPr>
        </p:nvSpPr>
        <p:spPr>
          <a:xfrm>
            <a:off x="6210300" y="3517900"/>
            <a:ext cx="5975502" cy="33401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4" name="Picture Placeholder 3">
            <a:extLst>
              <a:ext uri="{FF2B5EF4-FFF2-40B4-BE49-F238E27FC236}">
                <a16:creationId xmlns:a16="http://schemas.microsoft.com/office/drawing/2014/main" id="{8A7679B5-CA7A-4028-B7EA-48119129ECAC}"/>
              </a:ext>
            </a:extLst>
          </p:cNvPr>
          <p:cNvSpPr>
            <a:spLocks noGrp="1"/>
          </p:cNvSpPr>
          <p:nvPr>
            <p:ph type="pic" sz="quarter" idx="10" hasCustomPrompt="1"/>
          </p:nvPr>
        </p:nvSpPr>
        <p:spPr>
          <a:xfrm>
            <a:off x="-1" y="0"/>
            <a:ext cx="5981700" cy="33401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3">
            <a:extLst>
              <a:ext uri="{FF2B5EF4-FFF2-40B4-BE49-F238E27FC236}">
                <a16:creationId xmlns:a16="http://schemas.microsoft.com/office/drawing/2014/main" id="{10BD3FBB-A5B1-47F3-81B5-3FEE291E14B9}"/>
              </a:ext>
            </a:extLst>
          </p:cNvPr>
          <p:cNvSpPr>
            <a:spLocks noGrp="1"/>
          </p:cNvSpPr>
          <p:nvPr>
            <p:ph type="pic" sz="quarter" idx="22" hasCustomPrompt="1"/>
          </p:nvPr>
        </p:nvSpPr>
        <p:spPr>
          <a:xfrm>
            <a:off x="-1" y="3517900"/>
            <a:ext cx="5981700" cy="33401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9" name="Picture Placeholder 3">
            <a:extLst>
              <a:ext uri="{FF2B5EF4-FFF2-40B4-BE49-F238E27FC236}">
                <a16:creationId xmlns:a16="http://schemas.microsoft.com/office/drawing/2014/main" id="{9EA6B574-C0B0-467A-B86A-34F42619761E}"/>
              </a:ext>
            </a:extLst>
          </p:cNvPr>
          <p:cNvSpPr>
            <a:spLocks noGrp="1"/>
          </p:cNvSpPr>
          <p:nvPr>
            <p:ph type="pic" sz="quarter" idx="23" hasCustomPrompt="1"/>
          </p:nvPr>
        </p:nvSpPr>
        <p:spPr>
          <a:xfrm>
            <a:off x="6210300" y="0"/>
            <a:ext cx="5975502" cy="3341688"/>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0C9FC094-50DD-4B8B-835E-B56D2CA53D73}"/>
              </a:ext>
            </a:extLst>
          </p:cNvPr>
          <p:cNvSpPr>
            <a:spLocks noGrp="1"/>
          </p:cNvSpPr>
          <p:nvPr>
            <p:ph type="ftr" sz="quarter" idx="29"/>
          </p:nvPr>
        </p:nvSpPr>
        <p:spPr/>
        <p:txBody>
          <a:bodyPr/>
          <a:lstStyle/>
          <a:p>
            <a:endParaRPr lang="en-GB" dirty="0"/>
          </a:p>
        </p:txBody>
      </p:sp>
      <p:sp>
        <p:nvSpPr>
          <p:cNvPr id="3" name="Slide Number Placeholder 2">
            <a:extLst>
              <a:ext uri="{FF2B5EF4-FFF2-40B4-BE49-F238E27FC236}">
                <a16:creationId xmlns:a16="http://schemas.microsoft.com/office/drawing/2014/main" id="{130E1EEE-1030-455F-B1D2-6784A5351A2D}"/>
              </a:ext>
            </a:extLst>
          </p:cNvPr>
          <p:cNvSpPr>
            <a:spLocks noGrp="1"/>
          </p:cNvSpPr>
          <p:nvPr>
            <p:ph type="sldNum" sz="quarter" idx="30"/>
          </p:nvPr>
        </p:nvSpPr>
        <p:spPr/>
        <p:txBody>
          <a:bodyPr/>
          <a:lstStyle/>
          <a:p>
            <a:fld id="{1BE232AB-0B06-425F-9ADD-32A9A3D01189}" type="slidenum">
              <a:rPr lang="en-GB" smtClean="0"/>
              <a:pPr/>
              <a:t>‹#›</a:t>
            </a:fld>
            <a:endParaRPr lang="en-GB" dirty="0"/>
          </a:p>
        </p:txBody>
      </p:sp>
      <p:sp>
        <p:nvSpPr>
          <p:cNvPr id="12" name="Copyright">
            <a:extLst>
              <a:ext uri="{FF2B5EF4-FFF2-40B4-BE49-F238E27FC236}">
                <a16:creationId xmlns:a16="http://schemas.microsoft.com/office/drawing/2014/main" id="{8BAB32CB-BB1C-45FF-86A5-B1398EE9A803}"/>
              </a:ext>
            </a:extLst>
          </p:cNvPr>
          <p:cNvSpPr>
            <a:spLocks noGrp="1"/>
          </p:cNvSpPr>
          <p:nvPr>
            <p:ph type="body" sz="quarter" idx="31" hasCustomPrompt="1"/>
          </p:nvPr>
        </p:nvSpPr>
        <p:spPr>
          <a:xfrm rot="16200000">
            <a:off x="10544772"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7" name="Copyright">
            <a:extLst>
              <a:ext uri="{FF2B5EF4-FFF2-40B4-BE49-F238E27FC236}">
                <a16:creationId xmlns:a16="http://schemas.microsoft.com/office/drawing/2014/main" id="{842EEB2C-2FA6-4E60-8BC0-3B0A200FE69B}"/>
              </a:ext>
            </a:extLst>
          </p:cNvPr>
          <p:cNvSpPr>
            <a:spLocks noGrp="1"/>
          </p:cNvSpPr>
          <p:nvPr>
            <p:ph type="body" sz="quarter" idx="32" hasCustomPrompt="1"/>
          </p:nvPr>
        </p:nvSpPr>
        <p:spPr>
          <a:xfrm rot="16200000">
            <a:off x="4360211"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9" name="Copyright">
            <a:extLst>
              <a:ext uri="{FF2B5EF4-FFF2-40B4-BE49-F238E27FC236}">
                <a16:creationId xmlns:a16="http://schemas.microsoft.com/office/drawing/2014/main" id="{7392EE9F-7032-44FA-9700-6A84928DA764}"/>
              </a:ext>
            </a:extLst>
          </p:cNvPr>
          <p:cNvSpPr>
            <a:spLocks noGrp="1"/>
          </p:cNvSpPr>
          <p:nvPr>
            <p:ph type="body" sz="quarter" idx="33" hasCustomPrompt="1"/>
          </p:nvPr>
        </p:nvSpPr>
        <p:spPr>
          <a:xfrm rot="16200000">
            <a:off x="10544773"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0" name="Copyright">
            <a:extLst>
              <a:ext uri="{FF2B5EF4-FFF2-40B4-BE49-F238E27FC236}">
                <a16:creationId xmlns:a16="http://schemas.microsoft.com/office/drawing/2014/main" id="{98F55F89-83E9-43FE-BEE5-0B42464546FD}"/>
              </a:ext>
            </a:extLst>
          </p:cNvPr>
          <p:cNvSpPr>
            <a:spLocks noGrp="1"/>
          </p:cNvSpPr>
          <p:nvPr>
            <p:ph type="body" sz="quarter" idx="34" hasCustomPrompt="1"/>
          </p:nvPr>
        </p:nvSpPr>
        <p:spPr>
          <a:xfrm rot="16200000">
            <a:off x="4360212"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1530175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4" name="Picture Placeholder 10">
            <a:extLst>
              <a:ext uri="{FF2B5EF4-FFF2-40B4-BE49-F238E27FC236}">
                <a16:creationId xmlns:a16="http://schemas.microsoft.com/office/drawing/2014/main" id="{D7A7A7A5-234F-4CDF-903D-0AA005049FC1}"/>
              </a:ext>
            </a:extLst>
          </p:cNvPr>
          <p:cNvSpPr>
            <a:spLocks noGrp="1"/>
          </p:cNvSpPr>
          <p:nvPr>
            <p:ph type="pic" sz="quarter" idx="23" hasCustomPrompt="1"/>
          </p:nvPr>
        </p:nvSpPr>
        <p:spPr>
          <a:xfrm>
            <a:off x="-1" y="3529781"/>
            <a:ext cx="3924000" cy="3328219"/>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1" name="Picture Placeholder 10">
            <a:extLst>
              <a:ext uri="{FF2B5EF4-FFF2-40B4-BE49-F238E27FC236}">
                <a16:creationId xmlns:a16="http://schemas.microsoft.com/office/drawing/2014/main" id="{FD77D09D-81A5-450E-B93E-B8A795013F2D}"/>
              </a:ext>
            </a:extLst>
          </p:cNvPr>
          <p:cNvSpPr>
            <a:spLocks noGrp="1"/>
          </p:cNvSpPr>
          <p:nvPr>
            <p:ph type="pic" sz="quarter" idx="20" hasCustomPrompt="1"/>
          </p:nvPr>
        </p:nvSpPr>
        <p:spPr>
          <a:xfrm>
            <a:off x="-1" y="0"/>
            <a:ext cx="3924000" cy="3340800"/>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2" name="Picture Placeholder 10">
            <a:extLst>
              <a:ext uri="{FF2B5EF4-FFF2-40B4-BE49-F238E27FC236}">
                <a16:creationId xmlns:a16="http://schemas.microsoft.com/office/drawing/2014/main" id="{BFCF52BA-1C21-426E-9D5A-17A91BF2EF12}"/>
              </a:ext>
            </a:extLst>
          </p:cNvPr>
          <p:cNvSpPr>
            <a:spLocks noGrp="1"/>
          </p:cNvSpPr>
          <p:nvPr>
            <p:ph type="pic" sz="quarter" idx="21" hasCustomPrompt="1"/>
          </p:nvPr>
        </p:nvSpPr>
        <p:spPr>
          <a:xfrm>
            <a:off x="4127500" y="0"/>
            <a:ext cx="3930952" cy="3340800"/>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3" name="Picture Placeholder 10">
            <a:extLst>
              <a:ext uri="{FF2B5EF4-FFF2-40B4-BE49-F238E27FC236}">
                <a16:creationId xmlns:a16="http://schemas.microsoft.com/office/drawing/2014/main" id="{9151B424-C24A-4355-A29D-66B6937E6285}"/>
              </a:ext>
            </a:extLst>
          </p:cNvPr>
          <p:cNvSpPr>
            <a:spLocks noGrp="1"/>
          </p:cNvSpPr>
          <p:nvPr>
            <p:ph type="pic" sz="quarter" idx="22" hasCustomPrompt="1"/>
          </p:nvPr>
        </p:nvSpPr>
        <p:spPr>
          <a:xfrm>
            <a:off x="8264526" y="0"/>
            <a:ext cx="3924000" cy="3340800"/>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5" name="Picture Placeholder 10">
            <a:extLst>
              <a:ext uri="{FF2B5EF4-FFF2-40B4-BE49-F238E27FC236}">
                <a16:creationId xmlns:a16="http://schemas.microsoft.com/office/drawing/2014/main" id="{3069BA39-91D1-45E9-9627-ADB320DE0894}"/>
              </a:ext>
            </a:extLst>
          </p:cNvPr>
          <p:cNvSpPr>
            <a:spLocks noGrp="1"/>
          </p:cNvSpPr>
          <p:nvPr>
            <p:ph type="pic" sz="quarter" idx="24" hasCustomPrompt="1"/>
          </p:nvPr>
        </p:nvSpPr>
        <p:spPr>
          <a:xfrm>
            <a:off x="4128787" y="3529781"/>
            <a:ext cx="3930952" cy="3328219"/>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6" name="Picture Placeholder 10">
            <a:extLst>
              <a:ext uri="{FF2B5EF4-FFF2-40B4-BE49-F238E27FC236}">
                <a16:creationId xmlns:a16="http://schemas.microsoft.com/office/drawing/2014/main" id="{3381A4D7-0DB1-41F3-8F9A-A623F55DE075}"/>
              </a:ext>
            </a:extLst>
          </p:cNvPr>
          <p:cNvSpPr>
            <a:spLocks noGrp="1"/>
          </p:cNvSpPr>
          <p:nvPr>
            <p:ph type="pic" sz="quarter" idx="25" hasCustomPrompt="1"/>
          </p:nvPr>
        </p:nvSpPr>
        <p:spPr>
          <a:xfrm>
            <a:off x="8253113" y="3529781"/>
            <a:ext cx="3924000" cy="3328219"/>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4091821D-7263-4C0A-B312-401281B4F615}"/>
              </a:ext>
            </a:extLst>
          </p:cNvPr>
          <p:cNvSpPr>
            <a:spLocks noGrp="1"/>
          </p:cNvSpPr>
          <p:nvPr>
            <p:ph type="ftr" sz="quarter" idx="32"/>
          </p:nvPr>
        </p:nvSpPr>
        <p:spPr/>
        <p:txBody>
          <a:bodyPr/>
          <a:lstStyle/>
          <a:p>
            <a:endParaRPr lang="en-GB" dirty="0"/>
          </a:p>
        </p:txBody>
      </p:sp>
      <p:sp>
        <p:nvSpPr>
          <p:cNvPr id="3" name="Slide Number Placeholder 2">
            <a:extLst>
              <a:ext uri="{FF2B5EF4-FFF2-40B4-BE49-F238E27FC236}">
                <a16:creationId xmlns:a16="http://schemas.microsoft.com/office/drawing/2014/main" id="{80C780B1-5FD7-4476-8539-542EA95C777F}"/>
              </a:ext>
            </a:extLst>
          </p:cNvPr>
          <p:cNvSpPr>
            <a:spLocks noGrp="1"/>
          </p:cNvSpPr>
          <p:nvPr>
            <p:ph type="sldNum" sz="quarter" idx="33"/>
          </p:nvPr>
        </p:nvSpPr>
        <p:spPr/>
        <p:txBody>
          <a:bodyPr/>
          <a:lstStyle/>
          <a:p>
            <a:fld id="{1BE232AB-0B06-425F-9ADD-32A9A3D01189}" type="slidenum">
              <a:rPr lang="en-GB" smtClean="0"/>
              <a:pPr/>
              <a:t>‹#›</a:t>
            </a:fld>
            <a:endParaRPr lang="en-GB" dirty="0"/>
          </a:p>
        </p:txBody>
      </p:sp>
      <p:sp>
        <p:nvSpPr>
          <p:cNvPr id="17" name="Copyright">
            <a:extLst>
              <a:ext uri="{FF2B5EF4-FFF2-40B4-BE49-F238E27FC236}">
                <a16:creationId xmlns:a16="http://schemas.microsoft.com/office/drawing/2014/main" id="{8A2E1D88-07B2-471E-90A1-74C7AD1E275B}"/>
              </a:ext>
            </a:extLst>
          </p:cNvPr>
          <p:cNvSpPr>
            <a:spLocks noGrp="1"/>
          </p:cNvSpPr>
          <p:nvPr>
            <p:ph type="body" sz="quarter" idx="31" hasCustomPrompt="1"/>
          </p:nvPr>
        </p:nvSpPr>
        <p:spPr>
          <a:xfrm rot="16200000">
            <a:off x="10544772"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8" name="Copyright">
            <a:extLst>
              <a:ext uri="{FF2B5EF4-FFF2-40B4-BE49-F238E27FC236}">
                <a16:creationId xmlns:a16="http://schemas.microsoft.com/office/drawing/2014/main" id="{050EE8D4-F5B0-4390-AF5C-1EAA874A7F46}"/>
              </a:ext>
            </a:extLst>
          </p:cNvPr>
          <p:cNvSpPr>
            <a:spLocks noGrp="1"/>
          </p:cNvSpPr>
          <p:nvPr>
            <p:ph type="body" sz="quarter" idx="34" hasCustomPrompt="1"/>
          </p:nvPr>
        </p:nvSpPr>
        <p:spPr>
          <a:xfrm rot="16200000">
            <a:off x="10544773"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9" name="Copyright">
            <a:extLst>
              <a:ext uri="{FF2B5EF4-FFF2-40B4-BE49-F238E27FC236}">
                <a16:creationId xmlns:a16="http://schemas.microsoft.com/office/drawing/2014/main" id="{8FAE7B5C-6B8D-4484-9545-E71653BA2F27}"/>
              </a:ext>
            </a:extLst>
          </p:cNvPr>
          <p:cNvSpPr>
            <a:spLocks noGrp="1"/>
          </p:cNvSpPr>
          <p:nvPr>
            <p:ph type="body" sz="quarter" idx="35" hasCustomPrompt="1"/>
          </p:nvPr>
        </p:nvSpPr>
        <p:spPr>
          <a:xfrm rot="16200000">
            <a:off x="6421882"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0" name="Copyright">
            <a:extLst>
              <a:ext uri="{FF2B5EF4-FFF2-40B4-BE49-F238E27FC236}">
                <a16:creationId xmlns:a16="http://schemas.microsoft.com/office/drawing/2014/main" id="{FF2B36E2-7D6D-48C3-A60D-214213665E5C}"/>
              </a:ext>
            </a:extLst>
          </p:cNvPr>
          <p:cNvSpPr>
            <a:spLocks noGrp="1"/>
          </p:cNvSpPr>
          <p:nvPr>
            <p:ph type="body" sz="quarter" idx="36" hasCustomPrompt="1"/>
          </p:nvPr>
        </p:nvSpPr>
        <p:spPr>
          <a:xfrm rot="16200000">
            <a:off x="6421883"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1" name="Copyright">
            <a:extLst>
              <a:ext uri="{FF2B5EF4-FFF2-40B4-BE49-F238E27FC236}">
                <a16:creationId xmlns:a16="http://schemas.microsoft.com/office/drawing/2014/main" id="{652D745A-E943-4EFF-8B4F-6FD8C1784249}"/>
              </a:ext>
            </a:extLst>
          </p:cNvPr>
          <p:cNvSpPr>
            <a:spLocks noGrp="1"/>
          </p:cNvSpPr>
          <p:nvPr>
            <p:ph type="body" sz="quarter" idx="37" hasCustomPrompt="1"/>
          </p:nvPr>
        </p:nvSpPr>
        <p:spPr>
          <a:xfrm rot="16200000">
            <a:off x="2296269"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2" name="Copyright">
            <a:extLst>
              <a:ext uri="{FF2B5EF4-FFF2-40B4-BE49-F238E27FC236}">
                <a16:creationId xmlns:a16="http://schemas.microsoft.com/office/drawing/2014/main" id="{889B75A5-26AB-431B-A907-6EF11975EB12}"/>
              </a:ext>
            </a:extLst>
          </p:cNvPr>
          <p:cNvSpPr>
            <a:spLocks noGrp="1"/>
          </p:cNvSpPr>
          <p:nvPr>
            <p:ph type="body" sz="quarter" idx="38" hasCustomPrompt="1"/>
          </p:nvPr>
        </p:nvSpPr>
        <p:spPr>
          <a:xfrm rot="16200000">
            <a:off x="2296270"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87527475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act Details">
    <p:spTree>
      <p:nvGrpSpPr>
        <p:cNvPr id="1" name=""/>
        <p:cNvGrpSpPr/>
        <p:nvPr/>
      </p:nvGrpSpPr>
      <p:grpSpPr>
        <a:xfrm>
          <a:off x="0" y="0"/>
          <a:ext cx="0" cy="0"/>
          <a:chOff x="0" y="0"/>
          <a:chExt cx="0" cy="0"/>
        </a:xfrm>
      </p:grpSpPr>
      <p:sp>
        <p:nvSpPr>
          <p:cNvPr id="10" name="Picture Placeholder 24">
            <a:extLst>
              <a:ext uri="{FF2B5EF4-FFF2-40B4-BE49-F238E27FC236}">
                <a16:creationId xmlns:a16="http://schemas.microsoft.com/office/drawing/2014/main" id="{FAB32424-2569-4BE5-8F22-15750575562A}"/>
              </a:ext>
            </a:extLst>
          </p:cNvPr>
          <p:cNvSpPr>
            <a:spLocks noGrp="1"/>
          </p:cNvSpPr>
          <p:nvPr>
            <p:ph type="pic" sz="quarter" idx="41" hasCustomPrompt="1"/>
          </p:nvPr>
        </p:nvSpPr>
        <p:spPr>
          <a:xfrm>
            <a:off x="658813" y="657225"/>
            <a:ext cx="1620837" cy="1496189"/>
          </a:xfrm>
          <a:prstGeom prst="rect">
            <a:avLst/>
          </a:prstGeom>
          <a:solidFill>
            <a:schemeClr val="bg2">
              <a:lumMod val="95000"/>
            </a:schemeClr>
          </a:solidFill>
        </p:spPr>
        <p:txBody>
          <a:bodyPr tIns="504000" anchor="ctr"/>
          <a:lstStyle>
            <a:lvl1pPr marL="0" indent="0" algn="ctr">
              <a:buFontTx/>
              <a:buNone/>
              <a:defRPr sz="1800"/>
            </a:lvl1pPr>
          </a:lstStyle>
          <a:p>
            <a:r>
              <a:rPr lang="en-GB" sz="1800" dirty="0"/>
              <a:t>Person</a:t>
            </a:r>
            <a:endParaRPr lang="en-GB" dirty="0"/>
          </a:p>
        </p:txBody>
      </p:sp>
      <p:sp>
        <p:nvSpPr>
          <p:cNvPr id="11" name="Text Placeholder 17">
            <a:extLst>
              <a:ext uri="{FF2B5EF4-FFF2-40B4-BE49-F238E27FC236}">
                <a16:creationId xmlns:a16="http://schemas.microsoft.com/office/drawing/2014/main" id="{5E9E825B-33E5-4AE6-A4A7-0083A3962E03}"/>
              </a:ext>
            </a:extLst>
          </p:cNvPr>
          <p:cNvSpPr>
            <a:spLocks noGrp="1"/>
          </p:cNvSpPr>
          <p:nvPr>
            <p:ph type="body" sz="quarter" idx="13" hasCustomPrompt="1"/>
          </p:nvPr>
        </p:nvSpPr>
        <p:spPr>
          <a:xfrm>
            <a:off x="2511430" y="1961715"/>
            <a:ext cx="5329238" cy="246221"/>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2" name="Text Placeholder 17">
            <a:extLst>
              <a:ext uri="{FF2B5EF4-FFF2-40B4-BE49-F238E27FC236}">
                <a16:creationId xmlns:a16="http://schemas.microsoft.com/office/drawing/2014/main" id="{02CD2D82-70EC-4F1A-962A-5C917098C226}"/>
              </a:ext>
            </a:extLst>
          </p:cNvPr>
          <p:cNvSpPr>
            <a:spLocks noGrp="1"/>
          </p:cNvSpPr>
          <p:nvPr>
            <p:ph type="body" sz="quarter" idx="14" hasCustomPrompt="1"/>
          </p:nvPr>
        </p:nvSpPr>
        <p:spPr>
          <a:xfrm>
            <a:off x="2511430" y="1609916"/>
            <a:ext cx="5329238" cy="246221"/>
          </a:xfrm>
          <a:prstGeom prst="rect">
            <a:avLst/>
          </a:prstGeom>
        </p:spPr>
        <p:txBody>
          <a:bodyPr lIns="0" tIns="0" rIns="0" bIns="0">
            <a:noAutofit/>
          </a:bodyPr>
          <a:lstStyle>
            <a:lvl1pPr marL="0" indent="0" algn="l">
              <a:lnSpc>
                <a:spcPct val="100000"/>
              </a:lnSpc>
              <a:spcBef>
                <a:spcPts val="0"/>
              </a:spcBef>
              <a:buFontTx/>
              <a:buNone/>
              <a:defRPr sz="1600">
                <a:solidFill>
                  <a:schemeClr val="accent1"/>
                </a:solidFill>
                <a:latin typeface="Times New Roman" panose="02020603050405020304" pitchFamily="18" charset="0"/>
                <a:cs typeface="Times New Roman" panose="02020603050405020304" pitchFamily="18" charset="0"/>
              </a:defRPr>
            </a:lvl1pPr>
          </a:lstStyle>
          <a:p>
            <a:pPr lvl="0"/>
            <a:r>
              <a:rPr lang="en-GB" dirty="0"/>
              <a:t>Firstname Lastname</a:t>
            </a:r>
          </a:p>
        </p:txBody>
      </p:sp>
      <p:sp>
        <p:nvSpPr>
          <p:cNvPr id="2" name="Footer Placeholder 1">
            <a:extLst>
              <a:ext uri="{FF2B5EF4-FFF2-40B4-BE49-F238E27FC236}">
                <a16:creationId xmlns:a16="http://schemas.microsoft.com/office/drawing/2014/main" id="{5593EDDD-671A-4BFF-975B-45B562B84FDE}"/>
              </a:ext>
            </a:extLst>
          </p:cNvPr>
          <p:cNvSpPr>
            <a:spLocks noGrp="1"/>
          </p:cNvSpPr>
          <p:nvPr>
            <p:ph type="ftr" sz="quarter" idx="43"/>
          </p:nvPr>
        </p:nvSpPr>
        <p:spPr/>
        <p:txBody>
          <a:bodyPr/>
          <a:lstStyle/>
          <a:p>
            <a:endParaRPr lang="en-GB" dirty="0"/>
          </a:p>
        </p:txBody>
      </p:sp>
      <p:sp>
        <p:nvSpPr>
          <p:cNvPr id="3" name="Slide Number Placeholder 2">
            <a:extLst>
              <a:ext uri="{FF2B5EF4-FFF2-40B4-BE49-F238E27FC236}">
                <a16:creationId xmlns:a16="http://schemas.microsoft.com/office/drawing/2014/main" id="{44BFC7CB-7010-4FFC-B901-548335AE4D22}"/>
              </a:ext>
            </a:extLst>
          </p:cNvPr>
          <p:cNvSpPr>
            <a:spLocks noGrp="1"/>
          </p:cNvSpPr>
          <p:nvPr>
            <p:ph type="sldNum" sz="quarter" idx="44"/>
          </p:nvPr>
        </p:nvSpPr>
        <p:spPr/>
        <p:txBody>
          <a:bodyPr/>
          <a:lstStyle/>
          <a:p>
            <a:fld id="{1BE232AB-0B06-425F-9ADD-32A9A3D01189}" type="slidenum">
              <a:rPr lang="en-GB" smtClean="0"/>
              <a:pPr/>
              <a:t>‹#›</a:t>
            </a:fld>
            <a:endParaRPr lang="en-GB" dirty="0"/>
          </a:p>
        </p:txBody>
      </p:sp>
      <p:sp>
        <p:nvSpPr>
          <p:cNvPr id="4" name="TextBox 3">
            <a:extLst>
              <a:ext uri="{FF2B5EF4-FFF2-40B4-BE49-F238E27FC236}">
                <a16:creationId xmlns:a16="http://schemas.microsoft.com/office/drawing/2014/main" id="{9D92A866-64A8-4244-A1CA-57C95BBD376F}"/>
              </a:ext>
            </a:extLst>
          </p:cNvPr>
          <p:cNvSpPr txBox="1"/>
          <p:nvPr userDrawn="1"/>
        </p:nvSpPr>
        <p:spPr>
          <a:xfrm>
            <a:off x="2511430" y="1222506"/>
            <a:ext cx="1409700" cy="246221"/>
          </a:xfrm>
          <a:prstGeom prst="rect">
            <a:avLst/>
          </a:prstGeom>
          <a:noFill/>
        </p:spPr>
        <p:txBody>
          <a:bodyPr wrap="square" lIns="0" tIns="0" rIns="0" bIns="0" rtlCol="0">
            <a:noAutofit/>
          </a:bodyPr>
          <a:lstStyle/>
          <a:p>
            <a:r>
              <a:rPr lang="en-GB" sz="1600" b="1" dirty="0">
                <a:solidFill>
                  <a:schemeClr val="accent1"/>
                </a:solidFill>
                <a:latin typeface="Arial" panose="020B0604020202020204" pitchFamily="34" charset="0"/>
                <a:cs typeface="Arial" panose="020B0604020202020204" pitchFamily="34" charset="0"/>
              </a:rPr>
              <a:t>Contact</a:t>
            </a:r>
          </a:p>
        </p:txBody>
      </p:sp>
    </p:spTree>
    <p:extLst>
      <p:ext uri="{BB962C8B-B14F-4D97-AF65-F5344CB8AC3E}">
        <p14:creationId xmlns:p14="http://schemas.microsoft.com/office/powerpoint/2010/main" val="4127139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hank You and Questions">
    <p:spTree>
      <p:nvGrpSpPr>
        <p:cNvPr id="1" name=""/>
        <p:cNvGrpSpPr/>
        <p:nvPr/>
      </p:nvGrpSpPr>
      <p:grpSpPr>
        <a:xfrm>
          <a:off x="0" y="0"/>
          <a:ext cx="0" cy="0"/>
          <a:chOff x="0" y="0"/>
          <a:chExt cx="0" cy="0"/>
        </a:xfrm>
      </p:grpSpPr>
      <p:sp>
        <p:nvSpPr>
          <p:cNvPr id="7" name="Text Placeholder 12">
            <a:extLst>
              <a:ext uri="{FF2B5EF4-FFF2-40B4-BE49-F238E27FC236}">
                <a16:creationId xmlns:a16="http://schemas.microsoft.com/office/drawing/2014/main" id="{7EF3004D-07DD-4A07-84DE-710A16D04659}"/>
              </a:ext>
            </a:extLst>
          </p:cNvPr>
          <p:cNvSpPr>
            <a:spLocks noGrp="1"/>
          </p:cNvSpPr>
          <p:nvPr>
            <p:ph type="body" sz="quarter" idx="11" hasCustomPrompt="1"/>
          </p:nvPr>
        </p:nvSpPr>
        <p:spPr>
          <a:xfrm>
            <a:off x="658812" y="1811338"/>
            <a:ext cx="5319713" cy="579561"/>
          </a:xfrm>
          <a:prstGeom prst="rect">
            <a:avLst/>
          </a:prstGeom>
        </p:spPr>
        <p:txBody>
          <a:bodyPr lIns="0" tIns="0" rIns="0" bIns="0">
            <a:noAutofit/>
          </a:bodyPr>
          <a:lstStyle>
            <a:lvl1pPr marL="0" indent="0">
              <a:lnSpc>
                <a:spcPct val="100000"/>
              </a:lnSpc>
              <a:spcBef>
                <a:spcPts val="0"/>
              </a:spcBef>
              <a:buFontTx/>
              <a:buNone/>
              <a:defRPr sz="4000">
                <a:latin typeface="Times New Roman" panose="02020603050405020304" pitchFamily="18" charset="0"/>
                <a:cs typeface="Times New Roman" panose="02020603050405020304" pitchFamily="18" charset="0"/>
              </a:defRPr>
            </a:lvl1pPr>
          </a:lstStyle>
          <a:p>
            <a:pPr lvl="0"/>
            <a:r>
              <a:rPr lang="en-GB" dirty="0"/>
              <a:t>Thank you and questions </a:t>
            </a:r>
          </a:p>
        </p:txBody>
      </p:sp>
    </p:spTree>
    <p:extLst>
      <p:ext uri="{BB962C8B-B14F-4D97-AF65-F5344CB8AC3E}">
        <p14:creationId xmlns:p14="http://schemas.microsoft.com/office/powerpoint/2010/main" val="13097153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dirty="0"/>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16458470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losing logo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C540EE-818B-4BD2-B896-84BDD66D1C6D}"/>
              </a:ext>
            </a:extLst>
          </p:cNvPr>
          <p:cNvSpPr/>
          <p:nvPr userDrawn="1"/>
        </p:nvSpPr>
        <p:spPr>
          <a:xfrm>
            <a:off x="0" y="0"/>
            <a:ext cx="12191999" cy="685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Graphic 4">
            <a:extLst>
              <a:ext uri="{FF2B5EF4-FFF2-40B4-BE49-F238E27FC236}">
                <a16:creationId xmlns:a16="http://schemas.microsoft.com/office/drawing/2014/main" id="{6B0C0825-138B-4F0A-8FB0-C6A1623969D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648665" y="3045600"/>
            <a:ext cx="2894670" cy="766800"/>
          </a:xfrm>
          <a:prstGeom prst="rect">
            <a:avLst/>
          </a:prstGeom>
        </p:spPr>
      </p:pic>
    </p:spTree>
    <p:extLst>
      <p:ext uri="{BB962C8B-B14F-4D97-AF65-F5344CB8AC3E}">
        <p14:creationId xmlns:p14="http://schemas.microsoft.com/office/powerpoint/2010/main" val="2537846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x text or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224CF-B62D-43B3-ABC3-1EC2A3CB73EE}"/>
              </a:ext>
            </a:extLst>
          </p:cNvPr>
          <p:cNvSpPr>
            <a:spLocks noGrp="1"/>
          </p:cNvSpPr>
          <p:nvPr>
            <p:ph type="title" hasCustomPrompt="1"/>
          </p:nvPr>
        </p:nvSpPr>
        <p:spPr/>
        <p:txBody>
          <a:bodyPr/>
          <a:lstStyle>
            <a:lvl1pPr>
              <a:defRPr/>
            </a:lvl1pPr>
          </a:lstStyle>
          <a:p>
            <a:r>
              <a:rPr lang="en-GB" dirty="0"/>
              <a:t>Slide title</a:t>
            </a:r>
          </a:p>
        </p:txBody>
      </p:sp>
      <p:sp>
        <p:nvSpPr>
          <p:cNvPr id="13" name="Subtitle 2">
            <a:extLst>
              <a:ext uri="{FF2B5EF4-FFF2-40B4-BE49-F238E27FC236}">
                <a16:creationId xmlns:a16="http://schemas.microsoft.com/office/drawing/2014/main" id="{2CAF9701-EE58-43C3-8B35-4CE182DA9429}"/>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8" name="Content Placeholder 2">
            <a:extLst>
              <a:ext uri="{FF2B5EF4-FFF2-40B4-BE49-F238E27FC236}">
                <a16:creationId xmlns:a16="http://schemas.microsoft.com/office/drawing/2014/main" id="{8346BCF9-C87A-4439-AC19-4B8688D7A7CD}"/>
              </a:ext>
            </a:extLst>
          </p:cNvPr>
          <p:cNvSpPr>
            <a:spLocks noGrp="1"/>
          </p:cNvSpPr>
          <p:nvPr>
            <p:ph sz="quarter" idx="15" hasCustomPrompt="1"/>
          </p:nvPr>
        </p:nvSpPr>
        <p:spPr>
          <a:xfrm>
            <a:off x="655636" y="1811339"/>
            <a:ext cx="5322890" cy="4354512"/>
          </a:xfrm>
        </p:spPr>
        <p:txBody>
          <a:bodyPr/>
          <a:lstStyle>
            <a:lvl1pPr>
              <a:defRPr/>
            </a:lvl1pPr>
            <a:lvl5pPr>
              <a:defRPr/>
            </a:lvl5pPr>
            <a:lvl6pPr>
              <a:defRPr/>
            </a:lvl6pPr>
            <a:lvl7pPr>
              <a:defRPr/>
            </a:lvl7pPr>
            <a:lvl8pPr>
              <a:defRPr/>
            </a:lvl8pPr>
            <a:lvl9pPr>
              <a:defRPr/>
            </a:lvl9pPr>
          </a:lstStyle>
          <a:p>
            <a:pPr lvl="0"/>
            <a:r>
              <a:rPr lang="en-GB" dirty="0"/>
              <a:t>Click to add text, image or graph/table</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2" name="Content Placeholder 3">
            <a:extLst>
              <a:ext uri="{FF2B5EF4-FFF2-40B4-BE49-F238E27FC236}">
                <a16:creationId xmlns:a16="http://schemas.microsoft.com/office/drawing/2014/main" id="{4356D59A-1FC5-4F41-AE37-8948D8490708}"/>
              </a:ext>
            </a:extLst>
          </p:cNvPr>
          <p:cNvSpPr>
            <a:spLocks noGrp="1"/>
          </p:cNvSpPr>
          <p:nvPr>
            <p:ph sz="quarter" idx="61" hasCustomPrompt="1"/>
          </p:nvPr>
        </p:nvSpPr>
        <p:spPr>
          <a:xfrm>
            <a:off x="6210300" y="1811339"/>
            <a:ext cx="5322888" cy="4354512"/>
          </a:xfrm>
        </p:spPr>
        <p:txBody>
          <a:bodyPr/>
          <a:lstStyle>
            <a:lvl1pPr>
              <a:defRPr/>
            </a:lvl1pPr>
            <a:lvl5pPr>
              <a:defRPr/>
            </a:lvl5pPr>
            <a:lvl6pPr>
              <a:defRPr/>
            </a:lvl6pPr>
            <a:lvl7pPr>
              <a:defRPr/>
            </a:lvl7pPr>
            <a:lvl8pPr>
              <a:defRPr/>
            </a:lvl8pPr>
            <a:lvl9pPr>
              <a:defRPr/>
            </a:lvl9pPr>
          </a:lstStyle>
          <a:p>
            <a:pPr lvl="0"/>
            <a:r>
              <a:rPr lang="en-GB" dirty="0"/>
              <a:t>Click to add text, image or graph/table</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3" name="Footer Placeholder 22">
            <a:extLst>
              <a:ext uri="{FF2B5EF4-FFF2-40B4-BE49-F238E27FC236}">
                <a16:creationId xmlns:a16="http://schemas.microsoft.com/office/drawing/2014/main" id="{C54160DD-C600-48D9-BAC2-EC17A0153F31}"/>
              </a:ext>
            </a:extLst>
          </p:cNvPr>
          <p:cNvSpPr>
            <a:spLocks noGrp="1"/>
          </p:cNvSpPr>
          <p:nvPr>
            <p:ph type="ftr" sz="quarter" idx="62"/>
          </p:nvPr>
        </p:nvSpPr>
        <p:spPr/>
        <p:txBody>
          <a:bodyPr/>
          <a:lstStyle/>
          <a:p>
            <a:endParaRPr lang="en-GB" dirty="0"/>
          </a:p>
        </p:txBody>
      </p:sp>
      <p:sp>
        <p:nvSpPr>
          <p:cNvPr id="24" name="Slide Number Placeholder 23">
            <a:extLst>
              <a:ext uri="{FF2B5EF4-FFF2-40B4-BE49-F238E27FC236}">
                <a16:creationId xmlns:a16="http://schemas.microsoft.com/office/drawing/2014/main" id="{62DACF9D-B176-4395-B83A-A4F4B94814E0}"/>
              </a:ext>
            </a:extLst>
          </p:cNvPr>
          <p:cNvSpPr>
            <a:spLocks noGrp="1"/>
          </p:cNvSpPr>
          <p:nvPr>
            <p:ph type="sldNum" sz="quarter" idx="63"/>
          </p:nvPr>
        </p:nvSpPr>
        <p:spPr/>
        <p:txBody>
          <a:bodyPr/>
          <a:lstStyle/>
          <a:p>
            <a:fld id="{1BE232AB-0B06-425F-9ADD-32A9A3D01189}" type="slidenum">
              <a:rPr lang="en-GB" smtClean="0"/>
              <a:pPr/>
              <a:t>‹#›</a:t>
            </a:fld>
            <a:endParaRPr lang="en-GB" dirty="0"/>
          </a:p>
        </p:txBody>
      </p:sp>
      <p:sp>
        <p:nvSpPr>
          <p:cNvPr id="10" name="Text Placeholder 7">
            <a:extLst>
              <a:ext uri="{FF2B5EF4-FFF2-40B4-BE49-F238E27FC236}">
                <a16:creationId xmlns:a16="http://schemas.microsoft.com/office/drawing/2014/main" id="{F602C899-8005-40F8-A9B0-E4F2A7E86114}"/>
              </a:ext>
            </a:extLst>
          </p:cNvPr>
          <p:cNvSpPr>
            <a:spLocks noGrp="1"/>
          </p:cNvSpPr>
          <p:nvPr>
            <p:ph type="body" sz="quarter" idx="28" hasCustomPrompt="1"/>
          </p:nvPr>
        </p:nvSpPr>
        <p:spPr>
          <a:xfrm rot="16200000">
            <a:off x="3742587" y="392904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1" name="Text Placeholder 7">
            <a:extLst>
              <a:ext uri="{FF2B5EF4-FFF2-40B4-BE49-F238E27FC236}">
                <a16:creationId xmlns:a16="http://schemas.microsoft.com/office/drawing/2014/main" id="{C101D9F4-BB9A-4CE5-84BF-D5DBCF640878}"/>
              </a:ext>
            </a:extLst>
          </p:cNvPr>
          <p:cNvSpPr>
            <a:spLocks noGrp="1"/>
          </p:cNvSpPr>
          <p:nvPr>
            <p:ph type="body" sz="quarter" idx="64" hasCustomPrompt="1"/>
          </p:nvPr>
        </p:nvSpPr>
        <p:spPr>
          <a:xfrm rot="16200000">
            <a:off x="9291598" y="392904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60546467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losing logo 2">
    <p:bg>
      <p:bgPr>
        <a:solidFill>
          <a:schemeClr val="tx2">
            <a:alpha val="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C540EE-818B-4BD2-B896-84BDD66D1C6D}"/>
              </a:ext>
            </a:extLst>
          </p:cNvPr>
          <p:cNvSpPr/>
          <p:nvPr userDrawn="1"/>
        </p:nvSpPr>
        <p:spPr>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Graphic 4">
            <a:extLst>
              <a:ext uri="{FF2B5EF4-FFF2-40B4-BE49-F238E27FC236}">
                <a16:creationId xmlns:a16="http://schemas.microsoft.com/office/drawing/2014/main" id="{95CF1649-656D-4D52-90FE-38B098A6D09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648665" y="3045600"/>
            <a:ext cx="2894670" cy="766800"/>
          </a:xfrm>
          <a:prstGeom prst="rect">
            <a:avLst/>
          </a:prstGeom>
        </p:spPr>
      </p:pic>
    </p:spTree>
    <p:extLst>
      <p:ext uri="{BB962C8B-B14F-4D97-AF65-F5344CB8AC3E}">
        <p14:creationId xmlns:p14="http://schemas.microsoft.com/office/powerpoint/2010/main" val="3158396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User guide">
    <p:spTree>
      <p:nvGrpSpPr>
        <p:cNvPr id="1" name=""/>
        <p:cNvGrpSpPr/>
        <p:nvPr/>
      </p:nvGrpSpPr>
      <p:grpSpPr>
        <a:xfrm>
          <a:off x="0" y="0"/>
          <a:ext cx="0" cy="0"/>
          <a:chOff x="0" y="0"/>
          <a:chExt cx="0" cy="0"/>
        </a:xfrm>
      </p:grpSpPr>
      <p:sp>
        <p:nvSpPr>
          <p:cNvPr id="20" name="Date Placeholder 6" hidden="1">
            <a:extLst>
              <a:ext uri="{FF2B5EF4-FFF2-40B4-BE49-F238E27FC236}">
                <a16:creationId xmlns:a16="http://schemas.microsoft.com/office/drawing/2014/main" id="{C8F77785-DAC9-4046-8A82-0AC407341173}"/>
              </a:ext>
            </a:extLst>
          </p:cNvPr>
          <p:cNvSpPr>
            <a:spLocks noGrp="1"/>
          </p:cNvSpPr>
          <p:nvPr>
            <p:ph type="dt" sz="half" idx="15"/>
          </p:nvPr>
        </p:nvSpPr>
        <p:spPr>
          <a:xfrm>
            <a:off x="540000" y="6433200"/>
            <a:ext cx="2743200" cy="180000"/>
          </a:xfrm>
          <a:prstGeom prst="rect">
            <a:avLst/>
          </a:prstGeom>
        </p:spPr>
        <p:txBody>
          <a:bodyPr vert="horz" lIns="0" tIns="0" rIns="0" bIns="0" rtlCol="0" anchor="b" anchorCtr="0"/>
          <a:lstStyle>
            <a:defPPr>
              <a:defRPr lang="en-US"/>
            </a:defPPr>
            <a:lvl1pPr marL="0" algn="l" defTabSz="914400" rtl="0" eaLnBrk="1" latinLnBrk="0" hangingPunct="1">
              <a:defRPr sz="10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sp>
        <p:nvSpPr>
          <p:cNvPr id="21" name="Footer Placeholder 8" hidden="1">
            <a:extLst>
              <a:ext uri="{FF2B5EF4-FFF2-40B4-BE49-F238E27FC236}">
                <a16:creationId xmlns:a16="http://schemas.microsoft.com/office/drawing/2014/main" id="{9675D1FD-FB10-4317-AAF4-BDCB2224F107}"/>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23" name="Slide Number Placeholder 10" hidden="1">
            <a:extLst>
              <a:ext uri="{FF2B5EF4-FFF2-40B4-BE49-F238E27FC236}">
                <a16:creationId xmlns:a16="http://schemas.microsoft.com/office/drawing/2014/main" id="{BBF7E881-962B-4385-8C0A-994D3D7717F3}"/>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30" name="Text Box 2">
            <a:extLst>
              <a:ext uri="{FF2B5EF4-FFF2-40B4-BE49-F238E27FC236}">
                <a16:creationId xmlns:a16="http://schemas.microsoft.com/office/drawing/2014/main" id="{29B69B38-E4DC-46EC-8251-C0FF4979DBB5}"/>
              </a:ext>
            </a:extLst>
          </p:cNvPr>
          <p:cNvSpPr txBox="1">
            <a:spLocks noChangeArrowheads="1"/>
          </p:cNvSpPr>
          <p:nvPr userDrawn="1"/>
        </p:nvSpPr>
        <p:spPr bwMode="auto">
          <a:xfrm>
            <a:off x="658810" y="1556270"/>
            <a:ext cx="3458564" cy="5370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200" b="1" dirty="0">
                <a:solidFill>
                  <a:schemeClr val="accent1"/>
                </a:solidFill>
                <a:latin typeface="Arial" panose="020B0604020202020204" pitchFamily="34" charset="0"/>
                <a:cs typeface="Arial" panose="020B0604020202020204" pitchFamily="34" charset="0"/>
              </a:rPr>
              <a:t>Styles pane</a:t>
            </a:r>
            <a:endParaRPr lang="en-GB" altLang="da-DK" sz="1200" b="1" noProof="1">
              <a:solidFill>
                <a:schemeClr val="accent1"/>
              </a:solidFill>
              <a:latin typeface="Arial" panose="020B0604020202020204" pitchFamily="34" charset="0"/>
              <a:cs typeface="Arial" panose="020B0604020202020204" pitchFamily="34" charset="0"/>
            </a:endParaRPr>
          </a:p>
          <a:p>
            <a:pPr eaLnBrk="1" hangingPunct="1">
              <a:spcAft>
                <a:spcPts val="600"/>
              </a:spcAft>
              <a:defRPr/>
            </a:pPr>
            <a:r>
              <a:rPr lang="en-GB" sz="1000" b="0" noProof="1">
                <a:solidFill>
                  <a:schemeClr val="tx1"/>
                </a:solidFill>
                <a:latin typeface="+mn-lt"/>
                <a:cs typeface="Arial" panose="020B0604020202020204" pitchFamily="34" charset="0"/>
              </a:rPr>
              <a:t>Click </a:t>
            </a:r>
            <a:r>
              <a:rPr lang="en-GB" sz="1000" b="0" noProof="1">
                <a:solidFill>
                  <a:schemeClr val="accent1"/>
                </a:solidFill>
                <a:latin typeface="+mn-lt"/>
                <a:cs typeface="Arial" panose="020B0604020202020204" pitchFamily="34" charset="0"/>
              </a:rPr>
              <a:t>Styles Pane </a:t>
            </a:r>
            <a:r>
              <a:rPr lang="en-GB" sz="1000" b="0" noProof="1">
                <a:solidFill>
                  <a:schemeClr val="tx1"/>
                </a:solidFill>
                <a:latin typeface="+mn-lt"/>
                <a:cs typeface="Arial" panose="020B0604020202020204" pitchFamily="34" charset="0"/>
              </a:rPr>
              <a:t>on Templafy ribbon to </a:t>
            </a:r>
            <a:br>
              <a:rPr lang="en-GB" sz="1000" b="0" noProof="1">
                <a:solidFill>
                  <a:schemeClr val="tx1"/>
                </a:solidFill>
                <a:latin typeface="+mn-lt"/>
                <a:cs typeface="Arial" panose="020B0604020202020204" pitchFamily="34" charset="0"/>
              </a:rPr>
            </a:br>
            <a:r>
              <a:rPr lang="en-GB" sz="1000" b="0" noProof="1">
                <a:solidFill>
                  <a:schemeClr val="tx1"/>
                </a:solidFill>
                <a:latin typeface="+mn-lt"/>
                <a:cs typeface="Arial" panose="020B0604020202020204" pitchFamily="34" charset="0"/>
              </a:rPr>
              <a:t>select up to 9 different level text or headings. </a:t>
            </a:r>
          </a:p>
          <a:p>
            <a:pPr eaLnBrk="1" hangingPunct="1">
              <a:spcAft>
                <a:spcPts val="600"/>
              </a:spcAft>
              <a:defRPr/>
            </a:pPr>
            <a:r>
              <a:rPr lang="en-GB" sz="1000" b="0" noProof="1">
                <a:solidFill>
                  <a:schemeClr val="tx1"/>
                </a:solidFill>
                <a:latin typeface="+mn-lt"/>
                <a:cs typeface="Arial" panose="020B0604020202020204" pitchFamily="34" charset="0"/>
              </a:rPr>
              <a:t>Alternatively, select </a:t>
            </a:r>
            <a:r>
              <a:rPr lang="en-GB" sz="1000" b="0" kern="1200" noProof="1">
                <a:solidFill>
                  <a:schemeClr val="accent1"/>
                </a:solidFill>
                <a:latin typeface="+mn-lt"/>
                <a:ea typeface="+mn-ea"/>
                <a:cs typeface="Arial" panose="020B0604020202020204" pitchFamily="34" charset="0"/>
              </a:rPr>
              <a:t>Increase</a:t>
            </a:r>
            <a:r>
              <a:rPr lang="en-GB" sz="1000" baseline="0" noProof="1">
                <a:solidFill>
                  <a:schemeClr val="tx1"/>
                </a:solidFill>
                <a:latin typeface="+mn-lt"/>
                <a:cs typeface="Arial" panose="020B0604020202020204" pitchFamily="34" charset="0"/>
              </a:rPr>
              <a:t> or </a:t>
            </a:r>
            <a:r>
              <a:rPr lang="en-GB" sz="1000" b="0" kern="1200" noProof="1">
                <a:solidFill>
                  <a:schemeClr val="accent1"/>
                </a:solidFill>
                <a:latin typeface="+mn-lt"/>
                <a:ea typeface="+mn-ea"/>
                <a:cs typeface="Arial" panose="020B0604020202020204" pitchFamily="34" charset="0"/>
              </a:rPr>
              <a:t>Decrease</a:t>
            </a:r>
            <a:r>
              <a:rPr lang="en-GB" sz="1000" b="1" baseline="0" noProof="1">
                <a:solidFill>
                  <a:schemeClr val="tx1"/>
                </a:solidFill>
                <a:latin typeface="+mn-lt"/>
                <a:cs typeface="Arial" panose="020B0604020202020204" pitchFamily="34" charset="0"/>
              </a:rPr>
              <a:t> </a:t>
            </a:r>
            <a:r>
              <a:rPr lang="en-GB" sz="1000" baseline="0" noProof="1">
                <a:solidFill>
                  <a:schemeClr val="tx1"/>
                </a:solidFill>
                <a:latin typeface="+mn-lt"/>
                <a:cs typeface="Arial" panose="020B0604020202020204" pitchFamily="34" charset="0"/>
              </a:rPr>
              <a:t>list </a:t>
            </a:r>
            <a:br>
              <a:rPr lang="en-GB" sz="1000" baseline="0" noProof="1">
                <a:solidFill>
                  <a:schemeClr val="tx1"/>
                </a:solidFill>
                <a:latin typeface="+mn-lt"/>
                <a:cs typeface="Arial" panose="020B0604020202020204" pitchFamily="34" charset="0"/>
              </a:rPr>
            </a:br>
            <a:r>
              <a:rPr lang="en-GB" sz="1000" baseline="0" noProof="1">
                <a:solidFill>
                  <a:schemeClr val="tx1"/>
                </a:solidFill>
                <a:latin typeface="+mn-lt"/>
                <a:cs typeface="Arial" panose="020B0604020202020204" pitchFamily="34" charset="0"/>
              </a:rPr>
              <a:t>level to go up a level to change the style.</a:t>
            </a:r>
            <a:endParaRPr lang="en-GB" altLang="da-DK" sz="1000" b="0" noProof="1">
              <a:solidFill>
                <a:schemeClr val="tx1"/>
              </a:solidFill>
              <a:latin typeface="+mn-lt"/>
              <a:cs typeface="Arial" panose="020B0604020202020204" pitchFamily="34" charset="0"/>
            </a:endParaRPr>
          </a:p>
          <a:p>
            <a:pPr eaLnBrk="1" hangingPunct="1">
              <a:spcAft>
                <a:spcPts val="600"/>
              </a:spcAft>
              <a:defRPr/>
            </a:pPr>
            <a:endParaRPr lang="en-GB" altLang="da-DK" sz="1000" b="0" noProof="1">
              <a:solidFill>
                <a:schemeClr val="tx1"/>
              </a:solidFill>
              <a:latin typeface="+mn-lt"/>
              <a:cs typeface="Arial" panose="020B0604020202020204" pitchFamily="34" charset="0"/>
            </a:endParaRPr>
          </a:p>
          <a:p>
            <a:pPr eaLnBrk="1" hangingPunct="1">
              <a:spcAft>
                <a:spcPts val="600"/>
              </a:spcAft>
              <a:defRPr/>
            </a:pPr>
            <a:br>
              <a:rPr lang="en-GB" altLang="da-DK" sz="1000" b="0" noProof="1">
                <a:solidFill>
                  <a:schemeClr val="tx1"/>
                </a:solidFill>
                <a:latin typeface="+mn-lt"/>
                <a:cs typeface="Arial" panose="020B0604020202020204" pitchFamily="34" charset="0"/>
              </a:rPr>
            </a:br>
            <a:br>
              <a:rPr lang="en-GB" altLang="da-DK" sz="1000" b="0" noProof="1">
                <a:solidFill>
                  <a:schemeClr val="tx1"/>
                </a:solidFill>
                <a:latin typeface="+mn-lt"/>
                <a:cs typeface="Arial" panose="020B0604020202020204" pitchFamily="34" charset="0"/>
              </a:rPr>
            </a:br>
            <a:r>
              <a:rPr lang="en-GB" sz="1000" b="0" noProof="1">
                <a:solidFill>
                  <a:schemeClr val="accent1"/>
                </a:solidFill>
                <a:latin typeface="+mn-lt"/>
                <a:cs typeface="Arial" panose="020B0604020202020204" pitchFamily="34" charset="0"/>
              </a:rPr>
              <a:t>Reset slide</a:t>
            </a:r>
            <a:br>
              <a:rPr lang="en-GB" sz="1000" b="0" noProof="1">
                <a:solidFill>
                  <a:schemeClr val="tx2"/>
                </a:solidFill>
                <a:latin typeface="+mn-lt"/>
                <a:cs typeface="Arial" panose="020B0604020202020204" pitchFamily="34" charset="0"/>
              </a:rPr>
            </a:br>
            <a:r>
              <a:rPr lang="en-GB" altLang="da-DK" sz="1000" noProof="1">
                <a:solidFill>
                  <a:schemeClr val="tx1"/>
                </a:solidFill>
                <a:latin typeface="+mn-lt"/>
                <a:cs typeface="Arial" panose="020B0604020202020204" pitchFamily="34" charset="0"/>
              </a:rPr>
              <a:t>Click the </a:t>
            </a:r>
            <a:r>
              <a:rPr lang="en-GB" altLang="da-DK" sz="1000" b="0" kern="1200" noProof="1">
                <a:solidFill>
                  <a:schemeClr val="accent1"/>
                </a:solidFill>
                <a:latin typeface="+mn-lt"/>
                <a:ea typeface="+mn-ea"/>
                <a:cs typeface="Arial" panose="020B0604020202020204" pitchFamily="34" charset="0"/>
              </a:rPr>
              <a:t>Reset</a:t>
            </a:r>
            <a:r>
              <a:rPr lang="en-GB" altLang="da-DK" sz="1000" b="1" baseline="0" noProof="1">
                <a:solidFill>
                  <a:schemeClr val="tx1"/>
                </a:solidFill>
                <a:latin typeface="+mn-lt"/>
                <a:cs typeface="Arial" panose="020B0604020202020204" pitchFamily="34" charset="0"/>
              </a:rPr>
              <a:t> </a:t>
            </a:r>
            <a:r>
              <a:rPr lang="en-GB" altLang="da-DK" sz="1000" noProof="1">
                <a:solidFill>
                  <a:schemeClr val="tx1"/>
                </a:solidFill>
                <a:latin typeface="+mn-lt"/>
                <a:cs typeface="Arial" panose="020B0604020202020204" pitchFamily="34" charset="0"/>
              </a:rPr>
              <a:t>menu to reset position, size</a:t>
            </a:r>
            <a:r>
              <a:rPr lang="en-GB" altLang="da-DK" sz="1000" baseline="0" noProof="1">
                <a:solidFill>
                  <a:schemeClr val="tx1"/>
                </a:solidFill>
                <a:latin typeface="+mn-lt"/>
                <a:cs typeface="Arial" panose="020B0604020202020204" pitchFamily="34" charset="0"/>
              </a:rPr>
              <a:t> and </a:t>
            </a:r>
            <a:br>
              <a:rPr lang="en-GB" altLang="da-DK" sz="1000" baseline="0" noProof="1">
                <a:solidFill>
                  <a:schemeClr val="tx1"/>
                </a:solidFill>
                <a:latin typeface="+mn-lt"/>
                <a:cs typeface="Arial" panose="020B0604020202020204" pitchFamily="34" charset="0"/>
              </a:rPr>
            </a:br>
            <a:r>
              <a:rPr lang="en-GB" altLang="da-DK" sz="1000" baseline="0" noProof="1">
                <a:solidFill>
                  <a:schemeClr val="tx1"/>
                </a:solidFill>
                <a:latin typeface="+mn-lt"/>
                <a:cs typeface="Arial" panose="020B0604020202020204" pitchFamily="34" charset="0"/>
              </a:rPr>
              <a:t>formatting of the slide placeholders to their default settings</a:t>
            </a:r>
          </a:p>
          <a:p>
            <a:pPr marL="0" marR="0" lvl="0" indent="0" algn="l" defTabSz="914400" rtl="0" eaLnBrk="1" fontAlgn="auto" latinLnBrk="0" hangingPunct="1">
              <a:lnSpc>
                <a:spcPct val="100000"/>
              </a:lnSpc>
              <a:spcBef>
                <a:spcPts val="0"/>
              </a:spcBef>
              <a:spcAft>
                <a:spcPts val="600"/>
              </a:spcAft>
              <a:buClrTx/>
              <a:buSzTx/>
              <a:buFontTx/>
              <a:buNone/>
              <a:tabLst/>
              <a:defRPr/>
            </a:pPr>
            <a:br>
              <a:rPr lang="en-GB" altLang="da-DK" sz="800" b="0" noProof="1">
                <a:solidFill>
                  <a:schemeClr val="tx1"/>
                </a:solidFill>
                <a:latin typeface="+mn-lt"/>
                <a:cs typeface="Arial" panose="020B0604020202020204" pitchFamily="34" charset="0"/>
              </a:rPr>
            </a:br>
            <a:r>
              <a:rPr lang="en-GB" sz="1200" b="1" dirty="0">
                <a:solidFill>
                  <a:schemeClr val="accent1"/>
                </a:solidFill>
                <a:latin typeface="Arial" panose="020B0604020202020204" pitchFamily="34" charset="0"/>
                <a:cs typeface="Arial" panose="020B0604020202020204" pitchFamily="34" charset="0"/>
              </a:rPr>
              <a:t>Slides and layouts</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1000" b="0" noProof="1">
                <a:solidFill>
                  <a:schemeClr val="tx1"/>
                </a:solidFill>
                <a:latin typeface="+mn-lt"/>
                <a:cs typeface="Arial" panose="020B0604020202020204" pitchFamily="34" charset="0"/>
              </a:rPr>
              <a:t>Click on the menu </a:t>
            </a:r>
            <a:r>
              <a:rPr lang="en-GB" altLang="da-DK" sz="1000" b="0" kern="1200" noProof="1">
                <a:solidFill>
                  <a:schemeClr val="accent1"/>
                </a:solidFill>
                <a:latin typeface="+mn-lt"/>
                <a:ea typeface="+mn-ea"/>
                <a:cs typeface="Arial" panose="020B0604020202020204" pitchFamily="34" charset="0"/>
              </a:rPr>
              <a:t>New Slide </a:t>
            </a:r>
            <a:r>
              <a:rPr lang="en-GB" altLang="da-DK" sz="1000" b="0" noProof="1">
                <a:solidFill>
                  <a:schemeClr val="tx1"/>
                </a:solidFill>
                <a:latin typeface="+mn-lt"/>
                <a:cs typeface="Arial" panose="020B0604020202020204" pitchFamily="34" charset="0"/>
              </a:rPr>
              <a:t>in the </a:t>
            </a:r>
            <a:r>
              <a:rPr lang="en-GB" altLang="da-DK" sz="1000" b="0" kern="1200" noProof="1">
                <a:solidFill>
                  <a:schemeClr val="accent1"/>
                </a:solidFill>
                <a:latin typeface="+mn-lt"/>
                <a:ea typeface="+mn-ea"/>
                <a:cs typeface="Arial" panose="020B0604020202020204" pitchFamily="34" charset="0"/>
              </a:rPr>
              <a:t>Home</a:t>
            </a:r>
            <a:r>
              <a:rPr lang="en-GB" altLang="da-DK" sz="1000" b="0" noProof="1">
                <a:solidFill>
                  <a:schemeClr val="tx1"/>
                </a:solidFill>
                <a:latin typeface="+mn-lt"/>
                <a:cs typeface="Arial" panose="020B0604020202020204" pitchFamily="34" charset="0"/>
              </a:rPr>
              <a:t> tab to insert a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new slide</a:t>
            </a:r>
            <a:br>
              <a:rPr lang="en-GB" altLang="da-DK" sz="1000" b="0" noProof="1">
                <a:solidFill>
                  <a:schemeClr val="tx1"/>
                </a:solidFill>
                <a:latin typeface="+mn-lt"/>
                <a:cs typeface="Arial" panose="020B0604020202020204" pitchFamily="34" charset="0"/>
              </a:rPr>
            </a:br>
            <a:br>
              <a:rPr lang="en-GB" altLang="da-DK" sz="1000" b="0" noProof="1">
                <a:solidFill>
                  <a:schemeClr val="tx1"/>
                </a:solidFill>
                <a:latin typeface="+mn-lt"/>
                <a:cs typeface="Arial" panose="020B0604020202020204" pitchFamily="34" charset="0"/>
              </a:rPr>
            </a:br>
            <a:r>
              <a:rPr lang="en-GB" altLang="da-DK" sz="1000" b="0" noProof="1">
                <a:solidFill>
                  <a:schemeClr val="accent1"/>
                </a:solidFill>
                <a:latin typeface="+mn-lt"/>
                <a:cs typeface="Arial" panose="020B0604020202020204" pitchFamily="34" charset="0"/>
              </a:rPr>
              <a:t>Change layout</a:t>
            </a:r>
            <a:br>
              <a:rPr lang="en-GB" altLang="da-DK" sz="1000" b="0" noProof="1">
                <a:solidFill>
                  <a:schemeClr val="tx2"/>
                </a:solidFill>
                <a:latin typeface="+mn-lt"/>
                <a:cs typeface="Arial" panose="020B0604020202020204" pitchFamily="34" charset="0"/>
              </a:rPr>
            </a:br>
            <a:r>
              <a:rPr lang="en-GB" sz="1000" dirty="0">
                <a:solidFill>
                  <a:srgbClr val="000000"/>
                </a:solidFill>
                <a:latin typeface="+mn-lt"/>
                <a:ea typeface="Arial" panose="020B0604020202020204" pitchFamily="34" charset="0"/>
              </a:rPr>
              <a:t>Click on the arrow next to </a:t>
            </a:r>
            <a:r>
              <a:rPr lang="en-GB" sz="1000" b="0" kern="1200" dirty="0">
                <a:solidFill>
                  <a:schemeClr val="accent1"/>
                </a:solidFill>
                <a:latin typeface="+mn-lt"/>
                <a:ea typeface="+mn-ea"/>
                <a:cs typeface="Arial" panose="020B0604020202020204" pitchFamily="34" charset="0"/>
              </a:rPr>
              <a:t>Layout</a:t>
            </a:r>
            <a:r>
              <a:rPr lang="en-GB" sz="1000" b="1" dirty="0">
                <a:solidFill>
                  <a:srgbClr val="000000"/>
                </a:solidFill>
                <a:latin typeface="+mn-lt"/>
                <a:ea typeface="Arial" panose="020B0604020202020204" pitchFamily="34" charset="0"/>
              </a:rPr>
              <a:t> </a:t>
            </a:r>
            <a:r>
              <a:rPr lang="en-GB" sz="1000" dirty="0">
                <a:solidFill>
                  <a:srgbClr val="000000"/>
                </a:solidFill>
                <a:latin typeface="+mn-lt"/>
                <a:ea typeface="Arial" panose="020B0604020202020204" pitchFamily="34" charset="0"/>
              </a:rPr>
              <a:t>to view a dropdown </a:t>
            </a:r>
            <a:br>
              <a:rPr lang="en-GB" sz="1000" dirty="0">
                <a:solidFill>
                  <a:srgbClr val="000000"/>
                </a:solidFill>
                <a:latin typeface="+mn-lt"/>
                <a:ea typeface="Arial" panose="020B0604020202020204" pitchFamily="34" charset="0"/>
              </a:rPr>
            </a:br>
            <a:r>
              <a:rPr lang="en-GB" sz="1000" dirty="0">
                <a:solidFill>
                  <a:srgbClr val="000000"/>
                </a:solidFill>
                <a:latin typeface="+mn-lt"/>
                <a:ea typeface="Arial" panose="020B0604020202020204" pitchFamily="34" charset="0"/>
              </a:rPr>
              <a:t>menu of possible slide layouts</a:t>
            </a:r>
          </a:p>
          <a:p>
            <a:pPr marL="0" indent="0">
              <a:spcAft>
                <a:spcPts val="600"/>
              </a:spcAft>
              <a:buFont typeface="+mj-lt"/>
              <a:buNone/>
            </a:pPr>
            <a:r>
              <a:rPr lang="en-GB" sz="1000" b="0" dirty="0">
                <a:solidFill>
                  <a:schemeClr val="accent1"/>
                </a:solidFill>
                <a:latin typeface="+mn-lt"/>
                <a:ea typeface="Arial" panose="020B0604020202020204" pitchFamily="34" charset="0"/>
              </a:rPr>
              <a:t>Animations</a:t>
            </a:r>
            <a:br>
              <a:rPr lang="en-GB" sz="1000" b="1" dirty="0">
                <a:solidFill>
                  <a:srgbClr val="000000"/>
                </a:solidFill>
                <a:latin typeface="+mn-lt"/>
                <a:ea typeface="Arial" panose="020B0604020202020204" pitchFamily="34" charset="0"/>
              </a:rPr>
            </a:br>
            <a:r>
              <a:rPr lang="en-GB" sz="1000" dirty="0">
                <a:latin typeface="+mn-lt"/>
                <a:ea typeface="Arial" panose="020B0604020202020204" pitchFamily="34" charset="0"/>
              </a:rPr>
              <a:t>No animated slides included,  keep animation simple e.g., fade</a:t>
            </a:r>
          </a:p>
          <a:p>
            <a:pPr marL="0" indent="0">
              <a:spcAft>
                <a:spcPts val="0"/>
              </a:spcAft>
              <a:buFont typeface="+mj-lt"/>
              <a:buNone/>
            </a:pPr>
            <a:endParaRPr lang="en-GB" sz="1000" dirty="0">
              <a:latin typeface="+mn-lt"/>
              <a:ea typeface="Arial" panose="020B0604020202020204" pitchFamily="34" charset="0"/>
            </a:endParaRPr>
          </a:p>
          <a:p>
            <a:pPr eaLnBrk="1" hangingPunct="1">
              <a:spcAft>
                <a:spcPts val="600"/>
              </a:spcAft>
              <a:defRPr/>
            </a:pPr>
            <a:r>
              <a:rPr lang="en-GB" sz="1200" b="1" dirty="0">
                <a:solidFill>
                  <a:schemeClr val="accent1"/>
                </a:solidFill>
                <a:latin typeface="Arial" panose="020B0604020202020204" pitchFamily="34" charset="0"/>
                <a:cs typeface="Arial" panose="020B0604020202020204" pitchFamily="34" charset="0"/>
              </a:rPr>
              <a:t>Guides</a:t>
            </a:r>
          </a:p>
          <a:p>
            <a:pPr eaLnBrk="1" hangingPunct="1">
              <a:spcAft>
                <a:spcPts val="600"/>
              </a:spcAft>
              <a:defRPr/>
            </a:pPr>
            <a:r>
              <a:rPr lang="en-GB" altLang="da-DK" sz="1000" b="0" kern="1200" noProof="1">
                <a:solidFill>
                  <a:schemeClr val="tx1"/>
                </a:solidFill>
                <a:latin typeface="+mn-lt"/>
                <a:ea typeface="+mn-ea"/>
                <a:cs typeface="Arial" panose="020B0604020202020204" pitchFamily="34" charset="0"/>
              </a:rPr>
              <a:t>Click the </a:t>
            </a:r>
            <a:r>
              <a:rPr lang="en-GB" altLang="da-DK" sz="1000" b="0" kern="1200" noProof="1">
                <a:solidFill>
                  <a:schemeClr val="accent1"/>
                </a:solidFill>
                <a:latin typeface="+mn-lt"/>
                <a:ea typeface="+mn-ea"/>
                <a:cs typeface="Arial" panose="020B0604020202020204" pitchFamily="34" charset="0"/>
              </a:rPr>
              <a:t>View</a:t>
            </a:r>
            <a:r>
              <a:rPr lang="en-GB" altLang="da-DK" sz="1000" b="0" kern="1200" noProof="1">
                <a:solidFill>
                  <a:schemeClr val="tx1"/>
                </a:solidFill>
                <a:latin typeface="+mn-lt"/>
                <a:ea typeface="+mn-ea"/>
                <a:cs typeface="Arial" panose="020B0604020202020204" pitchFamily="34" charset="0"/>
              </a:rPr>
              <a:t> tab and set tick mark next to </a:t>
            </a:r>
            <a:r>
              <a:rPr lang="en-GB" altLang="da-DK" sz="1000" b="0" kern="1200" noProof="1">
                <a:solidFill>
                  <a:schemeClr val="accent1"/>
                </a:solidFill>
                <a:latin typeface="+mn-lt"/>
                <a:ea typeface="+mn-ea"/>
                <a:cs typeface="Arial" panose="020B0604020202020204" pitchFamily="34" charset="0"/>
              </a:rPr>
              <a:t>Guides</a:t>
            </a:r>
          </a:p>
          <a:p>
            <a:pPr eaLnBrk="1" hangingPunct="1">
              <a:spcAft>
                <a:spcPts val="600"/>
              </a:spcAft>
              <a:defRPr/>
            </a:pPr>
            <a:r>
              <a:rPr lang="en-GB" altLang="da-DK" sz="1000" b="0" kern="1200" noProof="1">
                <a:solidFill>
                  <a:schemeClr val="accent1"/>
                </a:solidFill>
                <a:latin typeface="+mn-lt"/>
                <a:ea typeface="+mn-ea"/>
                <a:cs typeface="Arial" panose="020B0604020202020204" pitchFamily="34" charset="0"/>
              </a:rPr>
              <a:t>Hint: Alt + F9 </a:t>
            </a:r>
            <a:r>
              <a:rPr lang="en-GB" altLang="da-DK" sz="1000" b="0" kern="1200" noProof="1">
                <a:solidFill>
                  <a:schemeClr val="tx1"/>
                </a:solidFill>
                <a:latin typeface="+mn-lt"/>
                <a:ea typeface="+mn-ea"/>
                <a:cs typeface="Arial" panose="020B0604020202020204" pitchFamily="34" charset="0"/>
              </a:rPr>
              <a:t>for quick view of guides</a:t>
            </a:r>
            <a:br>
              <a:rPr lang="en-GB" altLang="da-DK" sz="1000" b="0" kern="1200" noProof="1">
                <a:solidFill>
                  <a:schemeClr val="tx1"/>
                </a:solidFill>
                <a:latin typeface="+mn-lt"/>
                <a:ea typeface="+mn-ea"/>
                <a:cs typeface="Arial" panose="020B0604020202020204" pitchFamily="34" charset="0"/>
              </a:rPr>
            </a:br>
            <a:r>
              <a:rPr lang="en-GB" altLang="da-DK" sz="1000" b="0" kern="1200" noProof="1">
                <a:solidFill>
                  <a:schemeClr val="accent1"/>
                </a:solidFill>
                <a:latin typeface="+mn-lt"/>
                <a:ea typeface="+mn-ea"/>
                <a:cs typeface="Arial" panose="020B0604020202020204" pitchFamily="34" charset="0"/>
              </a:rPr>
              <a:t>Mac: </a:t>
            </a:r>
            <a:r>
              <a:rPr lang="en-GB" sz="1000" b="0" i="0" dirty="0">
                <a:solidFill>
                  <a:srgbClr val="333333"/>
                </a:solidFill>
                <a:effectLst/>
                <a:latin typeface="+mn-lt"/>
              </a:rPr>
              <a:t>⌘ </a:t>
            </a:r>
            <a:r>
              <a:rPr lang="en-GB" altLang="da-DK" sz="1000" b="0" kern="1200" noProof="1">
                <a:solidFill>
                  <a:schemeClr val="tx1"/>
                </a:solidFill>
                <a:latin typeface="+mn-lt"/>
                <a:ea typeface="+mn-ea"/>
                <a:cs typeface="Arial" panose="020B0604020202020204" pitchFamily="34" charset="0"/>
              </a:rPr>
              <a:t>+ option + ctrl + G</a:t>
            </a:r>
            <a:endParaRPr lang="en-GB" sz="1000" dirty="0">
              <a:latin typeface="+mn-lt"/>
              <a:ea typeface="Arial" panose="020B0604020202020204" pitchFamily="34" charset="0"/>
            </a:endParaRPr>
          </a:p>
          <a:p>
            <a:pPr marL="0" indent="0">
              <a:spcAft>
                <a:spcPts val="600"/>
              </a:spcAft>
              <a:buFont typeface="+mj-lt"/>
              <a:buNone/>
            </a:pPr>
            <a:br>
              <a:rPr lang="en-GB" altLang="da-DK" sz="1000" b="0" kern="1200" noProof="1">
                <a:solidFill>
                  <a:schemeClr val="tx1"/>
                </a:solidFill>
                <a:latin typeface="Arial" charset="0"/>
                <a:ea typeface="+mn-ea"/>
                <a:cs typeface="Arial" panose="020B0604020202020204" pitchFamily="34" charset="0"/>
              </a:rPr>
            </a:br>
            <a:endParaRPr lang="en-GB" sz="1000" dirty="0">
              <a:latin typeface="+mn-lt"/>
              <a:ea typeface="Arial" panose="020B0604020202020204" pitchFamily="34" charset="0"/>
            </a:endParaRPr>
          </a:p>
        </p:txBody>
      </p:sp>
      <p:sp>
        <p:nvSpPr>
          <p:cNvPr id="31" name="Text Box 3">
            <a:extLst>
              <a:ext uri="{FF2B5EF4-FFF2-40B4-BE49-F238E27FC236}">
                <a16:creationId xmlns:a16="http://schemas.microsoft.com/office/drawing/2014/main" id="{F569F601-11CF-4F09-9ACA-29DB61293B18}"/>
              </a:ext>
            </a:extLst>
          </p:cNvPr>
          <p:cNvSpPr txBox="1">
            <a:spLocks noChangeArrowheads="1"/>
          </p:cNvSpPr>
          <p:nvPr userDrawn="1"/>
        </p:nvSpPr>
        <p:spPr bwMode="auto">
          <a:xfrm>
            <a:off x="4359275" y="1556270"/>
            <a:ext cx="347345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200" b="1" dirty="0">
                <a:solidFill>
                  <a:schemeClr val="accent1"/>
                </a:solidFill>
                <a:latin typeface="Arial" panose="020B0604020202020204" pitchFamily="34" charset="0"/>
                <a:cs typeface="Arial" panose="020B0604020202020204" pitchFamily="34" charset="0"/>
              </a:rPr>
              <a:t>Pictures</a:t>
            </a:r>
            <a:endParaRPr lang="en-GB" sz="1200" b="1" noProof="1">
              <a:solidFill>
                <a:schemeClr val="accent1"/>
              </a:solidFill>
              <a:latin typeface="Arial" panose="020B0604020202020204" pitchFamily="34" charset="0"/>
              <a:cs typeface="Arial" panose="020B0604020202020204" pitchFamily="34" charset="0"/>
            </a:endParaRPr>
          </a:p>
          <a:p>
            <a:pPr marL="0" lvl="0" indent="0" algn="l" defTabSz="914400" rtl="0" eaLnBrk="1" latinLnBrk="0" hangingPunct="1">
              <a:lnSpc>
                <a:spcPct val="100000"/>
              </a:lnSpc>
              <a:spcBef>
                <a:spcPts val="0"/>
              </a:spcBef>
              <a:spcAft>
                <a:spcPts val="0"/>
              </a:spcAft>
              <a:buClr>
                <a:srgbClr val="000000"/>
              </a:buClr>
              <a:buSzPct val="100000"/>
              <a:buFont typeface="+mj-lt"/>
              <a:buNone/>
              <a:defRPr/>
            </a:pPr>
            <a:r>
              <a:rPr lang="en-GB" altLang="da-DK" sz="1050" b="0" i="0" u="none" kern="1200" cap="none" noProof="1">
                <a:solidFill>
                  <a:srgbClr val="000000"/>
                </a:solidFill>
                <a:latin typeface="Times New Roman" panose="02020603050405020304" pitchFamily="18" charset="0"/>
                <a:ea typeface="+mn-ea"/>
                <a:cs typeface="+mn-cs"/>
              </a:rPr>
              <a:t>On slides with picture placeholder click icon, </a:t>
            </a:r>
            <a:br>
              <a:rPr lang="en-GB" altLang="da-DK" sz="1050" b="0" i="0" u="none" kern="1200" cap="none" noProof="1">
                <a:solidFill>
                  <a:srgbClr val="000000"/>
                </a:solidFill>
                <a:latin typeface="Times New Roman" panose="02020603050405020304" pitchFamily="18" charset="0"/>
                <a:ea typeface="+mn-ea"/>
                <a:cs typeface="+mn-cs"/>
              </a:rPr>
            </a:br>
            <a:r>
              <a:rPr lang="en-GB" altLang="da-DK" sz="1050" b="0" i="0" u="none" kern="1200" cap="none" noProof="1">
                <a:solidFill>
                  <a:srgbClr val="000000"/>
                </a:solidFill>
                <a:latin typeface="Times New Roman" panose="02020603050405020304" pitchFamily="18" charset="0"/>
                <a:ea typeface="+mn-ea"/>
                <a:cs typeface="+mn-cs"/>
              </a:rPr>
              <a:t>s</a:t>
            </a:r>
            <a:r>
              <a:rPr lang="en-GB" altLang="da-DK" sz="1050" b="0" i="0" u="none" cap="none" noProof="1">
                <a:solidFill>
                  <a:srgbClr val="000000"/>
                </a:solidFill>
                <a:latin typeface="Times New Roman" panose="02020603050405020304" pitchFamily="18" charset="0"/>
                <a:ea typeface="+mn-ea"/>
                <a:cs typeface="+mn-cs"/>
              </a:rPr>
              <a:t>elect </a:t>
            </a:r>
            <a:r>
              <a:rPr lang="en-GB" altLang="da-DK" sz="1000" b="0" kern="1200" noProof="1">
                <a:solidFill>
                  <a:schemeClr val="accent1"/>
                </a:solidFill>
                <a:latin typeface="+mn-lt"/>
                <a:ea typeface="+mn-ea"/>
                <a:cs typeface="Arial" panose="020B0604020202020204" pitchFamily="34" charset="0"/>
              </a:rPr>
              <a:t>Image</a:t>
            </a:r>
            <a:r>
              <a:rPr lang="en-GB" altLang="da-DK" sz="1050" b="1" i="0" u="none" cap="none" noProof="1">
                <a:solidFill>
                  <a:srgbClr val="000000"/>
                </a:solidFill>
                <a:latin typeface="Times New Roman" panose="02020603050405020304" pitchFamily="18" charset="0"/>
                <a:ea typeface="+mn-ea"/>
                <a:cs typeface="+mn-cs"/>
              </a:rPr>
              <a:t> </a:t>
            </a:r>
            <a:r>
              <a:rPr lang="en-GB" altLang="da-DK" sz="1000" b="0" kern="1200" noProof="1">
                <a:solidFill>
                  <a:schemeClr val="accent1"/>
                </a:solidFill>
                <a:latin typeface="+mn-lt"/>
                <a:ea typeface="+mn-ea"/>
                <a:cs typeface="Arial" panose="020B0604020202020204" pitchFamily="34" charset="0"/>
              </a:rPr>
              <a:t>Tools</a:t>
            </a:r>
            <a:r>
              <a:rPr lang="en-GB" altLang="da-DK" sz="1050" b="1" i="0" u="none" cap="none" noProof="1">
                <a:solidFill>
                  <a:srgbClr val="000000"/>
                </a:solidFill>
                <a:latin typeface="Times New Roman" panose="02020603050405020304" pitchFamily="18" charset="0"/>
                <a:ea typeface="+mn-ea"/>
                <a:cs typeface="+mn-cs"/>
              </a:rPr>
              <a:t> </a:t>
            </a:r>
            <a:r>
              <a:rPr lang="en-GB" altLang="da-DK" sz="1050" b="0" i="0" u="none" cap="none" noProof="1">
                <a:solidFill>
                  <a:srgbClr val="000000"/>
                </a:solidFill>
                <a:latin typeface="Times New Roman" panose="02020603050405020304" pitchFamily="18" charset="0"/>
                <a:ea typeface="+mn-ea"/>
                <a:cs typeface="+mn-cs"/>
              </a:rPr>
              <a:t>options on Templafy ribbon </a:t>
            </a:r>
            <a:br>
              <a:rPr lang="en-GB" altLang="da-DK" sz="1050" b="0" i="0" u="none" cap="none" noProof="1">
                <a:solidFill>
                  <a:srgbClr val="000000"/>
                </a:solidFill>
                <a:latin typeface="Times New Roman" panose="02020603050405020304" pitchFamily="18" charset="0"/>
                <a:ea typeface="+mn-ea"/>
                <a:cs typeface="+mn-cs"/>
              </a:rPr>
            </a:br>
            <a:r>
              <a:rPr lang="en-GB" altLang="da-DK" sz="1050" b="0" i="0" u="none" cap="none" noProof="1">
                <a:solidFill>
                  <a:srgbClr val="000000"/>
                </a:solidFill>
                <a:latin typeface="Times New Roman" panose="02020603050405020304" pitchFamily="18" charset="0"/>
                <a:ea typeface="+mn-ea"/>
                <a:cs typeface="+mn-cs"/>
              </a:rPr>
              <a:t>and select </a:t>
            </a:r>
            <a:r>
              <a:rPr lang="en-GB" altLang="da-DK" sz="1000" b="0" kern="1200" noProof="1">
                <a:solidFill>
                  <a:schemeClr val="accent1"/>
                </a:solidFill>
                <a:latin typeface="+mn-lt"/>
                <a:ea typeface="+mn-ea"/>
                <a:cs typeface="Arial" panose="020B0604020202020204" pitchFamily="34" charset="0"/>
              </a:rPr>
              <a:t>Insert</a:t>
            </a:r>
            <a:r>
              <a:rPr lang="en-GB" altLang="da-DK" sz="1050" b="1" i="0" u="none" cap="none" noProof="1">
                <a:solidFill>
                  <a:srgbClr val="000000"/>
                </a:solidFill>
                <a:latin typeface="Times New Roman" panose="02020603050405020304" pitchFamily="18" charset="0"/>
                <a:ea typeface="+mn-ea"/>
                <a:cs typeface="+mn-cs"/>
              </a:rPr>
              <a:t> </a:t>
            </a:r>
            <a:r>
              <a:rPr lang="en-GB" altLang="da-DK" sz="1050" b="0" i="0" u="none" cap="none" noProof="1">
                <a:solidFill>
                  <a:srgbClr val="000000"/>
                </a:solidFill>
                <a:latin typeface="Times New Roman" panose="02020603050405020304" pitchFamily="18" charset="0"/>
                <a:ea typeface="+mn-ea"/>
                <a:cs typeface="+mn-cs"/>
              </a:rPr>
              <a:t>or </a:t>
            </a:r>
            <a:r>
              <a:rPr lang="en-GB" altLang="da-DK" sz="1000" b="0" kern="1200" noProof="1">
                <a:solidFill>
                  <a:schemeClr val="accent1"/>
                </a:solidFill>
                <a:latin typeface="+mn-lt"/>
                <a:ea typeface="+mn-ea"/>
                <a:cs typeface="Arial" panose="020B0604020202020204" pitchFamily="34" charset="0"/>
              </a:rPr>
              <a:t>Paste</a:t>
            </a:r>
            <a:r>
              <a:rPr lang="en-GB" altLang="da-DK" sz="1050" b="0" i="0" u="none" cap="none" noProof="1">
                <a:solidFill>
                  <a:srgbClr val="000000"/>
                </a:solidFill>
                <a:latin typeface="Times New Roman" panose="02020603050405020304" pitchFamily="18" charset="0"/>
                <a:ea typeface="+mn-ea"/>
                <a:cs typeface="+mn-cs"/>
              </a:rPr>
              <a:t>. Then move the picture </a:t>
            </a:r>
            <a:br>
              <a:rPr lang="en-GB" altLang="da-DK" sz="1050" b="0" i="0" u="none" cap="none" noProof="1">
                <a:solidFill>
                  <a:srgbClr val="000000"/>
                </a:solidFill>
                <a:latin typeface="Times New Roman" panose="02020603050405020304" pitchFamily="18" charset="0"/>
                <a:ea typeface="+mn-ea"/>
                <a:cs typeface="+mn-cs"/>
              </a:rPr>
            </a:br>
            <a:r>
              <a:rPr lang="en-GB" altLang="da-DK" sz="1050" b="0" i="0" u="none" cap="none" noProof="1">
                <a:solidFill>
                  <a:srgbClr val="000000"/>
                </a:solidFill>
                <a:latin typeface="Times New Roman" panose="02020603050405020304" pitchFamily="18" charset="0"/>
                <a:ea typeface="+mn-ea"/>
                <a:cs typeface="+mn-cs"/>
              </a:rPr>
              <a:t>within the placeholder to focus. </a:t>
            </a:r>
            <a:endParaRPr lang="en-GB" altLang="da-DK" sz="1200" b="0" i="0" u="none" cap="none" noProof="1">
              <a:solidFill>
                <a:srgbClr val="000000"/>
              </a:solidFill>
              <a:latin typeface="Times New Roman" panose="02020603050405020304" pitchFamily="18" charset="0"/>
              <a:ea typeface="+mn-ea"/>
              <a:cs typeface="+mn-cs"/>
            </a:endParaRPr>
          </a:p>
          <a:p>
            <a:pPr eaLnBrk="1" hangingPunct="1">
              <a:spcBef>
                <a:spcPts val="1200"/>
              </a:spcBef>
              <a:spcAft>
                <a:spcPts val="600"/>
              </a:spcAft>
              <a:defRPr/>
            </a:pPr>
            <a:r>
              <a:rPr lang="en-GB" sz="900" b="0" i="0" noProof="1">
                <a:solidFill>
                  <a:schemeClr val="accent1"/>
                </a:solidFill>
                <a:latin typeface="+mn-lt"/>
                <a:cs typeface="Arial" panose="020B0604020202020204" pitchFamily="34" charset="0"/>
              </a:rPr>
              <a:t>Crop picture</a:t>
            </a:r>
          </a:p>
          <a:p>
            <a:pPr marL="144000" indent="-144000" eaLnBrk="1" hangingPunct="1">
              <a:spcAft>
                <a:spcPts val="600"/>
              </a:spcAft>
              <a:buFont typeface="+mj-lt"/>
              <a:buAutoNum type="arabicPeriod"/>
              <a:defRPr/>
            </a:pPr>
            <a:r>
              <a:rPr lang="en-GB" altLang="da-DK" sz="1000" b="0" noProof="1">
                <a:solidFill>
                  <a:schemeClr val="tx1"/>
                </a:solidFill>
                <a:latin typeface="+mn-lt"/>
                <a:cs typeface="Arial" panose="020B0604020202020204" pitchFamily="34" charset="0"/>
              </a:rPr>
              <a:t>Click </a:t>
            </a:r>
            <a:r>
              <a:rPr lang="en-GB" altLang="da-DK" sz="1000" b="0" kern="1200" noProof="1">
                <a:solidFill>
                  <a:schemeClr val="accent1"/>
                </a:solidFill>
                <a:latin typeface="+mn-lt"/>
                <a:ea typeface="+mn-ea"/>
                <a:cs typeface="Arial" panose="020B0604020202020204" pitchFamily="34" charset="0"/>
              </a:rPr>
              <a:t>Crop</a:t>
            </a:r>
            <a:r>
              <a:rPr lang="en-GB" altLang="da-DK" sz="1000" b="0" noProof="1">
                <a:solidFill>
                  <a:schemeClr val="tx1"/>
                </a:solidFill>
                <a:latin typeface="+mn-lt"/>
                <a:cs typeface="Arial" panose="020B0604020202020204" pitchFamily="34" charset="0"/>
              </a:rPr>
              <a:t> to change size or focus of the picture</a:t>
            </a:r>
          </a:p>
          <a:p>
            <a:pPr marL="144000" indent="-144000" eaLnBrk="1" hangingPunct="1">
              <a:spcAft>
                <a:spcPts val="600"/>
              </a:spcAft>
              <a:buFont typeface="+mj-lt"/>
              <a:buAutoNum type="arabicPeriod"/>
              <a:defRPr/>
            </a:pPr>
            <a:r>
              <a:rPr lang="en-GB" altLang="da-DK" sz="1000" b="0" noProof="1">
                <a:solidFill>
                  <a:schemeClr val="tx1"/>
                </a:solidFill>
                <a:latin typeface="+mn-lt"/>
                <a:cs typeface="Arial" panose="020B0604020202020204" pitchFamily="34" charset="0"/>
              </a:rPr>
              <a:t>If you want to scale the picture, hold </a:t>
            </a:r>
            <a:r>
              <a:rPr lang="en-GB" altLang="da-DK" sz="1000" b="0" kern="1200" noProof="1">
                <a:solidFill>
                  <a:schemeClr val="accent1"/>
                </a:solidFill>
                <a:latin typeface="+mn-lt"/>
                <a:ea typeface="+mn-ea"/>
                <a:cs typeface="Arial" panose="020B0604020202020204" pitchFamily="34" charset="0"/>
              </a:rPr>
              <a:t>SHIFT</a:t>
            </a:r>
            <a:r>
              <a:rPr lang="en-GB" altLang="da-DK" sz="1000" b="0" noProof="1">
                <a:solidFill>
                  <a:schemeClr val="tx1"/>
                </a:solidFill>
                <a:latin typeface="+mn-lt"/>
                <a:cs typeface="Arial" panose="020B0604020202020204" pitchFamily="34" charset="0"/>
              </a:rPr>
              <a:t>-key down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while dragging the corners of the picture</a:t>
            </a:r>
            <a:br>
              <a:rPr lang="en-GB" altLang="da-DK" sz="900" b="0" noProof="1">
                <a:solidFill>
                  <a:schemeClr val="tx1"/>
                </a:solidFill>
                <a:latin typeface="+mn-lt"/>
                <a:cs typeface="Arial" panose="020B0604020202020204" pitchFamily="34" charset="0"/>
              </a:rPr>
            </a:b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1000" b="0" kern="1200" noProof="1">
                <a:solidFill>
                  <a:schemeClr val="accent1"/>
                </a:solidFill>
                <a:latin typeface="+mn-lt"/>
                <a:ea typeface="+mn-ea"/>
                <a:cs typeface="Arial" panose="020B0604020202020204" pitchFamily="34" charset="0"/>
              </a:rPr>
              <a:t>Hint: </a:t>
            </a:r>
            <a:r>
              <a:rPr lang="en-GB" altLang="da-DK" sz="1000" b="0" noProof="1">
                <a:solidFill>
                  <a:schemeClr val="tx1"/>
                </a:solidFill>
                <a:latin typeface="+mn-lt"/>
                <a:cs typeface="Arial" panose="020B0604020202020204" pitchFamily="34" charset="0"/>
              </a:rPr>
              <a:t>If you delete the picture and insert a new one, the picture may lie in front of the text or graphic. If this happens, select the picture, right-click and choose </a:t>
            </a:r>
            <a:r>
              <a:rPr lang="en-GB" altLang="da-DK" sz="1000" b="0" kern="1200" noProof="1">
                <a:solidFill>
                  <a:schemeClr val="accent1"/>
                </a:solidFill>
                <a:latin typeface="+mn-lt"/>
                <a:ea typeface="+mn-ea"/>
                <a:cs typeface="Arial" panose="020B0604020202020204" pitchFamily="34" charset="0"/>
              </a:rPr>
              <a:t>Send to Back</a:t>
            </a:r>
            <a:br>
              <a:rPr lang="en-GB" altLang="da-DK" sz="900" b="0" noProof="1">
                <a:solidFill>
                  <a:schemeClr val="tx1"/>
                </a:solidFill>
                <a:latin typeface="+mn-lt"/>
                <a:cs typeface="Arial" panose="020B0604020202020204" pitchFamily="34" charset="0"/>
              </a:rPr>
            </a:br>
            <a:endParaRPr lang="en-GB" altLang="da-DK" sz="800" b="0" noProof="1">
              <a:solidFill>
                <a:schemeClr val="tx1"/>
              </a:solidFill>
              <a:latin typeface="+mn-lt"/>
              <a:cs typeface="Arial" panose="020B0604020202020204" pitchFamily="34" charset="0"/>
            </a:endParaRPr>
          </a:p>
          <a:p>
            <a:pPr eaLnBrk="1" hangingPunct="1">
              <a:spcAft>
                <a:spcPts val="600"/>
              </a:spcAft>
              <a:defRPr/>
            </a:pPr>
            <a:r>
              <a:rPr lang="en-GB" altLang="da-DK" sz="1200" b="1" noProof="1">
                <a:solidFill>
                  <a:schemeClr val="accent1"/>
                </a:solidFill>
                <a:latin typeface="Arial" panose="020B0604020202020204" pitchFamily="34" charset="0"/>
                <a:cs typeface="Arial" panose="020B0604020202020204" pitchFamily="34" charset="0"/>
              </a:rPr>
              <a:t>Accessibility</a:t>
            </a:r>
          </a:p>
          <a:p>
            <a:pPr eaLnBrk="1" hangingPunct="1">
              <a:spcAft>
                <a:spcPts val="600"/>
              </a:spcAft>
              <a:defRPr/>
            </a:pPr>
            <a:r>
              <a:rPr lang="en-GB" altLang="da-DK" sz="1000" b="0" noProof="1">
                <a:solidFill>
                  <a:schemeClr val="tx1"/>
                </a:solidFill>
                <a:latin typeface="+mn-lt"/>
                <a:cs typeface="Arial" panose="020B0604020202020204" pitchFamily="34" charset="0"/>
              </a:rPr>
              <a:t>Keep the audience engaged with the simple rule of one concept per slide</a:t>
            </a:r>
          </a:p>
          <a:p>
            <a:pPr eaLnBrk="1" hangingPunct="1">
              <a:spcAft>
                <a:spcPts val="600"/>
              </a:spcAft>
              <a:defRPr/>
            </a:pPr>
            <a:r>
              <a:rPr lang="en-GB" altLang="da-DK" sz="1000" b="0" noProof="1">
                <a:solidFill>
                  <a:schemeClr val="tx1"/>
                </a:solidFill>
                <a:latin typeface="+mn-lt"/>
                <a:cs typeface="Arial" panose="020B0604020202020204" pitchFamily="34" charset="0"/>
              </a:rPr>
              <a:t>Run the Accessibility Checker, found under the Review tab</a:t>
            </a:r>
          </a:p>
          <a:p>
            <a:pPr eaLnBrk="1" hangingPunct="1">
              <a:spcAft>
                <a:spcPts val="600"/>
              </a:spcAft>
              <a:defRPr/>
            </a:pPr>
            <a:r>
              <a:rPr lang="en-GB" altLang="da-DK" sz="1000" b="0" noProof="1">
                <a:solidFill>
                  <a:schemeClr val="tx1"/>
                </a:solidFill>
                <a:latin typeface="+mn-lt"/>
                <a:cs typeface="Arial" panose="020B0604020202020204" pitchFamily="34" charset="0"/>
              </a:rPr>
              <a:t>For charts and diagrams use the secondary colour palette in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the order shown in </a:t>
            </a:r>
            <a:r>
              <a:rPr lang="en-GB" altLang="da-DK" sz="1000" b="1" noProof="1">
                <a:solidFill>
                  <a:schemeClr val="tx1"/>
                </a:solidFill>
                <a:latin typeface="+mn-lt"/>
                <a:cs typeface="Arial" panose="020B0604020202020204" pitchFamily="34" charset="0"/>
              </a:rPr>
              <a:t>Custom Colours</a:t>
            </a:r>
            <a:r>
              <a:rPr lang="en-GB" altLang="da-DK" sz="1000" b="0" noProof="1">
                <a:solidFill>
                  <a:schemeClr val="tx1"/>
                </a:solidFill>
                <a:latin typeface="+mn-lt"/>
                <a:cs typeface="Arial" panose="020B0604020202020204" pitchFamily="34" charset="0"/>
              </a:rPr>
              <a:t> to make provision for colour blindness</a:t>
            </a:r>
            <a:endParaRPr lang="en-GB" altLang="da-DK" sz="1000" b="0" kern="1200" noProof="1">
              <a:solidFill>
                <a:schemeClr val="tx1"/>
              </a:solidFill>
              <a:latin typeface="Arial" charset="0"/>
              <a:ea typeface="+mn-ea"/>
              <a:cs typeface="Arial" panose="020B0604020202020204" pitchFamily="34" charset="0"/>
            </a:endParaRPr>
          </a:p>
          <a:p>
            <a:pPr eaLnBrk="1" hangingPunct="1">
              <a:spcAft>
                <a:spcPts val="600"/>
              </a:spcAft>
              <a:defRPr/>
            </a:pPr>
            <a:endParaRPr lang="en-GB" altLang="da-DK" sz="900" b="0" noProof="1">
              <a:solidFill>
                <a:schemeClr val="tx1"/>
              </a:solidFill>
              <a:latin typeface="+mn-lt"/>
              <a:cs typeface="Arial" panose="020B0604020202020204" pitchFamily="34" charset="0"/>
            </a:endParaRPr>
          </a:p>
          <a:p>
            <a:pPr eaLnBrk="1" hangingPunct="1">
              <a:spcAft>
                <a:spcPts val="600"/>
              </a:spcAft>
              <a:defRPr/>
            </a:pPr>
            <a:endParaRPr lang="en-GB" altLang="da-DK" sz="900" b="0" noProof="1">
              <a:solidFill>
                <a:schemeClr val="tx1"/>
              </a:solidFill>
              <a:latin typeface="+mn-lt"/>
              <a:cs typeface="Arial" panose="020B0604020202020204" pitchFamily="34" charset="0"/>
            </a:endParaRPr>
          </a:p>
        </p:txBody>
      </p:sp>
      <p:sp>
        <p:nvSpPr>
          <p:cNvPr id="32" name="Text Box 4">
            <a:extLst>
              <a:ext uri="{FF2B5EF4-FFF2-40B4-BE49-F238E27FC236}">
                <a16:creationId xmlns:a16="http://schemas.microsoft.com/office/drawing/2014/main" id="{2682DB02-2CDA-471F-B752-2FCF9D501612}"/>
              </a:ext>
            </a:extLst>
          </p:cNvPr>
          <p:cNvSpPr txBox="1">
            <a:spLocks noChangeArrowheads="1"/>
          </p:cNvSpPr>
          <p:nvPr userDrawn="1"/>
        </p:nvSpPr>
        <p:spPr bwMode="auto">
          <a:xfrm>
            <a:off x="8057481" y="1561190"/>
            <a:ext cx="3473450" cy="3801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200" b="1" dirty="0">
                <a:solidFill>
                  <a:schemeClr val="accent1"/>
                </a:solidFill>
                <a:latin typeface="Arial" panose="020B0604020202020204" pitchFamily="34" charset="0"/>
                <a:cs typeface="Arial" panose="020B0604020202020204" pitchFamily="34" charset="0"/>
              </a:rPr>
              <a:t>Header and footer</a:t>
            </a:r>
            <a:endParaRPr lang="en-GB" altLang="da-DK" sz="1200" b="1" noProof="1">
              <a:solidFill>
                <a:schemeClr val="accent1"/>
              </a:solidFill>
              <a:latin typeface="Arial" panose="020B0604020202020204" pitchFamily="34" charset="0"/>
              <a:cs typeface="Arial" panose="020B0604020202020204" pitchFamily="34" charset="0"/>
            </a:endParaRPr>
          </a:p>
          <a:p>
            <a:pPr eaLnBrk="1" hangingPunct="1">
              <a:spcAft>
                <a:spcPts val="600"/>
              </a:spcAft>
              <a:defRPr/>
            </a:pPr>
            <a:r>
              <a:rPr lang="en-GB" altLang="da-DK" sz="1000" b="0" noProof="1">
                <a:solidFill>
                  <a:schemeClr val="tx1"/>
                </a:solidFill>
                <a:latin typeface="+mn-lt"/>
                <a:cs typeface="Arial" panose="020B0604020202020204" pitchFamily="34" charset="0"/>
              </a:rPr>
              <a:t>Do this at the very end to apply the changes on all slides</a:t>
            </a:r>
          </a:p>
          <a:p>
            <a:pPr eaLnBrk="1" hangingPunct="1">
              <a:spcAft>
                <a:spcPts val="600"/>
              </a:spcAft>
              <a:defRPr/>
            </a:pPr>
            <a:r>
              <a:rPr lang="en-GB" altLang="da-DK" sz="1000" b="0" noProof="1">
                <a:solidFill>
                  <a:schemeClr val="tx1"/>
                </a:solidFill>
                <a:latin typeface="+mn-lt"/>
                <a:cs typeface="Arial" panose="020B0604020202020204" pitchFamily="34" charset="0"/>
              </a:rPr>
              <a:t>Click on </a:t>
            </a:r>
            <a:r>
              <a:rPr lang="en-GB" altLang="da-DK" sz="1000" b="0" kern="1200" noProof="1">
                <a:solidFill>
                  <a:schemeClr val="accent1"/>
                </a:solidFill>
                <a:latin typeface="+mn-lt"/>
                <a:ea typeface="+mn-ea"/>
                <a:cs typeface="Arial" panose="020B0604020202020204" pitchFamily="34" charset="0"/>
              </a:rPr>
              <a:t>Header and Footer </a:t>
            </a:r>
            <a:r>
              <a:rPr lang="en-GB" altLang="da-DK" sz="1000" b="0" noProof="1">
                <a:solidFill>
                  <a:schemeClr val="tx1"/>
                </a:solidFill>
                <a:latin typeface="+mn-lt"/>
                <a:cs typeface="Arial" panose="020B0604020202020204" pitchFamily="34" charset="0"/>
              </a:rPr>
              <a:t>in the </a:t>
            </a:r>
            <a:r>
              <a:rPr lang="en-GB" altLang="da-DK" sz="1000" b="0" kern="1200" noProof="1">
                <a:solidFill>
                  <a:schemeClr val="accent1"/>
                </a:solidFill>
                <a:latin typeface="+mn-lt"/>
                <a:ea typeface="+mn-ea"/>
                <a:cs typeface="Arial" panose="020B0604020202020204" pitchFamily="34" charset="0"/>
              </a:rPr>
              <a:t>Insert</a:t>
            </a:r>
            <a:r>
              <a:rPr lang="en-GB" altLang="da-DK" sz="1000" b="0" noProof="1">
                <a:solidFill>
                  <a:schemeClr val="tx1"/>
                </a:solidFill>
                <a:latin typeface="+mn-lt"/>
                <a:cs typeface="Arial" panose="020B0604020202020204" pitchFamily="34" charset="0"/>
              </a:rPr>
              <a:t> tab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(write the desired text, click date or page number from or to)</a:t>
            </a:r>
          </a:p>
          <a:p>
            <a:pPr eaLnBrk="1" hangingPunct="1">
              <a:spcAft>
                <a:spcPts val="600"/>
              </a:spcAft>
              <a:defRPr/>
            </a:pPr>
            <a:r>
              <a:rPr lang="en-GB" altLang="da-DK" sz="1000" b="0" noProof="1">
                <a:solidFill>
                  <a:schemeClr val="tx1"/>
                </a:solidFill>
                <a:latin typeface="+mn-lt"/>
                <a:cs typeface="Arial" panose="020B0604020202020204" pitchFamily="34" charset="0"/>
              </a:rPr>
              <a:t>Click </a:t>
            </a:r>
            <a:r>
              <a:rPr lang="en-GB" altLang="da-DK" sz="1000" b="0" kern="1200" noProof="1">
                <a:solidFill>
                  <a:schemeClr val="accent1"/>
                </a:solidFill>
                <a:latin typeface="+mn-lt"/>
                <a:ea typeface="+mn-ea"/>
                <a:cs typeface="Arial" panose="020B0604020202020204" pitchFamily="34" charset="0"/>
              </a:rPr>
              <a:t>Apply</a:t>
            </a:r>
            <a:r>
              <a:rPr lang="en-GB" altLang="da-DK" sz="1000" b="1" noProof="1">
                <a:solidFill>
                  <a:schemeClr val="tx1"/>
                </a:solidFill>
                <a:latin typeface="+mn-lt"/>
                <a:cs typeface="Arial" panose="020B0604020202020204" pitchFamily="34" charset="0"/>
              </a:rPr>
              <a:t> </a:t>
            </a:r>
            <a:r>
              <a:rPr lang="en-GB" altLang="da-DK" sz="1000" b="0" kern="1200" noProof="1">
                <a:solidFill>
                  <a:schemeClr val="accent1"/>
                </a:solidFill>
                <a:latin typeface="+mn-lt"/>
                <a:ea typeface="+mn-ea"/>
                <a:cs typeface="Arial" panose="020B0604020202020204" pitchFamily="34" charset="0"/>
              </a:rPr>
              <a:t>to</a:t>
            </a:r>
            <a:r>
              <a:rPr lang="en-GB" altLang="da-DK" sz="1000" b="1" noProof="1">
                <a:solidFill>
                  <a:schemeClr val="tx1"/>
                </a:solidFill>
                <a:latin typeface="+mn-lt"/>
                <a:cs typeface="Arial" panose="020B0604020202020204" pitchFamily="34" charset="0"/>
              </a:rPr>
              <a:t> </a:t>
            </a:r>
            <a:r>
              <a:rPr lang="en-GB" altLang="da-DK" sz="1000" b="0" kern="1200" noProof="1">
                <a:solidFill>
                  <a:schemeClr val="accent1"/>
                </a:solidFill>
                <a:latin typeface="+mn-lt"/>
                <a:ea typeface="+mn-ea"/>
                <a:cs typeface="Arial" panose="020B0604020202020204" pitchFamily="34" charset="0"/>
              </a:rPr>
              <a:t>All</a:t>
            </a:r>
            <a:r>
              <a:rPr lang="en-GB" altLang="da-DK" sz="1000" b="1" noProof="1">
                <a:solidFill>
                  <a:schemeClr val="tx1"/>
                </a:solidFill>
                <a:latin typeface="+mn-lt"/>
                <a:cs typeface="Arial" panose="020B0604020202020204" pitchFamily="34" charset="0"/>
              </a:rPr>
              <a:t> </a:t>
            </a:r>
            <a:r>
              <a:rPr lang="en-GB" altLang="da-DK" sz="1000" b="0" noProof="1">
                <a:solidFill>
                  <a:schemeClr val="tx1"/>
                </a:solidFill>
                <a:latin typeface="+mn-lt"/>
                <a:cs typeface="Arial" panose="020B0604020202020204" pitchFamily="34" charset="0"/>
              </a:rPr>
              <a:t>or </a:t>
            </a:r>
            <a:r>
              <a:rPr lang="en-GB" altLang="da-DK" sz="1000" b="0" kern="1200" noProof="1">
                <a:solidFill>
                  <a:schemeClr val="accent1"/>
                </a:solidFill>
                <a:latin typeface="+mn-lt"/>
                <a:ea typeface="+mn-ea"/>
                <a:cs typeface="Arial" panose="020B0604020202020204" pitchFamily="34" charset="0"/>
              </a:rPr>
              <a:t>Apply</a:t>
            </a:r>
            <a:r>
              <a:rPr lang="en-GB" altLang="da-DK" sz="1000" b="0" noProof="1">
                <a:solidFill>
                  <a:schemeClr val="tx1"/>
                </a:solidFill>
                <a:latin typeface="+mn-lt"/>
                <a:cs typeface="Arial" panose="020B0604020202020204" pitchFamily="34" charset="0"/>
              </a:rPr>
              <a:t> if only used on one slide</a:t>
            </a:r>
            <a:br>
              <a:rPr lang="en-GB" altLang="da-DK" sz="900" b="0" noProof="1">
                <a:solidFill>
                  <a:schemeClr val="tx1"/>
                </a:solidFill>
                <a:latin typeface="+mn-lt"/>
                <a:cs typeface="Arial" panose="020B0604020202020204" pitchFamily="34" charset="0"/>
              </a:rPr>
            </a:br>
            <a:br>
              <a:rPr lang="en-GB" altLang="da-DK" sz="900" b="0" noProof="1">
                <a:solidFill>
                  <a:schemeClr val="tx1"/>
                </a:solidFill>
                <a:latin typeface="+mn-lt"/>
                <a:cs typeface="Arial" panose="020B0604020202020204" pitchFamily="34" charset="0"/>
              </a:rPr>
            </a:br>
            <a:endParaRPr lang="en-GB" altLang="da-DK" sz="800" b="0" noProof="1">
              <a:solidFill>
                <a:schemeClr val="tx1"/>
              </a:solidFill>
              <a:latin typeface="+mn-lt"/>
              <a:cs typeface="Arial" panose="020B0604020202020204" pitchFamily="34" charset="0"/>
            </a:endParaRPr>
          </a:p>
          <a:p>
            <a:pPr eaLnBrk="1" hangingPunct="1">
              <a:spcAft>
                <a:spcPts val="600"/>
              </a:spcAft>
              <a:defRPr/>
            </a:pPr>
            <a:r>
              <a:rPr lang="en-GB" altLang="da-DK" sz="1200" b="1" noProof="1">
                <a:solidFill>
                  <a:schemeClr val="accent1"/>
                </a:solidFill>
                <a:latin typeface="Arial" panose="020B0604020202020204" pitchFamily="34" charset="0"/>
                <a:cs typeface="Arial" panose="020B0604020202020204" pitchFamily="34" charset="0"/>
              </a:rPr>
              <a:t>Copy/paste content</a:t>
            </a:r>
          </a:p>
          <a:p>
            <a:pPr eaLnBrk="1" hangingPunct="1">
              <a:spcAft>
                <a:spcPts val="600"/>
              </a:spcAft>
              <a:defRPr/>
            </a:pPr>
            <a:r>
              <a:rPr lang="en-GB" altLang="da-DK" sz="1000" b="0" noProof="1">
                <a:solidFill>
                  <a:schemeClr val="tx1"/>
                </a:solidFill>
                <a:latin typeface="+mn-lt"/>
                <a:cs typeface="Arial" panose="020B0604020202020204" pitchFamily="34" charset="0"/>
              </a:rPr>
              <a:t>When copying old content to your new presentation, 2 options are available:</a:t>
            </a:r>
          </a:p>
          <a:p>
            <a:pPr marL="180000" indent="-180000" eaLnBrk="1" hangingPunct="1">
              <a:spcAft>
                <a:spcPts val="600"/>
              </a:spcAft>
              <a:buFont typeface="+mj-lt"/>
              <a:buAutoNum type="arabicPeriod"/>
              <a:defRPr/>
            </a:pPr>
            <a:r>
              <a:rPr lang="en-GB" altLang="da-DK" sz="1000" b="0" kern="1200" noProof="1">
                <a:solidFill>
                  <a:schemeClr val="accent1"/>
                </a:solidFill>
                <a:latin typeface="+mn-lt"/>
                <a:ea typeface="+mn-ea"/>
                <a:cs typeface="Arial" panose="020B0604020202020204" pitchFamily="34" charset="0"/>
              </a:rPr>
              <a:t>Best practice: </a:t>
            </a:r>
            <a:r>
              <a:rPr lang="en-GB" altLang="da-DK" sz="1000" b="0" noProof="1">
                <a:solidFill>
                  <a:schemeClr val="tx1"/>
                </a:solidFill>
                <a:latin typeface="+mn-lt"/>
                <a:cs typeface="Arial" panose="020B0604020202020204" pitchFamily="34" charset="0"/>
              </a:rPr>
              <a:t>Create a slide in your new presentation and copy </a:t>
            </a:r>
            <a:r>
              <a:rPr lang="en-GB" altLang="da-DK" sz="1000" b="0" kern="1200" noProof="1">
                <a:solidFill>
                  <a:schemeClr val="accent1"/>
                </a:solidFill>
                <a:latin typeface="+mn-lt"/>
                <a:ea typeface="+mn-ea"/>
                <a:cs typeface="Arial" panose="020B0604020202020204" pitchFamily="34" charset="0"/>
              </a:rPr>
              <a:t>one</a:t>
            </a:r>
            <a:r>
              <a:rPr lang="en-GB" altLang="da-DK" sz="1000" b="0" i="0" u="none" noProof="1">
                <a:solidFill>
                  <a:schemeClr val="tx1"/>
                </a:solidFill>
                <a:latin typeface="+mn-lt"/>
                <a:cs typeface="Arial" panose="020B0604020202020204" pitchFamily="34" charset="0"/>
              </a:rPr>
              <a:t> piece of content at a time (e.g. copy all text from </a:t>
            </a:r>
            <a:r>
              <a:rPr lang="en-GB" altLang="da-DK" sz="1000" b="0" kern="1200" noProof="1">
                <a:solidFill>
                  <a:schemeClr val="accent1"/>
                </a:solidFill>
                <a:latin typeface="+mn-lt"/>
                <a:ea typeface="+mn-ea"/>
                <a:cs typeface="Arial" panose="020B0604020202020204" pitchFamily="34" charset="0"/>
              </a:rPr>
              <a:t>one</a:t>
            </a:r>
            <a:r>
              <a:rPr lang="en-GB" altLang="da-DK" sz="1000" b="0" i="0" u="none" noProof="1">
                <a:solidFill>
                  <a:schemeClr val="tx1"/>
                </a:solidFill>
                <a:latin typeface="+mn-lt"/>
                <a:cs typeface="Arial" panose="020B0604020202020204" pitchFamily="34" charset="0"/>
              </a:rPr>
              <a:t> textbox)</a:t>
            </a:r>
            <a:endParaRPr lang="en-GB" altLang="da-DK" sz="1000" b="1" i="0" u="sng" noProof="1">
              <a:solidFill>
                <a:schemeClr val="tx1"/>
              </a:solidFill>
              <a:latin typeface="+mn-lt"/>
              <a:cs typeface="Arial" panose="020B0604020202020204" pitchFamily="34" charset="0"/>
            </a:endParaRPr>
          </a:p>
          <a:p>
            <a:pPr marL="180000" indent="-180000" eaLnBrk="1" hangingPunct="1">
              <a:spcAft>
                <a:spcPts val="600"/>
              </a:spcAft>
              <a:buFont typeface="+mj-lt"/>
              <a:buAutoNum type="arabicPeriod"/>
              <a:defRPr/>
            </a:pPr>
            <a:r>
              <a:rPr lang="en-GB" altLang="da-DK" sz="1000" b="0" noProof="1">
                <a:solidFill>
                  <a:schemeClr val="tx1"/>
                </a:solidFill>
                <a:latin typeface="+mn-lt"/>
                <a:cs typeface="Arial" panose="020B0604020202020204" pitchFamily="34" charset="0"/>
              </a:rPr>
              <a:t>Or copy an entire slide into your new presentation and then choose a fitting layout. Remember to delete the old, wrong layouts (go to View &gt; Slidemaster and delete them)</a:t>
            </a:r>
          </a:p>
          <a:p>
            <a:pPr eaLnBrk="1" hangingPunct="1">
              <a:spcAft>
                <a:spcPts val="0"/>
              </a:spcAft>
              <a:defRPr/>
            </a:pP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1200" b="1" noProof="1">
                <a:solidFill>
                  <a:schemeClr val="accent1"/>
                </a:solidFill>
                <a:latin typeface="Arial" panose="020B0604020202020204" pitchFamily="34" charset="0"/>
                <a:cs typeface="Arial" panose="020B0604020202020204" pitchFamily="34" charset="0"/>
              </a:rPr>
              <a:t>Colours and order of use</a:t>
            </a:r>
          </a:p>
          <a:p>
            <a:pPr eaLnBrk="1" hangingPunct="1">
              <a:spcAft>
                <a:spcPts val="600"/>
              </a:spcAft>
              <a:defRPr/>
            </a:pPr>
            <a:r>
              <a:rPr lang="en-GB" altLang="da-DK" sz="1000" b="0" noProof="1">
                <a:solidFill>
                  <a:schemeClr val="tx1"/>
                </a:solidFill>
                <a:latin typeface="+mn-lt"/>
                <a:cs typeface="Arial" panose="020B0604020202020204" pitchFamily="34" charset="0"/>
              </a:rPr>
              <a:t>Where one or two colours adequately convey the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information, then the primary palette should be used</a:t>
            </a:r>
            <a:endParaRPr lang="en-GB" altLang="da-DK" sz="1000" b="1" noProof="1">
              <a:solidFill>
                <a:schemeClr val="tx1"/>
              </a:solidFill>
              <a:latin typeface="+mn-lt"/>
              <a:cs typeface="Arial" panose="020B0604020202020204" pitchFamily="34" charset="0"/>
            </a:endParaRPr>
          </a:p>
        </p:txBody>
      </p:sp>
      <p:pic>
        <p:nvPicPr>
          <p:cNvPr id="33" name="Picture 32">
            <a:extLst>
              <a:ext uri="{FF2B5EF4-FFF2-40B4-BE49-F238E27FC236}">
                <a16:creationId xmlns:a16="http://schemas.microsoft.com/office/drawing/2014/main" id="{FBB584EE-8C00-4508-B274-AFA10B3ABBEE}"/>
              </a:ext>
            </a:extLst>
          </p:cNvPr>
          <p:cNvPicPr>
            <a:picLocks noChangeAspect="1"/>
          </p:cNvPicPr>
          <p:nvPr userDrawn="1"/>
        </p:nvPicPr>
        <p:blipFill>
          <a:blip r:embed="rId2"/>
          <a:stretch>
            <a:fillRect/>
          </a:stretch>
        </p:blipFill>
        <p:spPr>
          <a:xfrm>
            <a:off x="3644742" y="4676636"/>
            <a:ext cx="475428" cy="176762"/>
          </a:xfrm>
          <a:prstGeom prst="rect">
            <a:avLst/>
          </a:prstGeom>
        </p:spPr>
      </p:pic>
      <p:pic>
        <p:nvPicPr>
          <p:cNvPr id="35" name="Picture 16">
            <a:extLst>
              <a:ext uri="{FF2B5EF4-FFF2-40B4-BE49-F238E27FC236}">
                <a16:creationId xmlns:a16="http://schemas.microsoft.com/office/drawing/2014/main" id="{41BC802C-A869-4D85-92E3-B3EBC84B5E76}"/>
              </a:ext>
            </a:extLst>
          </p:cNvPr>
          <p:cNvPicPr>
            <a:picLocks noChangeAspect="1"/>
          </p:cNvPicPr>
          <p:nvPr userDrawn="1"/>
        </p:nvPicPr>
        <p:blipFill>
          <a:blip r:embed="rId3"/>
          <a:stretch>
            <a:fillRect/>
          </a:stretch>
        </p:blipFill>
        <p:spPr>
          <a:xfrm>
            <a:off x="3805638" y="3988871"/>
            <a:ext cx="328881" cy="505501"/>
          </a:xfrm>
          <a:prstGeom prst="rect">
            <a:avLst/>
          </a:prstGeom>
        </p:spPr>
      </p:pic>
      <p:pic>
        <p:nvPicPr>
          <p:cNvPr id="36" name="Picture 20">
            <a:extLst>
              <a:ext uri="{FF2B5EF4-FFF2-40B4-BE49-F238E27FC236}">
                <a16:creationId xmlns:a16="http://schemas.microsoft.com/office/drawing/2014/main" id="{F7E1D6D1-B653-444A-A572-F87B91C8552B}"/>
              </a:ext>
            </a:extLst>
          </p:cNvPr>
          <p:cNvPicPr>
            <a:picLocks noChangeAspect="1"/>
          </p:cNvPicPr>
          <p:nvPr userDrawn="1"/>
        </p:nvPicPr>
        <p:blipFill>
          <a:blip r:embed="rId4"/>
          <a:stretch>
            <a:fillRect/>
          </a:stretch>
        </p:blipFill>
        <p:spPr>
          <a:xfrm>
            <a:off x="3644742" y="3256159"/>
            <a:ext cx="538465" cy="172841"/>
          </a:xfrm>
          <a:prstGeom prst="rect">
            <a:avLst/>
          </a:prstGeom>
        </p:spPr>
      </p:pic>
      <p:pic>
        <p:nvPicPr>
          <p:cNvPr id="37" name="Picture 19">
            <a:extLst>
              <a:ext uri="{FF2B5EF4-FFF2-40B4-BE49-F238E27FC236}">
                <a16:creationId xmlns:a16="http://schemas.microsoft.com/office/drawing/2014/main" id="{A91EB139-9D90-427B-9229-AFB288306F92}"/>
              </a:ext>
            </a:extLst>
          </p:cNvPr>
          <p:cNvPicPr>
            <a:picLocks noChangeAspect="1"/>
          </p:cNvPicPr>
          <p:nvPr userDrawn="1"/>
        </p:nvPicPr>
        <p:blipFill>
          <a:blip r:embed="rId5"/>
          <a:stretch>
            <a:fillRect/>
          </a:stretch>
        </p:blipFill>
        <p:spPr>
          <a:xfrm>
            <a:off x="7514612" y="2732345"/>
            <a:ext cx="313788" cy="543900"/>
          </a:xfrm>
          <a:prstGeom prst="rect">
            <a:avLst/>
          </a:prstGeom>
        </p:spPr>
      </p:pic>
      <p:pic>
        <p:nvPicPr>
          <p:cNvPr id="38" name="Picture 12">
            <a:extLst>
              <a:ext uri="{FF2B5EF4-FFF2-40B4-BE49-F238E27FC236}">
                <a16:creationId xmlns:a16="http://schemas.microsoft.com/office/drawing/2014/main" id="{9302297C-8714-4F04-80C4-D88FCB711B81}"/>
              </a:ext>
            </a:extLst>
          </p:cNvPr>
          <p:cNvPicPr>
            <a:picLocks noChangeAspect="1"/>
          </p:cNvPicPr>
          <p:nvPr userDrawn="1"/>
        </p:nvPicPr>
        <p:blipFill>
          <a:blip r:embed="rId6"/>
          <a:stretch>
            <a:fillRect/>
          </a:stretch>
        </p:blipFill>
        <p:spPr>
          <a:xfrm>
            <a:off x="11154895" y="2350953"/>
            <a:ext cx="378293" cy="543366"/>
          </a:xfrm>
          <a:prstGeom prst="rect">
            <a:avLst/>
          </a:prstGeom>
        </p:spPr>
      </p:pic>
      <p:pic>
        <p:nvPicPr>
          <p:cNvPr id="39" name="Picture 38">
            <a:extLst>
              <a:ext uri="{FF2B5EF4-FFF2-40B4-BE49-F238E27FC236}">
                <a16:creationId xmlns:a16="http://schemas.microsoft.com/office/drawing/2014/main" id="{0E3E34AB-E599-431C-B998-23EB2D866138}"/>
              </a:ext>
            </a:extLst>
          </p:cNvPr>
          <p:cNvPicPr>
            <a:picLocks noChangeAspect="1"/>
          </p:cNvPicPr>
          <p:nvPr userDrawn="1"/>
        </p:nvPicPr>
        <p:blipFill>
          <a:blip r:embed="rId7"/>
          <a:stretch>
            <a:fillRect/>
          </a:stretch>
        </p:blipFill>
        <p:spPr>
          <a:xfrm>
            <a:off x="654485" y="2558845"/>
            <a:ext cx="457143" cy="257143"/>
          </a:xfrm>
          <a:prstGeom prst="rect">
            <a:avLst/>
          </a:prstGeom>
        </p:spPr>
      </p:pic>
      <p:grpSp>
        <p:nvGrpSpPr>
          <p:cNvPr id="40" name="Group 39">
            <a:extLst>
              <a:ext uri="{FF2B5EF4-FFF2-40B4-BE49-F238E27FC236}">
                <a16:creationId xmlns:a16="http://schemas.microsoft.com/office/drawing/2014/main" id="{72902734-3D03-4C28-A006-0BEC608D23B2}"/>
              </a:ext>
            </a:extLst>
          </p:cNvPr>
          <p:cNvGrpSpPr/>
          <p:nvPr userDrawn="1"/>
        </p:nvGrpSpPr>
        <p:grpSpPr>
          <a:xfrm>
            <a:off x="11353188" y="5065031"/>
            <a:ext cx="180000" cy="608519"/>
            <a:chOff x="11353188" y="5592256"/>
            <a:chExt cx="180000" cy="608519"/>
          </a:xfrm>
        </p:grpSpPr>
        <p:sp>
          <p:nvSpPr>
            <p:cNvPr id="41" name="TextBox 40">
              <a:extLst>
                <a:ext uri="{FF2B5EF4-FFF2-40B4-BE49-F238E27FC236}">
                  <a16:creationId xmlns:a16="http://schemas.microsoft.com/office/drawing/2014/main" id="{38B58C93-1F46-455C-8D5F-F2CD48D279E9}"/>
                </a:ext>
              </a:extLst>
            </p:cNvPr>
            <p:cNvSpPr txBox="1"/>
            <p:nvPr userDrawn="1"/>
          </p:nvSpPr>
          <p:spPr>
            <a:xfrm>
              <a:off x="11353188" y="5807237"/>
              <a:ext cx="180000" cy="180000"/>
            </a:xfrm>
            <a:prstGeom prst="rect">
              <a:avLst/>
            </a:prstGeom>
            <a:solidFill>
              <a:schemeClr val="bg2"/>
            </a:solidFill>
            <a:ln w="3175">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2" name="TextBox 41">
              <a:extLst>
                <a:ext uri="{FF2B5EF4-FFF2-40B4-BE49-F238E27FC236}">
                  <a16:creationId xmlns:a16="http://schemas.microsoft.com/office/drawing/2014/main" id="{17A2DB1B-A420-4B12-85ED-CF483E503527}"/>
                </a:ext>
              </a:extLst>
            </p:cNvPr>
            <p:cNvSpPr txBox="1"/>
            <p:nvPr userDrawn="1"/>
          </p:nvSpPr>
          <p:spPr>
            <a:xfrm>
              <a:off x="11353188" y="6020775"/>
              <a:ext cx="180000" cy="180000"/>
            </a:xfrm>
            <a:prstGeom prst="rect">
              <a:avLst/>
            </a:prstGeom>
            <a:solidFill>
              <a:schemeClr val="tx1"/>
            </a:solidFill>
            <a:ln>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3" name="TextBox 42">
              <a:extLst>
                <a:ext uri="{FF2B5EF4-FFF2-40B4-BE49-F238E27FC236}">
                  <a16:creationId xmlns:a16="http://schemas.microsoft.com/office/drawing/2014/main" id="{5D0F578B-638A-4F2E-801D-451C157902C7}"/>
                </a:ext>
              </a:extLst>
            </p:cNvPr>
            <p:cNvSpPr txBox="1"/>
            <p:nvPr userDrawn="1"/>
          </p:nvSpPr>
          <p:spPr>
            <a:xfrm>
              <a:off x="11353188" y="5592256"/>
              <a:ext cx="180000" cy="180000"/>
            </a:xfrm>
            <a:prstGeom prst="rect">
              <a:avLst/>
            </a:prstGeom>
            <a:solidFill>
              <a:schemeClr val="accent1"/>
            </a:solidFill>
            <a:ln>
              <a:solidFill>
                <a:schemeClr val="tx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44" name="Title 2">
            <a:extLst>
              <a:ext uri="{FF2B5EF4-FFF2-40B4-BE49-F238E27FC236}">
                <a16:creationId xmlns:a16="http://schemas.microsoft.com/office/drawing/2014/main" id="{88AC562C-7CEE-4D41-9A95-F1606A2EBDEB}"/>
              </a:ext>
            </a:extLst>
          </p:cNvPr>
          <p:cNvSpPr>
            <a:spLocks noGrp="1"/>
          </p:cNvSpPr>
          <p:nvPr>
            <p:ph type="title" hasCustomPrompt="1"/>
          </p:nvPr>
        </p:nvSpPr>
        <p:spPr>
          <a:xfrm>
            <a:off x="658810" y="504000"/>
            <a:ext cx="7172327" cy="532800"/>
          </a:xfrm>
        </p:spPr>
        <p:txBody>
          <a:bodyPr/>
          <a:lstStyle>
            <a:lvl1pPr>
              <a:defRPr/>
            </a:lvl1pPr>
          </a:lstStyle>
          <a:p>
            <a:r>
              <a:rPr lang="en-GB" dirty="0"/>
              <a:t>Tips and Tricks: user guide</a:t>
            </a:r>
          </a:p>
        </p:txBody>
      </p:sp>
      <p:pic>
        <p:nvPicPr>
          <p:cNvPr id="2" name="Picture 1">
            <a:extLst>
              <a:ext uri="{FF2B5EF4-FFF2-40B4-BE49-F238E27FC236}">
                <a16:creationId xmlns:a16="http://schemas.microsoft.com/office/drawing/2014/main" id="{04E091B5-7F19-4FC3-BFBD-9868B3E235AB}"/>
              </a:ext>
            </a:extLst>
          </p:cNvPr>
          <p:cNvPicPr>
            <a:picLocks noChangeAspect="1"/>
          </p:cNvPicPr>
          <p:nvPr userDrawn="1"/>
        </p:nvPicPr>
        <p:blipFill>
          <a:blip r:embed="rId8"/>
          <a:stretch>
            <a:fillRect/>
          </a:stretch>
        </p:blipFill>
        <p:spPr>
          <a:xfrm>
            <a:off x="3301231" y="1585888"/>
            <a:ext cx="873267" cy="1193899"/>
          </a:xfrm>
          <a:prstGeom prst="rect">
            <a:avLst/>
          </a:prstGeom>
        </p:spPr>
      </p:pic>
      <p:pic>
        <p:nvPicPr>
          <p:cNvPr id="6" name="Picture 5">
            <a:extLst>
              <a:ext uri="{FF2B5EF4-FFF2-40B4-BE49-F238E27FC236}">
                <a16:creationId xmlns:a16="http://schemas.microsoft.com/office/drawing/2014/main" id="{CAF5A0E2-DFA0-4F60-BCDA-05EE8CD09854}"/>
              </a:ext>
            </a:extLst>
          </p:cNvPr>
          <p:cNvPicPr>
            <a:picLocks noChangeAspect="1"/>
          </p:cNvPicPr>
          <p:nvPr userDrawn="1"/>
        </p:nvPicPr>
        <p:blipFill rotWithShape="1">
          <a:blip r:embed="rId9"/>
          <a:srcRect t="1" b="14057"/>
          <a:stretch/>
        </p:blipFill>
        <p:spPr>
          <a:xfrm>
            <a:off x="7127918" y="1787380"/>
            <a:ext cx="700482" cy="771465"/>
          </a:xfrm>
          <a:prstGeom prst="rect">
            <a:avLst/>
          </a:prstGeom>
        </p:spPr>
      </p:pic>
    </p:spTree>
    <p:extLst>
      <p:ext uri="{BB962C8B-B14F-4D97-AF65-F5344CB8AC3E}">
        <p14:creationId xmlns:p14="http://schemas.microsoft.com/office/powerpoint/2010/main" val="3775545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P TOC">
    <p:spTree>
      <p:nvGrpSpPr>
        <p:cNvPr id="1" name=""/>
        <p:cNvGrpSpPr/>
        <p:nvPr/>
      </p:nvGrpSpPr>
      <p:grpSpPr>
        <a:xfrm>
          <a:off x="0" y="0"/>
          <a:ext cx="0" cy="0"/>
          <a:chOff x="0" y="0"/>
          <a:chExt cx="0" cy="0"/>
        </a:xfrm>
      </p:grpSpPr>
      <p:grpSp>
        <p:nvGrpSpPr>
          <p:cNvPr id="3" name="SP Agenda Section" hidden="1"/>
          <p:cNvGrpSpPr/>
          <p:nvPr userDrawn="1"/>
        </p:nvGrpSpPr>
        <p:grpSpPr>
          <a:xfrm>
            <a:off x="561176" y="1824042"/>
            <a:ext cx="11044248" cy="369332"/>
            <a:chOff x="1630533" y="2085631"/>
            <a:chExt cx="11044247" cy="369332"/>
          </a:xfrm>
        </p:grpSpPr>
        <p:sp>
          <p:nvSpPr>
            <p:cNvPr id="20" name="Section Title"/>
            <p:cNvSpPr txBox="1">
              <a:spLocks/>
            </p:cNvSpPr>
            <p:nvPr userDrawn="1"/>
          </p:nvSpPr>
          <p:spPr>
            <a:xfrm>
              <a:off x="1630533" y="2085631"/>
              <a:ext cx="3843347" cy="369332"/>
            </a:xfrm>
            <a:prstGeom prst="rect">
              <a:avLst/>
            </a:prstGeom>
            <a:noFill/>
          </p:spPr>
          <p:txBody>
            <a:bodyPr wrap="square" rtlCol="0" anchor="ctr">
              <a:noAutofit/>
            </a:bodyPr>
            <a:lstStyle/>
            <a:p>
              <a:pPr defTabSz="9334267">
                <a:tabLst>
                  <a:tab pos="9512062" algn="l"/>
                </a:tabLst>
              </a:pPr>
              <a:r>
                <a:rPr lang="en-US" sz="2800" dirty="0"/>
                <a:t>&lt;TEXT&gt;</a:t>
              </a:r>
            </a:p>
          </p:txBody>
        </p:sp>
        <p:sp>
          <p:nvSpPr>
            <p:cNvPr id="22" name="Slide Number"/>
            <p:cNvSpPr txBox="1">
              <a:spLocks/>
            </p:cNvSpPr>
            <p:nvPr userDrawn="1"/>
          </p:nvSpPr>
          <p:spPr>
            <a:xfrm>
              <a:off x="12037786" y="2085631"/>
              <a:ext cx="636994" cy="369332"/>
            </a:xfrm>
            <a:prstGeom prst="rect">
              <a:avLst/>
            </a:prstGeom>
            <a:noFill/>
          </p:spPr>
          <p:txBody>
            <a:bodyPr wrap="none" rtlCol="0" anchor="ctr">
              <a:noAutofit/>
            </a:bodyPr>
            <a:lstStyle/>
            <a:p>
              <a:pPr algn="r"/>
              <a:r>
                <a:rPr lang="en-US" sz="2800" dirty="0"/>
                <a:t>&lt;P&gt;</a:t>
              </a:r>
            </a:p>
          </p:txBody>
        </p:sp>
      </p:grpSp>
      <p:grpSp>
        <p:nvGrpSpPr>
          <p:cNvPr id="4" name="SP Agenda Section Highlight" hidden="1"/>
          <p:cNvGrpSpPr>
            <a:grpSpLocks/>
          </p:cNvGrpSpPr>
          <p:nvPr userDrawn="1"/>
        </p:nvGrpSpPr>
        <p:grpSpPr>
          <a:xfrm>
            <a:off x="561176" y="2384090"/>
            <a:ext cx="11044248" cy="369332"/>
            <a:chOff x="1547504" y="2616963"/>
            <a:chExt cx="11044248" cy="369332"/>
          </a:xfrm>
          <a:noFill/>
        </p:grpSpPr>
        <p:sp>
          <p:nvSpPr>
            <p:cNvPr id="32" name="Section Title"/>
            <p:cNvSpPr txBox="1">
              <a:spLocks/>
            </p:cNvSpPr>
            <p:nvPr userDrawn="1"/>
          </p:nvSpPr>
          <p:spPr>
            <a:xfrm>
              <a:off x="1547504" y="2616963"/>
              <a:ext cx="3843347" cy="369332"/>
            </a:xfrm>
            <a:prstGeom prst="rect">
              <a:avLst/>
            </a:prstGeom>
            <a:grpFill/>
          </p:spPr>
          <p:txBody>
            <a:bodyPr wrap="square" rtlCol="0" anchor="ctr">
              <a:noAutofit/>
            </a:bodyPr>
            <a:lstStyle/>
            <a:p>
              <a:pPr defTabSz="9334267">
                <a:tabLst>
                  <a:tab pos="9512062" algn="l"/>
                </a:tabLst>
              </a:pPr>
              <a:r>
                <a:rPr lang="en-US" sz="2800" b="0" dirty="0">
                  <a:solidFill>
                    <a:srgbClr val="FF0000"/>
                  </a:solidFill>
                </a:rPr>
                <a:t>&lt;TEXT&gt;</a:t>
              </a:r>
            </a:p>
          </p:txBody>
        </p:sp>
        <p:sp>
          <p:nvSpPr>
            <p:cNvPr id="34" name="Slide Number"/>
            <p:cNvSpPr txBox="1">
              <a:spLocks/>
            </p:cNvSpPr>
            <p:nvPr userDrawn="1"/>
          </p:nvSpPr>
          <p:spPr>
            <a:xfrm>
              <a:off x="11954758" y="2616963"/>
              <a:ext cx="636994" cy="369332"/>
            </a:xfrm>
            <a:prstGeom prst="rect">
              <a:avLst/>
            </a:prstGeom>
            <a:grpFill/>
          </p:spPr>
          <p:txBody>
            <a:bodyPr wrap="none" rtlCol="0" anchor="ctr">
              <a:noAutofit/>
            </a:bodyPr>
            <a:lstStyle/>
            <a:p>
              <a:pPr algn="r"/>
              <a:r>
                <a:rPr lang="en-US" sz="2800" b="0" dirty="0">
                  <a:solidFill>
                    <a:srgbClr val="FF0000"/>
                  </a:solidFill>
                </a:rPr>
                <a:t>&lt;P&gt;</a:t>
              </a:r>
            </a:p>
          </p:txBody>
        </p:sp>
      </p:grpSp>
      <p:grpSp>
        <p:nvGrpSpPr>
          <p:cNvPr id="8" name="SP Agenda Subsection" hidden="1"/>
          <p:cNvGrpSpPr>
            <a:grpSpLocks/>
          </p:cNvGrpSpPr>
          <p:nvPr userDrawn="1"/>
        </p:nvGrpSpPr>
        <p:grpSpPr>
          <a:xfrm>
            <a:off x="561176" y="2943456"/>
            <a:ext cx="11044248" cy="369332"/>
            <a:chOff x="2062894" y="3155687"/>
            <a:chExt cx="11044247" cy="369332"/>
          </a:xfrm>
        </p:grpSpPr>
        <p:sp>
          <p:nvSpPr>
            <p:cNvPr id="39" name="Section Title"/>
            <p:cNvSpPr txBox="1">
              <a:spLocks/>
            </p:cNvSpPr>
            <p:nvPr userDrawn="1"/>
          </p:nvSpPr>
          <p:spPr>
            <a:xfrm>
              <a:off x="2062894" y="3155687"/>
              <a:ext cx="3366444" cy="369332"/>
            </a:xfrm>
            <a:prstGeom prst="rect">
              <a:avLst/>
            </a:prstGeom>
            <a:noFill/>
          </p:spPr>
          <p:txBody>
            <a:bodyPr wrap="square" rtlCol="0" anchor="ctr">
              <a:noAutofit/>
            </a:bodyPr>
            <a:lstStyle/>
            <a:p>
              <a:pPr defTabSz="9334267">
                <a:tabLst>
                  <a:tab pos="9512062" algn="l"/>
                </a:tabLst>
              </a:pPr>
              <a:r>
                <a:rPr lang="en-US" sz="2800" dirty="0"/>
                <a:t>&lt;TEXT&gt;</a:t>
              </a:r>
            </a:p>
          </p:txBody>
        </p:sp>
        <p:sp>
          <p:nvSpPr>
            <p:cNvPr id="41" name="Slide Number"/>
            <p:cNvSpPr txBox="1">
              <a:spLocks/>
            </p:cNvSpPr>
            <p:nvPr userDrawn="1"/>
          </p:nvSpPr>
          <p:spPr>
            <a:xfrm>
              <a:off x="12470147" y="3155687"/>
              <a:ext cx="636994" cy="369332"/>
            </a:xfrm>
            <a:prstGeom prst="rect">
              <a:avLst/>
            </a:prstGeom>
            <a:noFill/>
          </p:spPr>
          <p:txBody>
            <a:bodyPr wrap="none" rtlCol="0" anchor="ctr">
              <a:noAutofit/>
            </a:bodyPr>
            <a:lstStyle/>
            <a:p>
              <a:pPr algn="r"/>
              <a:r>
                <a:rPr lang="en-US" sz="2800" dirty="0"/>
                <a:t>&lt;P&gt;</a:t>
              </a:r>
            </a:p>
          </p:txBody>
        </p:sp>
      </p:grpSp>
      <p:grpSp>
        <p:nvGrpSpPr>
          <p:cNvPr id="9" name="SP Agenda Subsection Highlight" hidden="1"/>
          <p:cNvGrpSpPr>
            <a:grpSpLocks/>
          </p:cNvGrpSpPr>
          <p:nvPr userDrawn="1"/>
        </p:nvGrpSpPr>
        <p:grpSpPr>
          <a:xfrm>
            <a:off x="561176" y="3502822"/>
            <a:ext cx="11044248" cy="369332"/>
            <a:chOff x="2062894" y="3694411"/>
            <a:chExt cx="11044248" cy="369332"/>
          </a:xfrm>
          <a:noFill/>
        </p:grpSpPr>
        <p:sp>
          <p:nvSpPr>
            <p:cNvPr id="46" name="Section Title"/>
            <p:cNvSpPr txBox="1">
              <a:spLocks/>
            </p:cNvSpPr>
            <p:nvPr userDrawn="1"/>
          </p:nvSpPr>
          <p:spPr>
            <a:xfrm>
              <a:off x="2062894" y="3694411"/>
              <a:ext cx="3366444" cy="369332"/>
            </a:xfrm>
            <a:prstGeom prst="rect">
              <a:avLst/>
            </a:prstGeom>
            <a:grpFill/>
          </p:spPr>
          <p:txBody>
            <a:bodyPr wrap="square" rtlCol="0" anchor="ctr">
              <a:noAutofit/>
            </a:bodyPr>
            <a:lstStyle/>
            <a:p>
              <a:pPr defTabSz="9334267">
                <a:tabLst>
                  <a:tab pos="9512062" algn="l"/>
                </a:tabLst>
              </a:pPr>
              <a:r>
                <a:rPr lang="en-US" sz="2800" b="0" dirty="0">
                  <a:solidFill>
                    <a:srgbClr val="FF0000"/>
                  </a:solidFill>
                </a:rPr>
                <a:t>&lt;TEXT&gt;</a:t>
              </a:r>
            </a:p>
          </p:txBody>
        </p:sp>
        <p:sp>
          <p:nvSpPr>
            <p:cNvPr id="48" name="Slide Number"/>
            <p:cNvSpPr txBox="1">
              <a:spLocks/>
            </p:cNvSpPr>
            <p:nvPr userDrawn="1"/>
          </p:nvSpPr>
          <p:spPr>
            <a:xfrm>
              <a:off x="12470148" y="3694411"/>
              <a:ext cx="636994" cy="369332"/>
            </a:xfrm>
            <a:prstGeom prst="rect">
              <a:avLst/>
            </a:prstGeom>
            <a:grpFill/>
          </p:spPr>
          <p:txBody>
            <a:bodyPr wrap="none" rtlCol="0" anchor="ctr">
              <a:noAutofit/>
            </a:bodyPr>
            <a:lstStyle/>
            <a:p>
              <a:pPr algn="r"/>
              <a:r>
                <a:rPr lang="en-US" sz="2800" b="0" dirty="0">
                  <a:solidFill>
                    <a:srgbClr val="FF0000"/>
                  </a:solidFill>
                </a:rPr>
                <a:t>&lt;P&gt;</a:t>
              </a:r>
            </a:p>
          </p:txBody>
        </p:sp>
      </p:grpSp>
      <p:sp>
        <p:nvSpPr>
          <p:cNvPr id="2" name="Title 1">
            <a:extLst>
              <a:ext uri="{FF2B5EF4-FFF2-40B4-BE49-F238E27FC236}">
                <a16:creationId xmlns:a16="http://schemas.microsoft.com/office/drawing/2014/main" id="{D9B412AA-C027-4FE7-B3CE-FC0157DDC117}"/>
              </a:ext>
            </a:extLst>
          </p:cNvPr>
          <p:cNvSpPr>
            <a:spLocks noGrp="1"/>
          </p:cNvSpPr>
          <p:nvPr>
            <p:ph type="title" idx="10" hasCustomPrompt="1"/>
          </p:nvPr>
        </p:nvSpPr>
        <p:spPr/>
        <p:txBody>
          <a:bodyPr/>
          <a:lstStyle/>
          <a:p>
            <a:r>
              <a:rPr lang="en-US"/>
              <a:t>Agenda</a:t>
            </a:r>
          </a:p>
        </p:txBody>
      </p:sp>
    </p:spTree>
    <p:extLst>
      <p:ext uri="{BB962C8B-B14F-4D97-AF65-F5344CB8AC3E}">
        <p14:creationId xmlns:p14="http://schemas.microsoft.com/office/powerpoint/2010/main" val="3475449806"/>
      </p:ext>
    </p:extLst>
  </p:cSld>
  <p:clrMapOvr>
    <a:masterClrMapping/>
  </p:clrMapOvr>
  <p:extLst>
    <p:ext uri="{DCECCB84-F9BA-43D5-87BE-67443E8EF086}">
      <p15:sldGuideLst xmlns:p15="http://schemas.microsoft.com/office/powerpoint/2012/main">
        <p15:guide id="1" orient="horz" pos="2160">
          <p15:clr>
            <a:srgbClr val="FBAE40"/>
          </p15:clr>
        </p15:guide>
        <p15:guide id="2" pos="1164">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P Divider 1">
    <p:spTree>
      <p:nvGrpSpPr>
        <p:cNvPr id="1" name=""/>
        <p:cNvGrpSpPr/>
        <p:nvPr/>
      </p:nvGrpSpPr>
      <p:grpSpPr>
        <a:xfrm>
          <a:off x="0" y="0"/>
          <a:ext cx="0" cy="0"/>
          <a:chOff x="0" y="0"/>
          <a:chExt cx="0" cy="0"/>
        </a:xfrm>
      </p:grpSpPr>
      <p:grpSp>
        <p:nvGrpSpPr>
          <p:cNvPr id="71" name="SP Agenda Section" hidden="1">
            <a:extLst>
              <a:ext uri="{FF2B5EF4-FFF2-40B4-BE49-F238E27FC236}">
                <a16:creationId xmlns:a16="http://schemas.microsoft.com/office/drawing/2014/main" id="{91D61CFA-1A29-4B89-8F49-1E216E25DD2B}"/>
              </a:ext>
            </a:extLst>
          </p:cNvPr>
          <p:cNvGrpSpPr>
            <a:grpSpLocks/>
          </p:cNvGrpSpPr>
          <p:nvPr userDrawn="1"/>
        </p:nvGrpSpPr>
        <p:grpSpPr>
          <a:xfrm>
            <a:off x="561804" y="1933043"/>
            <a:ext cx="9499096" cy="369332"/>
            <a:chOff x="1685325" y="2085631"/>
            <a:chExt cx="5598384" cy="369332"/>
          </a:xfrm>
        </p:grpSpPr>
        <p:sp>
          <p:nvSpPr>
            <p:cNvPr id="72" name="Section Title">
              <a:extLst>
                <a:ext uri="{FF2B5EF4-FFF2-40B4-BE49-F238E27FC236}">
                  <a16:creationId xmlns:a16="http://schemas.microsoft.com/office/drawing/2014/main" id="{8BF45C0E-D24F-4800-98B2-20E0A3AC8C3F}"/>
                </a:ext>
              </a:extLst>
            </p:cNvPr>
            <p:cNvSpPr txBox="1">
              <a:spLocks/>
            </p:cNvSpPr>
            <p:nvPr userDrawn="1"/>
          </p:nvSpPr>
          <p:spPr>
            <a:xfrm>
              <a:off x="1685325" y="2085631"/>
              <a:ext cx="5598384" cy="369332"/>
            </a:xfrm>
            <a:prstGeom prst="rect">
              <a:avLst/>
            </a:prstGeom>
            <a:noFill/>
          </p:spPr>
          <p:txBody>
            <a:bodyPr wrap="square" rtlCol="0" anchor="ctr">
              <a:noAutofit/>
            </a:bodyPr>
            <a:lstStyle/>
            <a:p>
              <a:pPr defTabSz="9334267">
                <a:tabLst>
                  <a:tab pos="9512062" algn="l"/>
                </a:tabLst>
              </a:pPr>
              <a:r>
                <a:rPr lang="en-US" sz="4000" b="0" dirty="0">
                  <a:solidFill>
                    <a:schemeClr val="tx1"/>
                  </a:solidFill>
                </a:rPr>
                <a:t>&lt;TEXT&gt;</a:t>
              </a:r>
            </a:p>
          </p:txBody>
        </p:sp>
        <p:sp>
          <p:nvSpPr>
            <p:cNvPr id="73" name="Section Number">
              <a:extLst>
                <a:ext uri="{FF2B5EF4-FFF2-40B4-BE49-F238E27FC236}">
                  <a16:creationId xmlns:a16="http://schemas.microsoft.com/office/drawing/2014/main" id="{B36140C3-09D5-4D3F-906D-270C63E34027}"/>
                </a:ext>
              </a:extLst>
            </p:cNvPr>
            <p:cNvSpPr txBox="1">
              <a:spLocks/>
            </p:cNvSpPr>
            <p:nvPr userDrawn="1"/>
          </p:nvSpPr>
          <p:spPr>
            <a:xfrm>
              <a:off x="1797664" y="2085631"/>
              <a:ext cx="379556" cy="369332"/>
            </a:xfrm>
            <a:prstGeom prst="rect">
              <a:avLst/>
            </a:prstGeom>
            <a:noFill/>
          </p:spPr>
          <p:txBody>
            <a:bodyPr wrap="none" rtlCol="0" anchor="ctr">
              <a:noAutofit/>
            </a:bodyPr>
            <a:lstStyle/>
            <a:p>
              <a:pPr algn="ctr"/>
              <a:r>
                <a:rPr lang="en-US" sz="4000" b="0" dirty="0">
                  <a:solidFill>
                    <a:srgbClr val="000000">
                      <a:alpha val="0"/>
                    </a:srgbClr>
                  </a:solidFill>
                </a:rPr>
                <a:t>&lt;N&gt;</a:t>
              </a:r>
            </a:p>
          </p:txBody>
        </p:sp>
        <p:sp>
          <p:nvSpPr>
            <p:cNvPr id="74" name="Slide Number">
              <a:extLst>
                <a:ext uri="{FF2B5EF4-FFF2-40B4-BE49-F238E27FC236}">
                  <a16:creationId xmlns:a16="http://schemas.microsoft.com/office/drawing/2014/main" id="{871FFF1F-6558-47A3-B57A-1327C25BF06E}"/>
                </a:ext>
              </a:extLst>
            </p:cNvPr>
            <p:cNvSpPr txBox="1">
              <a:spLocks/>
            </p:cNvSpPr>
            <p:nvPr userDrawn="1"/>
          </p:nvSpPr>
          <p:spPr>
            <a:xfrm>
              <a:off x="6912263" y="2085631"/>
              <a:ext cx="0" cy="0"/>
            </a:xfrm>
            <a:prstGeom prst="rect">
              <a:avLst/>
            </a:prstGeom>
            <a:noFill/>
          </p:spPr>
          <p:txBody>
            <a:bodyPr wrap="none" rtlCol="0" anchor="ctr">
              <a:noAutofit/>
            </a:bodyPr>
            <a:lstStyle/>
            <a:p>
              <a:pPr algn="r"/>
              <a:r>
                <a:rPr lang="en-US" sz="4000" b="0" dirty="0">
                  <a:solidFill>
                    <a:srgbClr val="000000">
                      <a:alpha val="0"/>
                    </a:srgbClr>
                  </a:solidFill>
                </a:rPr>
                <a:t>&lt;P&gt;</a:t>
              </a:r>
            </a:p>
          </p:txBody>
        </p:sp>
        <p:sp>
          <p:nvSpPr>
            <p:cNvPr id="75" name="Timeslot">
              <a:extLst>
                <a:ext uri="{FF2B5EF4-FFF2-40B4-BE49-F238E27FC236}">
                  <a16:creationId xmlns:a16="http://schemas.microsoft.com/office/drawing/2014/main" id="{98FFC8B2-AAEA-4B46-BACD-C8587958201A}"/>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4000" b="0" dirty="0">
                  <a:solidFill>
                    <a:srgbClr val="000000">
                      <a:alpha val="0"/>
                    </a:srgbClr>
                  </a:solidFill>
                </a:rPr>
                <a:t>&lt;TIMESLOT&gt;</a:t>
              </a:r>
            </a:p>
          </p:txBody>
        </p:sp>
        <p:sp>
          <p:nvSpPr>
            <p:cNvPr id="76" name="Responsible">
              <a:extLst>
                <a:ext uri="{FF2B5EF4-FFF2-40B4-BE49-F238E27FC236}">
                  <a16:creationId xmlns:a16="http://schemas.microsoft.com/office/drawing/2014/main" id="{0E8F7A35-E5F6-48B1-BC2B-4D8D2886AA71}"/>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4000" b="0" dirty="0">
                  <a:solidFill>
                    <a:srgbClr val="000000">
                      <a:alpha val="0"/>
                    </a:srgbClr>
                  </a:solidFill>
                </a:rPr>
                <a:t>&lt;RESPONSIBLE&gt;</a:t>
              </a:r>
            </a:p>
          </p:txBody>
        </p:sp>
        <p:sp>
          <p:nvSpPr>
            <p:cNvPr id="77" name="Duration">
              <a:extLst>
                <a:ext uri="{FF2B5EF4-FFF2-40B4-BE49-F238E27FC236}">
                  <a16:creationId xmlns:a16="http://schemas.microsoft.com/office/drawing/2014/main" id="{D42D33A2-C40A-44B6-BE0C-4D7653C496BC}"/>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4000" b="0" dirty="0">
                  <a:solidFill>
                    <a:srgbClr val="000000">
                      <a:alpha val="0"/>
                    </a:srgbClr>
                  </a:solidFill>
                </a:rPr>
                <a:t>&lt;DURATION&gt;</a:t>
              </a:r>
            </a:p>
          </p:txBody>
        </p:sp>
      </p:grpSp>
      <p:grpSp>
        <p:nvGrpSpPr>
          <p:cNvPr id="78" name="SP Agenda Subsection" hidden="1">
            <a:extLst>
              <a:ext uri="{FF2B5EF4-FFF2-40B4-BE49-F238E27FC236}">
                <a16:creationId xmlns:a16="http://schemas.microsoft.com/office/drawing/2014/main" id="{3CDEAECC-3C3D-40DC-8048-05157150AD6E}"/>
              </a:ext>
            </a:extLst>
          </p:cNvPr>
          <p:cNvGrpSpPr>
            <a:grpSpLocks/>
          </p:cNvGrpSpPr>
          <p:nvPr userDrawn="1"/>
        </p:nvGrpSpPr>
        <p:grpSpPr>
          <a:xfrm>
            <a:off x="561798" y="2566133"/>
            <a:ext cx="9499097" cy="369332"/>
            <a:chOff x="1685318" y="2085631"/>
            <a:chExt cx="5598384" cy="369332"/>
          </a:xfrm>
        </p:grpSpPr>
        <p:sp>
          <p:nvSpPr>
            <p:cNvPr id="79" name="Section Title">
              <a:extLst>
                <a:ext uri="{FF2B5EF4-FFF2-40B4-BE49-F238E27FC236}">
                  <a16:creationId xmlns:a16="http://schemas.microsoft.com/office/drawing/2014/main" id="{584D4FFB-892A-49C8-973F-893B258E19BF}"/>
                </a:ext>
              </a:extLst>
            </p:cNvPr>
            <p:cNvSpPr txBox="1">
              <a:spLocks/>
            </p:cNvSpPr>
            <p:nvPr userDrawn="1"/>
          </p:nvSpPr>
          <p:spPr>
            <a:xfrm>
              <a:off x="1685318" y="2085631"/>
              <a:ext cx="5598384" cy="369332"/>
            </a:xfrm>
            <a:prstGeom prst="rect">
              <a:avLst/>
            </a:prstGeom>
            <a:noFill/>
          </p:spPr>
          <p:txBody>
            <a:bodyPr wrap="square" rtlCol="0" anchor="ctr">
              <a:noAutofit/>
            </a:bodyPr>
            <a:lstStyle/>
            <a:p>
              <a:pPr defTabSz="9334267">
                <a:tabLst>
                  <a:tab pos="9512062" algn="l"/>
                </a:tabLst>
              </a:pPr>
              <a:r>
                <a:rPr lang="en-US" sz="4000" b="0" dirty="0">
                  <a:solidFill>
                    <a:schemeClr val="tx1"/>
                  </a:solidFill>
                </a:rPr>
                <a:t>&lt;TEXT&gt;</a:t>
              </a:r>
            </a:p>
          </p:txBody>
        </p:sp>
        <p:sp>
          <p:nvSpPr>
            <p:cNvPr id="80" name="Section Number">
              <a:extLst>
                <a:ext uri="{FF2B5EF4-FFF2-40B4-BE49-F238E27FC236}">
                  <a16:creationId xmlns:a16="http://schemas.microsoft.com/office/drawing/2014/main" id="{BB144044-4B4E-495D-8D8D-9D01BCCA9A24}"/>
                </a:ext>
              </a:extLst>
            </p:cNvPr>
            <p:cNvSpPr txBox="1">
              <a:spLocks/>
            </p:cNvSpPr>
            <p:nvPr userDrawn="1"/>
          </p:nvSpPr>
          <p:spPr>
            <a:xfrm>
              <a:off x="1797664" y="2085631"/>
              <a:ext cx="379556" cy="369332"/>
            </a:xfrm>
            <a:prstGeom prst="rect">
              <a:avLst/>
            </a:prstGeom>
            <a:noFill/>
          </p:spPr>
          <p:txBody>
            <a:bodyPr wrap="none" rtlCol="0" anchor="ctr">
              <a:noAutofit/>
            </a:bodyPr>
            <a:lstStyle/>
            <a:p>
              <a:pPr algn="ctr"/>
              <a:r>
                <a:rPr lang="en-US" sz="4000" b="0" dirty="0">
                  <a:solidFill>
                    <a:srgbClr val="000000">
                      <a:alpha val="0"/>
                    </a:srgbClr>
                  </a:solidFill>
                </a:rPr>
                <a:t>&lt;N&gt;</a:t>
              </a:r>
            </a:p>
          </p:txBody>
        </p:sp>
        <p:sp>
          <p:nvSpPr>
            <p:cNvPr id="81" name="Slide Number">
              <a:extLst>
                <a:ext uri="{FF2B5EF4-FFF2-40B4-BE49-F238E27FC236}">
                  <a16:creationId xmlns:a16="http://schemas.microsoft.com/office/drawing/2014/main" id="{72849E41-8C22-4F28-A058-02BC25DF49BB}"/>
                </a:ext>
              </a:extLst>
            </p:cNvPr>
            <p:cNvSpPr txBox="1">
              <a:spLocks/>
            </p:cNvSpPr>
            <p:nvPr userDrawn="1"/>
          </p:nvSpPr>
          <p:spPr>
            <a:xfrm>
              <a:off x="6912263" y="2086339"/>
              <a:ext cx="0" cy="0"/>
            </a:xfrm>
            <a:prstGeom prst="rect">
              <a:avLst/>
            </a:prstGeom>
            <a:noFill/>
          </p:spPr>
          <p:txBody>
            <a:bodyPr wrap="none" rtlCol="0" anchor="ctr">
              <a:noAutofit/>
            </a:bodyPr>
            <a:lstStyle/>
            <a:p>
              <a:pPr algn="r"/>
              <a:r>
                <a:rPr lang="en-US" sz="4000" b="0" dirty="0">
                  <a:solidFill>
                    <a:srgbClr val="000000">
                      <a:alpha val="0"/>
                    </a:srgbClr>
                  </a:solidFill>
                </a:rPr>
                <a:t>&lt;P&gt;</a:t>
              </a:r>
            </a:p>
          </p:txBody>
        </p:sp>
        <p:sp>
          <p:nvSpPr>
            <p:cNvPr id="82" name="Timeslot">
              <a:extLst>
                <a:ext uri="{FF2B5EF4-FFF2-40B4-BE49-F238E27FC236}">
                  <a16:creationId xmlns:a16="http://schemas.microsoft.com/office/drawing/2014/main" id="{CA1BEB0B-B88B-4782-BF66-3BC90122CA1F}"/>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4000" b="0" dirty="0">
                  <a:solidFill>
                    <a:srgbClr val="000000">
                      <a:alpha val="0"/>
                    </a:srgbClr>
                  </a:solidFill>
                </a:rPr>
                <a:t>&lt;TIMESLOT&gt;</a:t>
              </a:r>
            </a:p>
          </p:txBody>
        </p:sp>
        <p:sp>
          <p:nvSpPr>
            <p:cNvPr id="83" name="Responsible">
              <a:extLst>
                <a:ext uri="{FF2B5EF4-FFF2-40B4-BE49-F238E27FC236}">
                  <a16:creationId xmlns:a16="http://schemas.microsoft.com/office/drawing/2014/main" id="{2488CE60-C0C7-4375-8E28-316DE55D3DE1}"/>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4000" b="0" dirty="0">
                  <a:solidFill>
                    <a:srgbClr val="000000">
                      <a:alpha val="0"/>
                    </a:srgbClr>
                  </a:solidFill>
                </a:rPr>
                <a:t>&lt;RESPONSIBLE&gt;</a:t>
              </a:r>
            </a:p>
          </p:txBody>
        </p:sp>
        <p:sp>
          <p:nvSpPr>
            <p:cNvPr id="84" name="Duration">
              <a:extLst>
                <a:ext uri="{FF2B5EF4-FFF2-40B4-BE49-F238E27FC236}">
                  <a16:creationId xmlns:a16="http://schemas.microsoft.com/office/drawing/2014/main" id="{FDCF7982-797D-46DB-BA8C-F96B93FBBFAF}"/>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4000" b="0" dirty="0">
                  <a:solidFill>
                    <a:srgbClr val="000000">
                      <a:alpha val="0"/>
                    </a:srgbClr>
                  </a:solidFill>
                </a:rPr>
                <a:t>&lt;DURATION&gt;</a:t>
              </a:r>
            </a:p>
          </p:txBody>
        </p:sp>
      </p:grpSp>
    </p:spTree>
    <p:extLst>
      <p:ext uri="{BB962C8B-B14F-4D97-AF65-F5344CB8AC3E}">
        <p14:creationId xmlns:p14="http://schemas.microsoft.com/office/powerpoint/2010/main" val="3404361246"/>
      </p:ext>
    </p:extLst>
  </p:cSld>
  <p:clrMapOvr>
    <a:masterClrMapping/>
  </p:clrMapOvr>
  <p:extLst>
    <p:ext uri="{DCECCB84-F9BA-43D5-87BE-67443E8EF086}">
      <p15:sldGuideLst xmlns:p15="http://schemas.microsoft.com/office/powerpoint/2012/main">
        <p15:guide id="1" orient="horz" pos="2160">
          <p15:clr>
            <a:srgbClr val="FBAE40"/>
          </p15:clr>
        </p15:guide>
        <p15:guide id="2" pos="1164">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2008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p:txBody>
          <a:bodyPr/>
          <a:lstStyle>
            <a:lvl1pPr>
              <a:defRPr/>
            </a:lvl1pPr>
          </a:lstStyle>
          <a:p>
            <a:r>
              <a:rPr lang="en-GB" dirty="0"/>
              <a:t>Slide title</a:t>
            </a:r>
          </a:p>
        </p:txBody>
      </p:sp>
      <p:sp>
        <p:nvSpPr>
          <p:cNvPr id="10" name="Subtitle 2">
            <a:extLst>
              <a:ext uri="{FF2B5EF4-FFF2-40B4-BE49-F238E27FC236}">
                <a16:creationId xmlns:a16="http://schemas.microsoft.com/office/drawing/2014/main" id="{CA740BB2-3E05-438D-A466-10499F9D16BA}"/>
              </a:ext>
            </a:extLst>
          </p:cNvPr>
          <p:cNvSpPr>
            <a:spLocks noGrp="1"/>
          </p:cNvSpPr>
          <p:nvPr>
            <p:ph type="subTitle" idx="1" hasCustomPrompt="1"/>
          </p:nvPr>
        </p:nvSpPr>
        <p:spPr>
          <a:xfrm>
            <a:off x="658814" y="1306800"/>
            <a:ext cx="5322885"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dirty="0"/>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dirty="0"/>
          </a:p>
        </p:txBody>
      </p:sp>
      <p:sp>
        <p:nvSpPr>
          <p:cNvPr id="7" name="Text Placeholder 5">
            <a:extLst>
              <a:ext uri="{FF2B5EF4-FFF2-40B4-BE49-F238E27FC236}">
                <a16:creationId xmlns:a16="http://schemas.microsoft.com/office/drawing/2014/main" id="{94288418-885E-4C4C-9679-4E525D7DF722}"/>
              </a:ext>
            </a:extLst>
          </p:cNvPr>
          <p:cNvSpPr>
            <a:spLocks noGrp="1"/>
          </p:cNvSpPr>
          <p:nvPr>
            <p:ph type="body" sz="quarter" idx="10" hasCustomPrompt="1"/>
          </p:nvPr>
        </p:nvSpPr>
        <p:spPr>
          <a:xfrm>
            <a:off x="658813" y="1811337"/>
            <a:ext cx="10874375" cy="4354513"/>
          </a:xfrm>
        </p:spPr>
        <p:txBody>
          <a:bodyPr>
            <a:noAutofit/>
          </a:bodyPr>
          <a:lstStyle>
            <a:lvl1pPr marL="0" indent="0" eaLnBrk="1" hangingPunct="1">
              <a:lnSpc>
                <a:spcPts val="3200"/>
              </a:lnSpc>
              <a:spcAft>
                <a:spcPts val="600"/>
              </a:spcAft>
              <a:buFont typeface="Arial" panose="020B0604020202020204" pitchFamily="34" charset="0"/>
              <a:buNone/>
              <a:defRPr/>
            </a:lvl1pPr>
            <a:lvl2pPr marL="0" indent="0">
              <a:lnSpc>
                <a:spcPts val="3200"/>
              </a:lnSpc>
              <a:spcAft>
                <a:spcPts val="1200"/>
              </a:spcAft>
              <a:buFont typeface="Arial" panose="020B0604020202020204" pitchFamily="34" charset="0"/>
              <a:buChar char="​"/>
              <a:defRPr sz="2800">
                <a:solidFill>
                  <a:schemeClr val="accent1"/>
                </a:solidFill>
              </a:defRPr>
            </a:lvl2pPr>
            <a:lvl3pPr marL="0" indent="0">
              <a:lnSpc>
                <a:spcPts val="3200"/>
              </a:lnSpc>
              <a:spcAft>
                <a:spcPts val="1200"/>
              </a:spcAft>
              <a:buFont typeface="Arial" panose="020B0604020202020204" pitchFamily="34" charset="0"/>
              <a:buChar char="​"/>
              <a:defRPr sz="2800"/>
            </a:lvl3pPr>
            <a:lvl4pPr marL="0" indent="0">
              <a:lnSpc>
                <a:spcPts val="3200"/>
              </a:lnSpc>
              <a:spcAft>
                <a:spcPts val="1200"/>
              </a:spcAft>
              <a:buFont typeface="Arial" panose="020B0604020202020204" pitchFamily="34" charset="0"/>
              <a:buChar char="​"/>
              <a:defRPr sz="2800" b="0">
                <a:solidFill>
                  <a:schemeClr val="accent1"/>
                </a:solidFill>
                <a:latin typeface="+mn-lt"/>
              </a:defRPr>
            </a:lvl4pPr>
            <a:lvl5pPr>
              <a:lnSpc>
                <a:spcPts val="3200"/>
              </a:lnSpc>
              <a:spcAft>
                <a:spcPts val="1200"/>
              </a:spcAft>
              <a:buNone/>
              <a:defRPr sz="2800" b="0">
                <a:solidFill>
                  <a:schemeClr val="tx1"/>
                </a:solidFill>
                <a:latin typeface="+mn-lt"/>
              </a:defRPr>
            </a:lvl5pPr>
            <a:lvl6pPr>
              <a:lnSpc>
                <a:spcPts val="3200"/>
              </a:lnSpc>
              <a:spcAft>
                <a:spcPts val="1200"/>
              </a:spcAft>
              <a:defRPr lang="en-GB" sz="2800" b="0" kern="1200" dirty="0" smtClean="0">
                <a:solidFill>
                  <a:schemeClr val="accent1"/>
                </a:solidFill>
                <a:latin typeface="+mn-lt"/>
                <a:ea typeface="+mn-ea"/>
                <a:cs typeface="+mn-cs"/>
              </a:defRPr>
            </a:lvl6pPr>
            <a:lvl7pPr>
              <a:lnSpc>
                <a:spcPts val="3200"/>
              </a:lnSpc>
              <a:spcAft>
                <a:spcPts val="1200"/>
              </a:spcAft>
              <a:defRPr lang="en-GB" sz="2800" b="0" kern="1200" dirty="0" smtClean="0">
                <a:solidFill>
                  <a:schemeClr val="tx1"/>
                </a:solidFill>
                <a:latin typeface="+mn-lt"/>
                <a:ea typeface="+mn-ea"/>
                <a:cs typeface="+mn-cs"/>
              </a:defRPr>
            </a:lvl7pPr>
            <a:lvl8pPr>
              <a:lnSpc>
                <a:spcPts val="3200"/>
              </a:lnSpc>
              <a:spcAft>
                <a:spcPts val="1200"/>
              </a:spcAft>
              <a:buNone/>
              <a:defRPr lang="en-GB" sz="2800" b="0" kern="1200" dirty="0" smtClean="0">
                <a:solidFill>
                  <a:schemeClr val="tx2"/>
                </a:solidFill>
                <a:latin typeface="+mn-lt"/>
                <a:ea typeface="+mn-ea"/>
                <a:cs typeface="+mn-cs"/>
              </a:defRPr>
            </a:lvl8pPr>
            <a:lvl9pPr>
              <a:lnSpc>
                <a:spcPts val="3200"/>
              </a:lnSpc>
              <a:spcAft>
                <a:spcPts val="1200"/>
              </a:spcAft>
              <a:defRPr lang="en-GB" sz="2800" b="0" kern="1200" dirty="0" smtClean="0">
                <a:solidFill>
                  <a:schemeClr val="tx1"/>
                </a:solidFill>
                <a:latin typeface="+mn-lt"/>
                <a:ea typeface="+mn-ea"/>
                <a:cs typeface="+mn-cs"/>
              </a:defRPr>
            </a:lvl9pPr>
          </a:lstStyle>
          <a:p>
            <a:pPr eaLnBrk="1" hangingPunct="1">
              <a:spcAft>
                <a:spcPts val="600"/>
              </a:spcAft>
              <a:defRPr/>
            </a:pPr>
            <a:r>
              <a:rPr lang="en-GB" dirty="0"/>
              <a:t>Agenda item (</a:t>
            </a:r>
            <a:r>
              <a:rPr lang="en-GB" sz="2800" b="0" noProof="1">
                <a:solidFill>
                  <a:schemeClr val="tx1"/>
                </a:solidFill>
                <a:latin typeface="+mn-lt"/>
                <a:cs typeface="Arial" panose="020B0604020202020204" pitchFamily="34" charset="0"/>
              </a:rPr>
              <a:t>Click </a:t>
            </a:r>
            <a:r>
              <a:rPr lang="en-GB" sz="2800" b="1" noProof="1">
                <a:solidFill>
                  <a:schemeClr val="tx1"/>
                </a:solidFill>
                <a:latin typeface="+mn-lt"/>
                <a:cs typeface="Arial" panose="020B0604020202020204" pitchFamily="34" charset="0"/>
              </a:rPr>
              <a:t>Styles Pane </a:t>
            </a:r>
            <a:r>
              <a:rPr lang="en-GB" sz="2800" b="0" noProof="1">
                <a:solidFill>
                  <a:schemeClr val="tx1"/>
                </a:solidFill>
                <a:latin typeface="+mn-lt"/>
                <a:cs typeface="Arial" panose="020B0604020202020204" pitchFamily="34" charset="0"/>
              </a:rPr>
              <a:t>on Templafy ribbon to select up to </a:t>
            </a:r>
            <a:br>
              <a:rPr lang="en-GB" sz="2800" b="0" noProof="1">
                <a:solidFill>
                  <a:schemeClr val="tx1"/>
                </a:solidFill>
                <a:latin typeface="+mn-lt"/>
                <a:cs typeface="Arial" panose="020B0604020202020204" pitchFamily="34" charset="0"/>
              </a:rPr>
            </a:br>
            <a:r>
              <a:rPr lang="en-GB" sz="2800" b="0" noProof="1">
                <a:solidFill>
                  <a:schemeClr val="tx1"/>
                </a:solidFill>
                <a:latin typeface="+mn-lt"/>
                <a:cs typeface="Arial" panose="020B0604020202020204" pitchFamily="34" charset="0"/>
              </a:rPr>
              <a:t>9 different levels text or headings</a:t>
            </a:r>
            <a:r>
              <a:rPr lang="en-GB" dirty="0"/>
              <a:t>)</a:t>
            </a:r>
          </a:p>
          <a:p>
            <a:pPr lvl="1"/>
            <a:r>
              <a:rPr lang="en-GB" dirty="0"/>
              <a:t>Agenda item title</a:t>
            </a:r>
          </a:p>
          <a:p>
            <a:pPr lvl="2"/>
            <a:r>
              <a:rPr lang="en-GB" dirty="0"/>
              <a:t>Agenda item title</a:t>
            </a:r>
          </a:p>
          <a:p>
            <a:pPr lvl="3"/>
            <a:r>
              <a:rPr lang="en-GB" dirty="0"/>
              <a:t>Agenda item title</a:t>
            </a:r>
          </a:p>
          <a:p>
            <a:pPr lvl="4"/>
            <a:r>
              <a:rPr lang="en-GB" dirty="0"/>
              <a:t>Agenda item title</a:t>
            </a:r>
          </a:p>
          <a:p>
            <a:pPr lvl="5"/>
            <a:r>
              <a:rPr lang="en-GB" dirty="0"/>
              <a:t>Agenda item title</a:t>
            </a:r>
          </a:p>
          <a:p>
            <a:pPr lvl="6"/>
            <a:r>
              <a:rPr lang="en-GB" dirty="0"/>
              <a:t>Agenda item title</a:t>
            </a:r>
          </a:p>
        </p:txBody>
      </p:sp>
    </p:spTree>
    <p:extLst>
      <p:ext uri="{BB962C8B-B14F-4D97-AF65-F5344CB8AC3E}">
        <p14:creationId xmlns:p14="http://schemas.microsoft.com/office/powerpoint/2010/main" val="1677479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26D2-19D7-4AB5-9542-4BA174D323AB}"/>
              </a:ext>
            </a:extLst>
          </p:cNvPr>
          <p:cNvSpPr>
            <a:spLocks noGrp="1"/>
          </p:cNvSpPr>
          <p:nvPr>
            <p:ph type="title" hasCustomPrompt="1"/>
          </p:nvPr>
        </p:nvSpPr>
        <p:spPr/>
        <p:txBody>
          <a:bodyPr/>
          <a:lstStyle>
            <a:lvl1pPr>
              <a:defRPr>
                <a:solidFill>
                  <a:schemeClr val="accent1"/>
                </a:solidFill>
              </a:defRPr>
            </a:lvl1pPr>
          </a:lstStyle>
          <a:p>
            <a:r>
              <a:rPr lang="en-GB" dirty="0"/>
              <a:t>Divider title</a:t>
            </a:r>
          </a:p>
        </p:txBody>
      </p:sp>
      <p:sp>
        <p:nvSpPr>
          <p:cNvPr id="5" name="Text Placeholder 12">
            <a:extLst>
              <a:ext uri="{FF2B5EF4-FFF2-40B4-BE49-F238E27FC236}">
                <a16:creationId xmlns:a16="http://schemas.microsoft.com/office/drawing/2014/main" id="{4DE4E882-A5E4-41BB-965A-3D0AE5DB5A78}"/>
              </a:ext>
            </a:extLst>
          </p:cNvPr>
          <p:cNvSpPr>
            <a:spLocks noGrp="1"/>
          </p:cNvSpPr>
          <p:nvPr>
            <p:ph type="body" sz="quarter" idx="11" hasCustomPrompt="1"/>
          </p:nvPr>
        </p:nvSpPr>
        <p:spPr>
          <a:xfrm>
            <a:off x="658812" y="1811338"/>
            <a:ext cx="9021763" cy="3464036"/>
          </a:xfrm>
          <a:prstGeom prst="rect">
            <a:avLst/>
          </a:prstGeom>
        </p:spPr>
        <p:txBody>
          <a:bodyPr lIns="0" tIns="0" rIns="0" bIns="0">
            <a:noAutofit/>
          </a:bodyPr>
          <a:lstStyle>
            <a:lvl1pPr marL="0" indent="0">
              <a:lnSpc>
                <a:spcPct val="100000"/>
              </a:lnSpc>
              <a:spcBef>
                <a:spcPts val="0"/>
              </a:spcBef>
              <a:buFontTx/>
              <a:buNone/>
              <a:defRPr sz="4000">
                <a:latin typeface="Times New Roman" panose="02020603050405020304" pitchFamily="18" charset="0"/>
                <a:cs typeface="Times New Roman" panose="02020603050405020304" pitchFamily="18" charset="0"/>
              </a:defRPr>
            </a:lvl1pPr>
          </a:lstStyle>
          <a:p>
            <a:pPr lvl="0"/>
            <a:r>
              <a:rPr lang="en-GB" dirty="0"/>
              <a:t>Optional 40pt value statement, 25 words</a:t>
            </a:r>
          </a:p>
        </p:txBody>
      </p:sp>
      <p:sp>
        <p:nvSpPr>
          <p:cNvPr id="3" name="Footer Placeholder 2">
            <a:extLst>
              <a:ext uri="{FF2B5EF4-FFF2-40B4-BE49-F238E27FC236}">
                <a16:creationId xmlns:a16="http://schemas.microsoft.com/office/drawing/2014/main" id="{D31E0B63-90EE-4F28-BF73-5D84708C7D2D}"/>
              </a:ext>
            </a:extLst>
          </p:cNvPr>
          <p:cNvSpPr>
            <a:spLocks noGrp="1"/>
          </p:cNvSpPr>
          <p:nvPr>
            <p:ph type="ftr" sz="quarter" idx="12"/>
          </p:nvPr>
        </p:nvSpPr>
        <p:spPr/>
        <p:txBody>
          <a:bodyPr/>
          <a:lstStyle/>
          <a:p>
            <a:endParaRPr lang="en-GB" dirty="0"/>
          </a:p>
        </p:txBody>
      </p:sp>
      <p:sp>
        <p:nvSpPr>
          <p:cNvPr id="4" name="Slide Number Placeholder 3">
            <a:extLst>
              <a:ext uri="{FF2B5EF4-FFF2-40B4-BE49-F238E27FC236}">
                <a16:creationId xmlns:a16="http://schemas.microsoft.com/office/drawing/2014/main" id="{0F1492E6-8E1C-4F22-B24D-FA8A639C2DA3}"/>
              </a:ext>
            </a:extLst>
          </p:cNvPr>
          <p:cNvSpPr>
            <a:spLocks noGrp="1"/>
          </p:cNvSpPr>
          <p:nvPr>
            <p:ph type="sldNum" sz="quarter" idx="13"/>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200176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2">
    <p:bg>
      <p:bgPr>
        <a:solidFill>
          <a:schemeClr val="accent1"/>
        </a:solidFill>
        <a:effectLst/>
      </p:bgPr>
    </p:bg>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3EB89C57-D4B3-4832-8C4A-C49A0DD9854E}"/>
              </a:ext>
            </a:extLst>
          </p:cNvPr>
          <p:cNvSpPr>
            <a:spLocks noGrp="1"/>
          </p:cNvSpPr>
          <p:nvPr>
            <p:ph type="title" hasCustomPrompt="1"/>
          </p:nvPr>
        </p:nvSpPr>
        <p:spPr>
          <a:xfrm>
            <a:off x="658811" y="2411999"/>
            <a:ext cx="9021764" cy="615553"/>
          </a:xfrm>
        </p:spPr>
        <p:txBody>
          <a:bodyPr/>
          <a:lstStyle>
            <a:lvl1pPr>
              <a:lnSpc>
                <a:spcPct val="100000"/>
              </a:lnSpc>
              <a:defRPr>
                <a:solidFill>
                  <a:schemeClr val="bg1"/>
                </a:solidFill>
              </a:defRPr>
            </a:lvl1pPr>
          </a:lstStyle>
          <a:p>
            <a:r>
              <a:rPr lang="en-GB" dirty="0"/>
              <a:t>Cover title</a:t>
            </a:r>
          </a:p>
        </p:txBody>
      </p:sp>
      <p:sp>
        <p:nvSpPr>
          <p:cNvPr id="11" name="Subtitle 2">
            <a:extLst>
              <a:ext uri="{FF2B5EF4-FFF2-40B4-BE49-F238E27FC236}">
                <a16:creationId xmlns:a16="http://schemas.microsoft.com/office/drawing/2014/main" id="{7579E5C3-FE22-4D7A-8484-F9024E0C37F4}"/>
              </a:ext>
            </a:extLst>
          </p:cNvPr>
          <p:cNvSpPr>
            <a:spLocks noGrp="1"/>
          </p:cNvSpPr>
          <p:nvPr>
            <p:ph type="subTitle" idx="1" hasCustomPrompt="1"/>
          </p:nvPr>
        </p:nvSpPr>
        <p:spPr>
          <a:xfrm>
            <a:off x="658814" y="3132000"/>
            <a:ext cx="9021762" cy="387798"/>
          </a:xfrm>
        </p:spPr>
        <p:txBody>
          <a:bodyPr lIns="0" tIns="0" rIns="0" bIns="0">
            <a:noAutofit/>
          </a:bodyPr>
          <a:lstStyle>
            <a:lvl1pPr marL="0" indent="0" algn="l">
              <a:buNone/>
              <a:defRPr lang="en-GB" sz="2800" kern="1200" dirty="0">
                <a:solidFill>
                  <a:schemeClr val="tx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dirty="0"/>
              <a:t>Cover subtitle</a:t>
            </a:r>
          </a:p>
        </p:txBody>
      </p:sp>
      <p:sp>
        <p:nvSpPr>
          <p:cNvPr id="13" name="Text Placeholder 2">
            <a:extLst>
              <a:ext uri="{FF2B5EF4-FFF2-40B4-BE49-F238E27FC236}">
                <a16:creationId xmlns:a16="http://schemas.microsoft.com/office/drawing/2014/main" id="{60FC868B-7E5D-443B-9ED2-FC88F7DD5350}"/>
              </a:ext>
            </a:extLst>
          </p:cNvPr>
          <p:cNvSpPr>
            <a:spLocks noGrp="1"/>
          </p:cNvSpPr>
          <p:nvPr>
            <p:ph type="body" sz="quarter" idx="23" hasCustomPrompt="1"/>
          </p:nvPr>
        </p:nvSpPr>
        <p:spPr>
          <a:xfrm>
            <a:off x="658813" y="6026150"/>
            <a:ext cx="5329237" cy="174625"/>
          </a:xfrm>
          <a:prstGeom prst="rect">
            <a:avLst/>
          </a:prstGeom>
        </p:spPr>
        <p:txBody>
          <a:bodyPr lIns="0" tIns="0" rIns="0" bIns="0"/>
          <a:lstStyle>
            <a:lvl1pPr marL="0" indent="0">
              <a:buFontTx/>
              <a:buNone/>
              <a:defRPr sz="1200" b="1">
                <a:solidFill>
                  <a:schemeClr val="bg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dirty="0"/>
              <a:t>Firstname </a:t>
            </a:r>
            <a:r>
              <a:rPr lang="en-GB" dirty="0" err="1"/>
              <a:t>Lastname</a:t>
            </a:r>
            <a:endParaRPr lang="en-GB" dirty="0"/>
          </a:p>
        </p:txBody>
      </p:sp>
      <p:sp>
        <p:nvSpPr>
          <p:cNvPr id="15" name="Text Placeholder 4">
            <a:extLst>
              <a:ext uri="{FF2B5EF4-FFF2-40B4-BE49-F238E27FC236}">
                <a16:creationId xmlns:a16="http://schemas.microsoft.com/office/drawing/2014/main" id="{F19A9DBE-AE7B-42AE-9DD1-81353F9A1FC2}"/>
              </a:ext>
            </a:extLst>
          </p:cNvPr>
          <p:cNvSpPr>
            <a:spLocks noGrp="1"/>
          </p:cNvSpPr>
          <p:nvPr>
            <p:ph type="body" sz="quarter" idx="24" hasCustomPrompt="1"/>
          </p:nvPr>
        </p:nvSpPr>
        <p:spPr>
          <a:xfrm>
            <a:off x="658813" y="6268670"/>
            <a:ext cx="5319712" cy="174624"/>
          </a:xfrm>
        </p:spPr>
        <p:txBody>
          <a:bodyPr>
            <a:noAutofit/>
          </a:bodyPr>
          <a:lstStyle>
            <a:lvl1pPr marL="0" indent="0">
              <a:buNone/>
              <a:defRPr sz="1200">
                <a:solidFill>
                  <a:schemeClr val="bg1"/>
                </a:solidFill>
              </a:defRPr>
            </a:lvl1pPr>
          </a:lstStyle>
          <a:p>
            <a:pPr lvl="0"/>
            <a:r>
              <a:rPr lang="en-GB" dirty="0"/>
              <a:t>DDDD MMMM</a:t>
            </a:r>
          </a:p>
        </p:txBody>
      </p:sp>
      <p:pic>
        <p:nvPicPr>
          <p:cNvPr id="12" name="Graphic 11">
            <a:extLst>
              <a:ext uri="{FF2B5EF4-FFF2-40B4-BE49-F238E27FC236}">
                <a16:creationId xmlns:a16="http://schemas.microsoft.com/office/drawing/2014/main" id="{01728DCD-B717-4980-BBFD-CB5EAE0B2B9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78067" y="357164"/>
            <a:ext cx="1156709" cy="306413"/>
          </a:xfrm>
          <a:prstGeom prst="rect">
            <a:avLst/>
          </a:prstGeom>
        </p:spPr>
      </p:pic>
    </p:spTree>
    <p:extLst>
      <p:ext uri="{BB962C8B-B14F-4D97-AF65-F5344CB8AC3E}">
        <p14:creationId xmlns:p14="http://schemas.microsoft.com/office/powerpoint/2010/main" val="216623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19B8F3E6-0C4D-46FE-AAF5-B2E9E31AD948}"/>
              </a:ext>
            </a:extLst>
          </p:cNvPr>
          <p:cNvSpPr>
            <a:spLocks noGrp="1"/>
          </p:cNvSpPr>
          <p:nvPr>
            <p:ph type="pic" sz="quarter" idx="21" hasCustomPrompt="1"/>
          </p:nvPr>
        </p:nvSpPr>
        <p:spPr>
          <a:xfrm>
            <a:off x="0" y="0"/>
            <a:ext cx="5978525"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1" name="Title 2">
            <a:extLst>
              <a:ext uri="{FF2B5EF4-FFF2-40B4-BE49-F238E27FC236}">
                <a16:creationId xmlns:a16="http://schemas.microsoft.com/office/drawing/2014/main" id="{B80DFF50-DB1D-448C-A6A7-F7D4CA2CCDAC}"/>
              </a:ext>
            </a:extLst>
          </p:cNvPr>
          <p:cNvSpPr>
            <a:spLocks noGrp="1"/>
          </p:cNvSpPr>
          <p:nvPr>
            <p:ph type="title" hasCustomPrompt="1"/>
          </p:nvPr>
        </p:nvSpPr>
        <p:spPr>
          <a:xfrm>
            <a:off x="6396450" y="2411999"/>
            <a:ext cx="5136738" cy="615553"/>
          </a:xfrm>
        </p:spPr>
        <p:txBody>
          <a:bodyPr anchor="b" anchorCtr="0"/>
          <a:lstStyle>
            <a:lvl1pPr>
              <a:lnSpc>
                <a:spcPct val="100000"/>
              </a:lnSpc>
              <a:defRPr/>
            </a:lvl1pPr>
          </a:lstStyle>
          <a:p>
            <a:r>
              <a:rPr lang="en-GB" dirty="0"/>
              <a:t>Cover title</a:t>
            </a:r>
          </a:p>
        </p:txBody>
      </p:sp>
      <p:sp>
        <p:nvSpPr>
          <p:cNvPr id="12" name="Subtitle 2">
            <a:extLst>
              <a:ext uri="{FF2B5EF4-FFF2-40B4-BE49-F238E27FC236}">
                <a16:creationId xmlns:a16="http://schemas.microsoft.com/office/drawing/2014/main" id="{E1109BE2-2796-4569-B0E4-9C84074DFEF5}"/>
              </a:ext>
            </a:extLst>
          </p:cNvPr>
          <p:cNvSpPr>
            <a:spLocks noGrp="1"/>
          </p:cNvSpPr>
          <p:nvPr>
            <p:ph type="subTitle" idx="1" hasCustomPrompt="1"/>
          </p:nvPr>
        </p:nvSpPr>
        <p:spPr>
          <a:xfrm>
            <a:off x="6396450" y="3132000"/>
            <a:ext cx="5136737" cy="387798"/>
          </a:xfrm>
        </p:spPr>
        <p:txBody>
          <a:bodyPr lIns="0" tIns="0" rIns="0" bIns="0">
            <a:noAutofit/>
          </a:bodyPr>
          <a:lstStyle>
            <a:lvl1pPr marL="0" indent="0" algn="l">
              <a:buNone/>
              <a:defRPr lang="en-GB" sz="2800" kern="1200" dirty="0">
                <a:solidFill>
                  <a:schemeClr val="accent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dirty="0"/>
              <a:t>Cover subtitle</a:t>
            </a:r>
          </a:p>
        </p:txBody>
      </p:sp>
      <p:sp>
        <p:nvSpPr>
          <p:cNvPr id="14" name="Text Placeholder 2">
            <a:extLst>
              <a:ext uri="{FF2B5EF4-FFF2-40B4-BE49-F238E27FC236}">
                <a16:creationId xmlns:a16="http://schemas.microsoft.com/office/drawing/2014/main" id="{034C79B3-D5C2-4EBE-BC85-0B851E8755EF}"/>
              </a:ext>
            </a:extLst>
          </p:cNvPr>
          <p:cNvSpPr>
            <a:spLocks noGrp="1"/>
          </p:cNvSpPr>
          <p:nvPr>
            <p:ph type="body" sz="quarter" idx="25" hasCustomPrompt="1"/>
          </p:nvPr>
        </p:nvSpPr>
        <p:spPr>
          <a:xfrm>
            <a:off x="6396450" y="6026150"/>
            <a:ext cx="5136736" cy="174625"/>
          </a:xfrm>
          <a:prstGeom prst="rect">
            <a:avLst/>
          </a:prstGeom>
        </p:spPr>
        <p:txBody>
          <a:bodyPr lIns="0" tIns="0" rIns="0" bIns="0"/>
          <a:lstStyle>
            <a:lvl1pPr marL="0" indent="0">
              <a:buFontTx/>
              <a:buNone/>
              <a:defRPr sz="1200" b="1">
                <a:solidFill>
                  <a:schemeClr val="accent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dirty="0" err="1"/>
              <a:t>Firstname</a:t>
            </a:r>
            <a:r>
              <a:rPr lang="en-GB" dirty="0"/>
              <a:t> </a:t>
            </a:r>
            <a:r>
              <a:rPr lang="en-GB" dirty="0" err="1"/>
              <a:t>Lastname</a:t>
            </a:r>
            <a:endParaRPr lang="en-GB" dirty="0"/>
          </a:p>
        </p:txBody>
      </p:sp>
      <p:sp>
        <p:nvSpPr>
          <p:cNvPr id="15" name="Text Placeholder 4">
            <a:extLst>
              <a:ext uri="{FF2B5EF4-FFF2-40B4-BE49-F238E27FC236}">
                <a16:creationId xmlns:a16="http://schemas.microsoft.com/office/drawing/2014/main" id="{EB10E1F8-3123-4144-8B55-7B21F0CCB2A2}"/>
              </a:ext>
            </a:extLst>
          </p:cNvPr>
          <p:cNvSpPr>
            <a:spLocks noGrp="1"/>
          </p:cNvSpPr>
          <p:nvPr>
            <p:ph type="body" sz="quarter" idx="23" hasCustomPrompt="1"/>
          </p:nvPr>
        </p:nvSpPr>
        <p:spPr>
          <a:xfrm>
            <a:off x="6396450" y="6268670"/>
            <a:ext cx="5136736" cy="174624"/>
          </a:xfrm>
        </p:spPr>
        <p:txBody>
          <a:bodyPr>
            <a:noAutofit/>
          </a:bodyPr>
          <a:lstStyle>
            <a:lvl1pPr marL="0" indent="0">
              <a:buNone/>
              <a:defRPr sz="1200"/>
            </a:lvl1pPr>
          </a:lstStyle>
          <a:p>
            <a:pPr lvl="0"/>
            <a:r>
              <a:rPr lang="en-GB" dirty="0"/>
              <a:t>DDDD MMMM</a:t>
            </a:r>
          </a:p>
        </p:txBody>
      </p:sp>
      <p:sp>
        <p:nvSpPr>
          <p:cNvPr id="8" name="Copyright">
            <a:extLst>
              <a:ext uri="{FF2B5EF4-FFF2-40B4-BE49-F238E27FC236}">
                <a16:creationId xmlns:a16="http://schemas.microsoft.com/office/drawing/2014/main" id="{F5ECD375-0233-4248-828F-785FB172D719}"/>
              </a:ext>
            </a:extLst>
          </p:cNvPr>
          <p:cNvSpPr>
            <a:spLocks noGrp="1"/>
          </p:cNvSpPr>
          <p:nvPr>
            <p:ph type="body" sz="quarter" idx="28" hasCustomPrompt="1"/>
          </p:nvPr>
        </p:nvSpPr>
        <p:spPr>
          <a:xfrm rot="16200000">
            <a:off x="-1977257" y="441672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08272706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image" Target="../media/image1.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image" Target="../media/image2.svg"/><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3938E2E-8C9F-4F09-9079-71FF3E9BD80E}"/>
              </a:ext>
            </a:extLst>
          </p:cNvPr>
          <p:cNvSpPr>
            <a:spLocks noGrp="1"/>
          </p:cNvSpPr>
          <p:nvPr>
            <p:ph type="ftr" sz="quarter" idx="3"/>
          </p:nvPr>
        </p:nvSpPr>
        <p:spPr>
          <a:xfrm>
            <a:off x="658812" y="6498000"/>
            <a:ext cx="5322887" cy="180000"/>
          </a:xfrm>
          <a:prstGeom prst="rect">
            <a:avLst/>
          </a:prstGeom>
        </p:spPr>
        <p:txBody>
          <a:bodyPr vert="horz" lIns="0" tIns="0" rIns="0" bIns="0" rtlCol="0" anchor="ctr"/>
          <a:lstStyle>
            <a:lvl1pPr algn="l">
              <a:defRPr sz="1000">
                <a:solidFill>
                  <a:schemeClr val="tx1"/>
                </a:solidFill>
              </a:defRPr>
            </a:lvl1pPr>
          </a:lstStyle>
          <a:p>
            <a:endParaRPr lang="en-GB" dirty="0"/>
          </a:p>
        </p:txBody>
      </p:sp>
      <p:sp>
        <p:nvSpPr>
          <p:cNvPr id="5" name="Slide Number Placeholder 4">
            <a:extLst>
              <a:ext uri="{FF2B5EF4-FFF2-40B4-BE49-F238E27FC236}">
                <a16:creationId xmlns:a16="http://schemas.microsoft.com/office/drawing/2014/main" id="{39A6AA5B-F5BE-4B46-AFAB-A6B720BD0A84}"/>
              </a:ext>
            </a:extLst>
          </p:cNvPr>
          <p:cNvSpPr>
            <a:spLocks noGrp="1"/>
          </p:cNvSpPr>
          <p:nvPr>
            <p:ph type="sldNum" sz="quarter" idx="4"/>
          </p:nvPr>
        </p:nvSpPr>
        <p:spPr>
          <a:xfrm>
            <a:off x="11070697" y="6498000"/>
            <a:ext cx="462491" cy="180000"/>
          </a:xfrm>
          <a:prstGeom prst="rect">
            <a:avLst/>
          </a:prstGeom>
        </p:spPr>
        <p:txBody>
          <a:bodyPr vert="horz" lIns="0" tIns="0" rIns="0" bIns="0" rtlCol="0" anchor="ctr"/>
          <a:lstStyle>
            <a:lvl1pPr algn="r">
              <a:defRPr sz="1000">
                <a:solidFill>
                  <a:schemeClr val="tx1"/>
                </a:solidFill>
              </a:defRPr>
            </a:lvl1pPr>
          </a:lstStyle>
          <a:p>
            <a:fld id="{1BE232AB-0B06-425F-9ADD-32A9A3D01189}" type="slidenum">
              <a:rPr lang="en-GB" smtClean="0"/>
              <a:pPr/>
              <a:t>‹#›</a:t>
            </a:fld>
            <a:endParaRPr lang="en-GB" dirty="0"/>
          </a:p>
        </p:txBody>
      </p:sp>
      <p:sp>
        <p:nvSpPr>
          <p:cNvPr id="7" name="Title Placeholder 6">
            <a:extLst>
              <a:ext uri="{FF2B5EF4-FFF2-40B4-BE49-F238E27FC236}">
                <a16:creationId xmlns:a16="http://schemas.microsoft.com/office/drawing/2014/main" id="{33D9DB0A-A808-4CCE-8146-B93E74E01D9C}"/>
              </a:ext>
            </a:extLst>
          </p:cNvPr>
          <p:cNvSpPr>
            <a:spLocks noGrp="1"/>
          </p:cNvSpPr>
          <p:nvPr>
            <p:ph type="title"/>
          </p:nvPr>
        </p:nvSpPr>
        <p:spPr>
          <a:xfrm>
            <a:off x="658811" y="657225"/>
            <a:ext cx="9021764" cy="532800"/>
          </a:xfrm>
          <a:prstGeom prst="rect">
            <a:avLst/>
          </a:prstGeom>
        </p:spPr>
        <p:txBody>
          <a:bodyPr vert="horz" lIns="0" tIns="0" rIns="0" bIns="0" rtlCol="0" anchor="t">
            <a:noAutofit/>
          </a:bodyPr>
          <a:lstStyle/>
          <a:p>
            <a:r>
              <a:rPr lang="en-GB" dirty="0"/>
              <a:t>Click to edit Master title style</a:t>
            </a:r>
          </a:p>
        </p:txBody>
      </p:sp>
      <p:sp>
        <p:nvSpPr>
          <p:cNvPr id="8" name="Text Placeholder 7">
            <a:extLst>
              <a:ext uri="{FF2B5EF4-FFF2-40B4-BE49-F238E27FC236}">
                <a16:creationId xmlns:a16="http://schemas.microsoft.com/office/drawing/2014/main" id="{65B9491A-5371-4C44-BBE4-EB722D183385}"/>
              </a:ext>
            </a:extLst>
          </p:cNvPr>
          <p:cNvSpPr>
            <a:spLocks noGrp="1"/>
          </p:cNvSpPr>
          <p:nvPr>
            <p:ph type="body" idx="1"/>
          </p:nvPr>
        </p:nvSpPr>
        <p:spPr>
          <a:xfrm>
            <a:off x="658812" y="1810800"/>
            <a:ext cx="10874375" cy="4355050"/>
          </a:xfrm>
          <a:prstGeom prst="rect">
            <a:avLst/>
          </a:prstGeom>
        </p:spPr>
        <p:txBody>
          <a:bodyPr vert="horz" lIns="0" tIns="0" rIns="0" bIns="0" rtlCol="0">
            <a:noAutofit/>
          </a:bodyPr>
          <a:lstStyle/>
          <a:p>
            <a:pPr lvl="0"/>
            <a:r>
              <a:rPr lang="en-GB" dirty="0"/>
              <a:t>First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pic>
        <p:nvPicPr>
          <p:cNvPr id="6" name="Graphic 5">
            <a:extLst>
              <a:ext uri="{FF2B5EF4-FFF2-40B4-BE49-F238E27FC236}">
                <a16:creationId xmlns:a16="http://schemas.microsoft.com/office/drawing/2014/main" id="{2ECF81F8-0FF8-428B-8FBC-B2925CACD956}"/>
              </a:ext>
            </a:extLst>
          </p:cNvPr>
          <p:cNvPicPr>
            <a:picLocks noChangeAspect="1"/>
          </p:cNvPicPr>
          <p:nvPr userDrawn="1"/>
        </p:nvPicPr>
        <p:blipFill>
          <a:blip r:embed="rId55">
            <a:extLst>
              <a:ext uri="{96DAC541-7B7A-43D3-8B79-37D633B846F1}">
                <asvg:svgBlip xmlns:asvg="http://schemas.microsoft.com/office/drawing/2016/SVG/main" r:embed="rId56"/>
              </a:ext>
            </a:extLst>
          </a:blip>
          <a:stretch>
            <a:fillRect/>
          </a:stretch>
        </p:blipFill>
        <p:spPr>
          <a:xfrm>
            <a:off x="10378067" y="357164"/>
            <a:ext cx="1156709" cy="306413"/>
          </a:xfrm>
          <a:prstGeom prst="rect">
            <a:avLst/>
          </a:prstGeom>
        </p:spPr>
      </p:pic>
    </p:spTree>
    <p:extLst>
      <p:ext uri="{BB962C8B-B14F-4D97-AF65-F5344CB8AC3E}">
        <p14:creationId xmlns:p14="http://schemas.microsoft.com/office/powerpoint/2010/main" val="4280078460"/>
      </p:ext>
    </p:extLst>
  </p:cSld>
  <p:clrMap bg1="lt1" tx1="dk1" bg2="lt2" tx2="dk2" accent1="accent1" accent2="accent2" accent3="accent3" accent4="accent4" accent5="accent5" accent6="accent6" hlink="hlink" folHlink="folHlink"/>
  <p:sldLayoutIdLst>
    <p:sldLayoutId id="2147483776" r:id="rId1"/>
    <p:sldLayoutId id="2147483791" r:id="rId2"/>
    <p:sldLayoutId id="2147483910" r:id="rId3"/>
    <p:sldLayoutId id="2147483840" r:id="rId4"/>
    <p:sldLayoutId id="2147483792" r:id="rId5"/>
    <p:sldLayoutId id="2147483908" r:id="rId6"/>
    <p:sldLayoutId id="2147483663" r:id="rId7"/>
    <p:sldLayoutId id="2147483699" r:id="rId8"/>
    <p:sldLayoutId id="2147483650" r:id="rId9"/>
    <p:sldLayoutId id="2147483751" r:id="rId10"/>
    <p:sldLayoutId id="2147483664" r:id="rId11"/>
    <p:sldLayoutId id="2147483691" r:id="rId12"/>
    <p:sldLayoutId id="2147483690" r:id="rId13"/>
    <p:sldLayoutId id="2147483923" r:id="rId14"/>
    <p:sldLayoutId id="2147483825" r:id="rId15"/>
    <p:sldLayoutId id="2147483928" r:id="rId16"/>
    <p:sldLayoutId id="2147483929" r:id="rId17"/>
    <p:sldLayoutId id="2147483890" r:id="rId18"/>
    <p:sldLayoutId id="2147483920" r:id="rId19"/>
    <p:sldLayoutId id="2147483926" r:id="rId20"/>
    <p:sldLayoutId id="2147483985" r:id="rId21"/>
    <p:sldLayoutId id="2147483930" r:id="rId22"/>
    <p:sldLayoutId id="2147483927" r:id="rId23"/>
    <p:sldLayoutId id="2147483986" r:id="rId24"/>
    <p:sldLayoutId id="2147483984" r:id="rId25"/>
    <p:sldLayoutId id="2147483827" r:id="rId26"/>
    <p:sldLayoutId id="2147483912" r:id="rId27"/>
    <p:sldLayoutId id="2147483913" r:id="rId28"/>
    <p:sldLayoutId id="2147483914" r:id="rId29"/>
    <p:sldLayoutId id="2147483838" r:id="rId30"/>
    <p:sldLayoutId id="2147483836" r:id="rId31"/>
    <p:sldLayoutId id="2147483837" r:id="rId32"/>
    <p:sldLayoutId id="2147483921" r:id="rId33"/>
    <p:sldLayoutId id="2147483917" r:id="rId34"/>
    <p:sldLayoutId id="2147483916" r:id="rId35"/>
    <p:sldLayoutId id="2147483925" r:id="rId36"/>
    <p:sldLayoutId id="2147483918" r:id="rId37"/>
    <p:sldLayoutId id="2147483924" r:id="rId38"/>
    <p:sldLayoutId id="2147483922" r:id="rId39"/>
    <p:sldLayoutId id="2147483919" r:id="rId40"/>
    <p:sldLayoutId id="2147483867" r:id="rId41"/>
    <p:sldLayoutId id="2147483868" r:id="rId42"/>
    <p:sldLayoutId id="2147483869" r:id="rId43"/>
    <p:sldLayoutId id="2147483870" r:id="rId44"/>
    <p:sldLayoutId id="2147483871" r:id="rId45"/>
    <p:sldLayoutId id="2147483882" r:id="rId46"/>
    <p:sldLayoutId id="2147483883" r:id="rId47"/>
    <p:sldLayoutId id="2147483911" r:id="rId48"/>
    <p:sldLayoutId id="2147483884" r:id="rId49"/>
    <p:sldLayoutId id="2147483885" r:id="rId50"/>
    <p:sldLayoutId id="2147483909" r:id="rId51"/>
    <p:sldLayoutId id="2147483931" r:id="rId52"/>
    <p:sldLayoutId id="2147483932" r:id="rId53"/>
  </p:sldLayoutIdLst>
  <p:hf sldNum="0" hdr="0" ftr="0" dt="0"/>
  <p:txStyles>
    <p:titleStyle>
      <a:lvl1pPr algn="l" defTabSz="914400" rtl="0" eaLnBrk="1" latinLnBrk="0" hangingPunct="1">
        <a:lnSpc>
          <a:spcPts val="4400"/>
        </a:lnSpc>
        <a:spcBef>
          <a:spcPct val="0"/>
        </a:spcBef>
        <a:buNone/>
        <a:defRPr lang="en-AU" sz="4000" kern="1200" dirty="0" smtClean="0">
          <a:solidFill>
            <a:schemeClr val="tx1"/>
          </a:solidFill>
          <a:latin typeface="+mj-lt"/>
          <a:ea typeface="+mj-ea"/>
          <a:cs typeface="Times New Roman" panose="02020603050405020304" pitchFamily="18" charset="0"/>
        </a:defRPr>
      </a:lvl1pPr>
    </p:titleStyle>
    <p:bodyStyle>
      <a:lvl1pPr marL="360000" indent="-360000" algn="l" defTabSz="914400" rtl="0" eaLnBrk="1" latinLnBrk="0" hangingPunct="1">
        <a:lnSpc>
          <a:spcPct val="100000"/>
        </a:lnSpc>
        <a:spcBef>
          <a:spcPts val="0"/>
        </a:spcBef>
        <a:spcAft>
          <a:spcPts val="900"/>
        </a:spcAft>
        <a:buFont typeface="Arial" panose="020B0604020202020204" pitchFamily="34" charset="0"/>
        <a:buChar char="•"/>
        <a:defRPr sz="2800" kern="1200">
          <a:solidFill>
            <a:schemeClr val="tx1"/>
          </a:solidFill>
          <a:latin typeface="+mn-lt"/>
          <a:ea typeface="+mn-ea"/>
          <a:cs typeface="+mn-cs"/>
        </a:defRPr>
      </a:lvl1pPr>
      <a:lvl2pPr marL="720000" indent="-360000" algn="l" defTabSz="914400" rtl="0" eaLnBrk="1" latinLnBrk="0" hangingPunct="1">
        <a:lnSpc>
          <a:spcPct val="100000"/>
        </a:lnSpc>
        <a:spcBef>
          <a:spcPts val="0"/>
        </a:spcBef>
        <a:spcAft>
          <a:spcPts val="900"/>
        </a:spcAft>
        <a:buFont typeface="Times New Roman" panose="02020603050405020304" pitchFamily="18" charset="0"/>
        <a:buChar char="–"/>
        <a:defRPr sz="280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900"/>
        </a:spcAft>
        <a:buFont typeface="Arial" panose="020B0604020202020204" pitchFamily="34" charset="0"/>
        <a:buChar char="​"/>
        <a:defRPr sz="280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900"/>
        </a:spcAft>
        <a:buFont typeface="Arial" panose="020B0604020202020204" pitchFamily="34" charset="0"/>
        <a:buChar char="​"/>
        <a:defRPr sz="2800" b="0" kern="1200">
          <a:solidFill>
            <a:schemeClr val="accent1"/>
          </a:solidFill>
          <a:latin typeface="+mj-lt"/>
          <a:ea typeface="+mn-ea"/>
          <a:cs typeface="Arial" panose="020B0604020202020204" pitchFamily="34" charset="0"/>
        </a:defRPr>
      </a:lvl4pPr>
      <a:lvl5pPr marL="0" indent="0" algn="l" defTabSz="914400" rtl="0" eaLnBrk="1" latinLnBrk="0" hangingPunct="1">
        <a:lnSpc>
          <a:spcPct val="100000"/>
        </a:lnSpc>
        <a:spcBef>
          <a:spcPts val="0"/>
        </a:spcBef>
        <a:spcAft>
          <a:spcPts val="900"/>
        </a:spcAft>
        <a:buFont typeface="Arial" panose="020B0604020202020204" pitchFamily="34" charset="0"/>
        <a:buChar char="​"/>
        <a:defRPr sz="20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900"/>
        </a:spcAft>
        <a:buFont typeface="Arial" panose="020B0604020202020204" pitchFamily="34" charset="0"/>
        <a:buChar char="​"/>
        <a:defRPr sz="1600" b="0" kern="1200">
          <a:solidFill>
            <a:schemeClr val="accent1"/>
          </a:solidFill>
          <a:latin typeface="+mn-lt"/>
          <a:ea typeface="+mn-ea"/>
          <a:cs typeface="Arial" panose="020B0604020202020204" pitchFamily="34" charset="0"/>
        </a:defRPr>
      </a:lvl6pPr>
      <a:lvl7pPr marL="0" indent="0" algn="l" defTabSz="914400" rtl="0" eaLnBrk="1" latinLnBrk="0" hangingPunct="1">
        <a:lnSpc>
          <a:spcPct val="100000"/>
        </a:lnSpc>
        <a:spcBef>
          <a:spcPts val="0"/>
        </a:spcBef>
        <a:spcAft>
          <a:spcPts val="900"/>
        </a:spcAft>
        <a:buFont typeface="Arial" panose="020B0604020202020204" pitchFamily="34" charset="0"/>
        <a:buChar char="​"/>
        <a:defRPr sz="1600" b="1" kern="1200">
          <a:solidFill>
            <a:schemeClr val="accent1"/>
          </a:solidFill>
          <a:latin typeface="Arial" panose="020B0604020202020204" pitchFamily="34" charset="0"/>
          <a:ea typeface="+mn-ea"/>
          <a:cs typeface="Arial" panose="020B0604020202020204" pitchFamily="34" charset="0"/>
        </a:defRPr>
      </a:lvl7pPr>
      <a:lvl8pPr marL="0" indent="0" algn="l" defTabSz="914400" rtl="0" eaLnBrk="1" latinLnBrk="0" hangingPunct="1">
        <a:lnSpc>
          <a:spcPct val="100000"/>
        </a:lnSpc>
        <a:spcBef>
          <a:spcPts val="0"/>
        </a:spcBef>
        <a:spcAft>
          <a:spcPts val="900"/>
        </a:spcAft>
        <a:buFont typeface="Arial" panose="020B0604020202020204" pitchFamily="34" charset="0"/>
        <a:buChar char="​"/>
        <a:defRPr sz="1600" b="0" kern="1200">
          <a:solidFill>
            <a:schemeClr val="tx1"/>
          </a:solidFill>
          <a:latin typeface="+mn-lt"/>
          <a:ea typeface="+mn-ea"/>
          <a:cs typeface="Arial" panose="020B0604020202020204" pitchFamily="34" charset="0"/>
        </a:defRPr>
      </a:lvl8pPr>
      <a:lvl9pPr marL="0" indent="0" algn="l" defTabSz="914400" rtl="0" eaLnBrk="1" latinLnBrk="0" hangingPunct="1">
        <a:lnSpc>
          <a:spcPts val="1400"/>
        </a:lnSpc>
        <a:spcBef>
          <a:spcPts val="0"/>
        </a:spcBef>
        <a:spcAft>
          <a:spcPts val="900"/>
        </a:spcAft>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415" userDrawn="1">
          <p15:clr>
            <a:srgbClr val="F26B43"/>
          </p15:clr>
        </p15:guide>
        <p15:guide id="4" orient="horz" pos="414" userDrawn="1">
          <p15:clr>
            <a:srgbClr val="F26B43"/>
          </p15:clr>
        </p15:guide>
        <p15:guide id="5" pos="1435" userDrawn="1">
          <p15:clr>
            <a:srgbClr val="F26B43"/>
          </p15:clr>
        </p15:guide>
        <p15:guide id="6" pos="1580" userDrawn="1">
          <p15:clr>
            <a:srgbClr val="F26B43"/>
          </p15:clr>
        </p15:guide>
        <p15:guide id="7" pos="2601" userDrawn="1">
          <p15:clr>
            <a:srgbClr val="F26B43"/>
          </p15:clr>
        </p15:guide>
        <p15:guide id="8" pos="2746" userDrawn="1">
          <p15:clr>
            <a:srgbClr val="F26B43"/>
          </p15:clr>
        </p15:guide>
        <p15:guide id="9" pos="3766" userDrawn="1">
          <p15:clr>
            <a:srgbClr val="F26B43"/>
          </p15:clr>
        </p15:guide>
        <p15:guide id="10" pos="3911" userDrawn="1">
          <p15:clr>
            <a:srgbClr val="F26B43"/>
          </p15:clr>
        </p15:guide>
        <p15:guide id="11" pos="4932" userDrawn="1">
          <p15:clr>
            <a:srgbClr val="F26B43"/>
          </p15:clr>
        </p15:guide>
        <p15:guide id="12" pos="5077" userDrawn="1">
          <p15:clr>
            <a:srgbClr val="F26B43"/>
          </p15:clr>
        </p15:guide>
        <p15:guide id="13" pos="6098" userDrawn="1">
          <p15:clr>
            <a:srgbClr val="F26B43"/>
          </p15:clr>
        </p15:guide>
        <p15:guide id="14" pos="6243" userDrawn="1">
          <p15:clr>
            <a:srgbClr val="F26B43"/>
          </p15:clr>
        </p15:guide>
        <p15:guide id="15" pos="7263" userDrawn="1">
          <p15:clr>
            <a:srgbClr val="F26B43"/>
          </p15:clr>
        </p15:guide>
        <p15:guide id="17" orient="horz" pos="1141" userDrawn="1">
          <p15:clr>
            <a:srgbClr val="F26B43"/>
          </p15:clr>
        </p15:guide>
        <p15:guide id="18" orient="horz" pos="2160" userDrawn="1">
          <p15:clr>
            <a:srgbClr val="F26B43"/>
          </p15:clr>
        </p15:guide>
        <p15:guide id="19" orient="horz" pos="388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7BF1C5-7763-46CF-A208-CA72561C0F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076797B1-B762-4D63-983D-2C87F33B01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717954169"/>
      </p:ext>
    </p:extLst>
  </p:cSld>
  <p:clrMap bg1="lt1" tx1="dk1" bg2="lt2" tx2="dk2" accent1="accent1" accent2="accent2" accent3="accent3" accent4="accent4" accent5="accent5" accent6="accent6" hlink="hlink" folHlink="folHlink"/>
  <p:sldLayoutIdLst>
    <p:sldLayoutId id="214748398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ustomXml" Target="../../customXml/item10.xml"/><Relationship Id="rId1" Type="http://schemas.openxmlformats.org/officeDocument/2006/relationships/customXml" Target="../../customXml/item9.xml"/><Relationship Id="rId5" Type="http://schemas.openxmlformats.org/officeDocument/2006/relationships/image" Target="../media/image17.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28.xml"/><Relationship Id="rId1" Type="http://schemas.openxmlformats.org/officeDocument/2006/relationships/customXml" Target="../../customXml/item27.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30.xml"/><Relationship Id="rId1" Type="http://schemas.openxmlformats.org/officeDocument/2006/relationships/customXml" Target="../../customXml/item29.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50.xml"/><Relationship Id="rId2" Type="http://schemas.openxmlformats.org/officeDocument/2006/relationships/customXml" Target="../../customXml/item32.xml"/><Relationship Id="rId1" Type="http://schemas.openxmlformats.org/officeDocument/2006/relationships/customXml" Target="../../customXml/item3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12.xml"/><Relationship Id="rId1" Type="http://schemas.openxmlformats.org/officeDocument/2006/relationships/customXml" Target="../../customXml/item11.xml"/><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14.xml"/><Relationship Id="rId1" Type="http://schemas.openxmlformats.org/officeDocument/2006/relationships/customXml" Target="../../customXml/item13.xml"/><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16.xml"/><Relationship Id="rId1" Type="http://schemas.openxmlformats.org/officeDocument/2006/relationships/customXml" Target="../../customXml/item15.xml"/><Relationship Id="rId4" Type="http://schemas.openxmlformats.org/officeDocument/2006/relationships/image" Target="../media/image17.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18.xml"/><Relationship Id="rId1" Type="http://schemas.openxmlformats.org/officeDocument/2006/relationships/customXml" Target="../../customXml/item17.xml"/><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20.xml"/><Relationship Id="rId1" Type="http://schemas.openxmlformats.org/officeDocument/2006/relationships/customXml" Target="../../customXml/item19.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22.xml"/><Relationship Id="rId1" Type="http://schemas.openxmlformats.org/officeDocument/2006/relationships/customXml" Target="../../customXml/item21.xml"/><Relationship Id="rId5" Type="http://schemas.openxmlformats.org/officeDocument/2006/relationships/image" Target="../media/image17.png"/><Relationship Id="rId4"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24.xml"/><Relationship Id="rId1" Type="http://schemas.openxmlformats.org/officeDocument/2006/relationships/customXml" Target="../../customXml/item23.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26.xml"/><Relationship Id="rId1" Type="http://schemas.openxmlformats.org/officeDocument/2006/relationships/customXml" Target="../../customXml/item25.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8D80360-5E8F-49E2-863D-43A3D7FC28A8}"/>
              </a:ext>
            </a:extLst>
          </p:cNvPr>
          <p:cNvSpPr>
            <a:spLocks noGrp="1"/>
          </p:cNvSpPr>
          <p:nvPr>
            <p:ph type="title"/>
          </p:nvPr>
        </p:nvSpPr>
        <p:spPr/>
        <p:txBody>
          <a:bodyPr/>
          <a:lstStyle/>
          <a:p>
            <a:r>
              <a:rPr lang="en-GB"/>
              <a:t>Zero Waste Scotland – </a:t>
            </a:r>
            <a:r>
              <a:rPr lang="en-GB" dirty="0"/>
              <a:t>LHEES Capacity </a:t>
            </a:r>
            <a:r>
              <a:rPr lang="en-GB"/>
              <a:t>Building Services</a:t>
            </a:r>
            <a:endParaRPr lang="en-GB" dirty="0"/>
          </a:p>
        </p:txBody>
      </p:sp>
      <p:sp>
        <p:nvSpPr>
          <p:cNvPr id="7" name="Subtitle 6">
            <a:extLst>
              <a:ext uri="{FF2B5EF4-FFF2-40B4-BE49-F238E27FC236}">
                <a16:creationId xmlns:a16="http://schemas.microsoft.com/office/drawing/2014/main" id="{523B70E0-20E0-4FC7-AEAB-2E7A4D3BACE0}"/>
              </a:ext>
            </a:extLst>
          </p:cNvPr>
          <p:cNvSpPr>
            <a:spLocks noGrp="1"/>
          </p:cNvSpPr>
          <p:nvPr>
            <p:ph type="subTitle" idx="1"/>
          </p:nvPr>
        </p:nvSpPr>
        <p:spPr/>
        <p:txBody>
          <a:bodyPr/>
          <a:lstStyle/>
          <a:p>
            <a:r>
              <a:rPr lang="en-GB" dirty="0"/>
              <a:t>Workshop Facilitation Guidance</a:t>
            </a:r>
          </a:p>
        </p:txBody>
      </p:sp>
      <p:pic>
        <p:nvPicPr>
          <p:cNvPr id="1026" name="Picture 2" descr="How To Waste Less | Sustainable Living Tips">
            <a:extLst>
              <a:ext uri="{FF2B5EF4-FFF2-40B4-BE49-F238E27FC236}">
                <a16:creationId xmlns:a16="http://schemas.microsoft.com/office/drawing/2014/main" id="{0738C623-B53B-1F2D-D980-D62D39B4FD1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47572" y="222312"/>
            <a:ext cx="774833" cy="774833"/>
          </a:xfrm>
          <a:prstGeom prst="rect">
            <a:avLst/>
          </a:prstGeom>
          <a:noFill/>
          <a:extLst>
            <a:ext uri="{909E8E84-426E-40DD-AFC4-6F175D3DCCD1}">
              <a14:hiddenFill xmlns:a14="http://schemas.microsoft.com/office/drawing/2010/main">
                <a:solidFill>
                  <a:srgbClr val="FFFFFF"/>
                </a:solidFill>
              </a14:hiddenFill>
            </a:ext>
          </a:extLst>
        </p:spPr>
      </p:pic>
      <p:sp>
        <p:nvSpPr>
          <p:cNvPr id="2" name="Text Placeholder 6">
            <a:extLst>
              <a:ext uri="{FF2B5EF4-FFF2-40B4-BE49-F238E27FC236}">
                <a16:creationId xmlns:a16="http://schemas.microsoft.com/office/drawing/2014/main" id="{24D0F2BB-B3F8-6150-BBF7-D5CD86BD257B}"/>
              </a:ext>
            </a:extLst>
          </p:cNvPr>
          <p:cNvSpPr>
            <a:spLocks noGrp="1"/>
          </p:cNvSpPr>
          <p:nvPr>
            <p:ph type="body" sz="quarter" idx="22"/>
          </p:nvPr>
        </p:nvSpPr>
        <p:spPr>
          <a:xfrm>
            <a:off x="658813" y="6026150"/>
            <a:ext cx="5329237" cy="174625"/>
          </a:xfrm>
        </p:spPr>
        <p:txBody>
          <a:bodyPr/>
          <a:lstStyle/>
          <a:p>
            <a:r>
              <a:rPr lang="en-GB" dirty="0"/>
              <a:t>Prepared by Arup for Zero Waste Scotland</a:t>
            </a:r>
          </a:p>
        </p:txBody>
      </p:sp>
      <p:sp>
        <p:nvSpPr>
          <p:cNvPr id="3" name="Text Placeholder 7">
            <a:extLst>
              <a:ext uri="{FF2B5EF4-FFF2-40B4-BE49-F238E27FC236}">
                <a16:creationId xmlns:a16="http://schemas.microsoft.com/office/drawing/2014/main" id="{13CBAA42-18B4-6BD7-E4FE-BA5DE111ECAF}"/>
              </a:ext>
            </a:extLst>
          </p:cNvPr>
          <p:cNvSpPr>
            <a:spLocks noGrp="1"/>
          </p:cNvSpPr>
          <p:nvPr>
            <p:ph type="body" sz="quarter" idx="23"/>
          </p:nvPr>
        </p:nvSpPr>
        <p:spPr>
          <a:xfrm>
            <a:off x="658813" y="6268670"/>
            <a:ext cx="5319712" cy="174624"/>
          </a:xfrm>
        </p:spPr>
        <p:txBody>
          <a:bodyPr/>
          <a:lstStyle/>
          <a:p>
            <a:r>
              <a:rPr lang="en-GB" dirty="0"/>
              <a:t>May 2023</a:t>
            </a:r>
          </a:p>
        </p:txBody>
      </p:sp>
    </p:spTree>
    <p:custDataLst>
      <p:custData r:id="rId1"/>
      <p:custData r:id="rId2"/>
    </p:custDataLst>
    <p:extLst>
      <p:ext uri="{BB962C8B-B14F-4D97-AF65-F5344CB8AC3E}">
        <p14:creationId xmlns:p14="http://schemas.microsoft.com/office/powerpoint/2010/main" val="2521162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219B-B14D-4F26-8F20-8F924AA20EF8}"/>
              </a:ext>
            </a:extLst>
          </p:cNvPr>
          <p:cNvSpPr>
            <a:spLocks noGrp="1"/>
          </p:cNvSpPr>
          <p:nvPr>
            <p:ph type="title"/>
          </p:nvPr>
        </p:nvSpPr>
        <p:spPr/>
        <p:txBody>
          <a:bodyPr/>
          <a:lstStyle/>
          <a:p>
            <a:r>
              <a:rPr lang="en-GB" dirty="0"/>
              <a:t>Delivering the workshop </a:t>
            </a:r>
          </a:p>
        </p:txBody>
      </p:sp>
      <p:sp>
        <p:nvSpPr>
          <p:cNvPr id="3" name="Subtitle 2">
            <a:extLst>
              <a:ext uri="{FF2B5EF4-FFF2-40B4-BE49-F238E27FC236}">
                <a16:creationId xmlns:a16="http://schemas.microsoft.com/office/drawing/2014/main" id="{51F64EC0-146C-48DB-A030-5E20A11E6FAA}"/>
              </a:ext>
            </a:extLst>
          </p:cNvPr>
          <p:cNvSpPr>
            <a:spLocks noGrp="1"/>
          </p:cNvSpPr>
          <p:nvPr>
            <p:ph type="subTitle" idx="1"/>
          </p:nvPr>
        </p:nvSpPr>
        <p:spPr/>
        <p:txBody>
          <a:bodyPr/>
          <a:lstStyle/>
          <a:p>
            <a:r>
              <a:rPr lang="en-GB" dirty="0"/>
              <a:t>Key discussion points</a:t>
            </a:r>
          </a:p>
        </p:txBody>
      </p:sp>
      <p:pic>
        <p:nvPicPr>
          <p:cNvPr id="5" name="Picture 2" descr="How To Waste Less | Sustainable Living Tips">
            <a:extLst>
              <a:ext uri="{FF2B5EF4-FFF2-40B4-BE49-F238E27FC236}">
                <a16:creationId xmlns:a16="http://schemas.microsoft.com/office/drawing/2014/main" id="{D078C80B-093D-2685-A199-319AF209C2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47572" y="222312"/>
            <a:ext cx="774833" cy="77483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a:extLst>
              <a:ext uri="{FF2B5EF4-FFF2-40B4-BE49-F238E27FC236}">
                <a16:creationId xmlns:a16="http://schemas.microsoft.com/office/drawing/2014/main" id="{414BB91C-6E9A-2197-65E5-0F4B0953C980}"/>
              </a:ext>
            </a:extLst>
          </p:cNvPr>
          <p:cNvGraphicFramePr>
            <a:graphicFrameLocks noGrp="1"/>
          </p:cNvGraphicFramePr>
          <p:nvPr>
            <p:extLst>
              <p:ext uri="{D42A27DB-BD31-4B8C-83A1-F6EECF244321}">
                <p14:modId xmlns:p14="http://schemas.microsoft.com/office/powerpoint/2010/main" val="2633360097"/>
              </p:ext>
            </p:extLst>
          </p:nvPr>
        </p:nvGraphicFramePr>
        <p:xfrm>
          <a:off x="658811" y="1708486"/>
          <a:ext cx="11107387" cy="3276600"/>
        </p:xfrm>
        <a:graphic>
          <a:graphicData uri="http://schemas.openxmlformats.org/drawingml/2006/table">
            <a:tbl>
              <a:tblPr firstRow="1" bandRow="1">
                <a:tableStyleId>{5C22544A-7EE6-4342-B048-85BDC9FD1C3A}</a:tableStyleId>
              </a:tblPr>
              <a:tblGrid>
                <a:gridCol w="2067364">
                  <a:extLst>
                    <a:ext uri="{9D8B030D-6E8A-4147-A177-3AD203B41FA5}">
                      <a16:colId xmlns:a16="http://schemas.microsoft.com/office/drawing/2014/main" val="4270863006"/>
                    </a:ext>
                  </a:extLst>
                </a:gridCol>
                <a:gridCol w="9040023">
                  <a:extLst>
                    <a:ext uri="{9D8B030D-6E8A-4147-A177-3AD203B41FA5}">
                      <a16:colId xmlns:a16="http://schemas.microsoft.com/office/drawing/2014/main" val="481864418"/>
                    </a:ext>
                  </a:extLst>
                </a:gridCol>
              </a:tblGrid>
              <a:tr h="229201">
                <a:tc>
                  <a:txBody>
                    <a:bodyPr/>
                    <a:lstStyle/>
                    <a:p>
                      <a:r>
                        <a:rPr lang="en-GB" sz="1100" dirty="0"/>
                        <a:t>Key stakeholder</a:t>
                      </a:r>
                    </a:p>
                  </a:txBody>
                  <a:tcPr/>
                </a:tc>
                <a:tc>
                  <a:txBody>
                    <a:bodyPr/>
                    <a:lstStyle/>
                    <a:p>
                      <a:r>
                        <a:rPr lang="en-GB" sz="1100" dirty="0"/>
                        <a:t>Suggested discussion points</a:t>
                      </a:r>
                    </a:p>
                  </a:txBody>
                  <a:tcPr/>
                </a:tc>
                <a:extLst>
                  <a:ext uri="{0D108BD9-81ED-4DB2-BD59-A6C34878D82A}">
                    <a16:rowId xmlns:a16="http://schemas.microsoft.com/office/drawing/2014/main" val="359290254"/>
                  </a:ext>
                </a:extLst>
              </a:tr>
              <a:tr h="147183">
                <a:tc rowSpan="9">
                  <a:txBody>
                    <a:bodyPr/>
                    <a:lstStyle/>
                    <a:p>
                      <a:pPr marL="0" algn="l" defTabSz="914400" rtl="0" eaLnBrk="1" fontAlgn="b" latinLnBrk="0" hangingPunct="1"/>
                      <a:r>
                        <a:rPr lang="en-GB" sz="1050" kern="1200" dirty="0">
                          <a:solidFill>
                            <a:schemeClr val="dk1"/>
                          </a:solidFill>
                          <a:latin typeface="+mn-lt"/>
                          <a:ea typeface="+mn-ea"/>
                          <a:cs typeface="+mn-cs"/>
                        </a:rPr>
                        <a:t>Water and sewerage</a:t>
                      </a:r>
                    </a:p>
                  </a:txBody>
                  <a:tcPr anchor="ctr"/>
                </a:tc>
                <a:tc>
                  <a:txBody>
                    <a:bodyPr/>
                    <a:lstStyle/>
                    <a:p>
                      <a:pPr marL="0" algn="l" defTabSz="914400" rtl="0" eaLnBrk="1" fontAlgn="b" latinLnBrk="0" hangingPunct="1"/>
                      <a:r>
                        <a:rPr lang="en-GB" sz="1050" kern="1200">
                          <a:solidFill>
                            <a:schemeClr val="dk1"/>
                          </a:solidFill>
                          <a:latin typeface="+mn-lt"/>
                          <a:ea typeface="+mn-ea"/>
                          <a:cs typeface="+mn-cs"/>
                        </a:rPr>
                        <a:t>Location of sewerage networks, and waste heat potential?</a:t>
                      </a:r>
                    </a:p>
                  </a:txBody>
                  <a:tcPr anchor="b"/>
                </a:tc>
                <a:extLst>
                  <a:ext uri="{0D108BD9-81ED-4DB2-BD59-A6C34878D82A}">
                    <a16:rowId xmlns:a16="http://schemas.microsoft.com/office/drawing/2014/main" val="3947537077"/>
                  </a:ext>
                </a:extLst>
              </a:tr>
              <a:tr h="222460">
                <a:tc vMerge="1">
                  <a:txBody>
                    <a:bodyPr/>
                    <a:lstStyle/>
                    <a:p>
                      <a:pPr marL="0" algn="l" defTabSz="914400" rtl="0" eaLnBrk="1" fontAlgn="b" latinLnBrk="0" hangingPunct="1"/>
                      <a:endParaRPr lang="en-GB" sz="1050" kern="1200" dirty="0">
                        <a:solidFill>
                          <a:schemeClr val="dk1"/>
                        </a:solidFill>
                        <a:latin typeface="+mn-lt"/>
                        <a:ea typeface="+mn-ea"/>
                        <a:cs typeface="+mn-cs"/>
                      </a:endParaRPr>
                    </a:p>
                  </a:txBody>
                  <a:tcPr marL="6350" marR="6350" marT="6350" marB="0" anchor="b"/>
                </a:tc>
                <a:tc>
                  <a:txBody>
                    <a:bodyPr/>
                    <a:lstStyle/>
                    <a:p>
                      <a:pPr marL="0" algn="l" defTabSz="914400" rtl="0" eaLnBrk="1" fontAlgn="b" latinLnBrk="0" hangingPunct="1"/>
                      <a:r>
                        <a:rPr lang="en-GB" sz="1050" kern="1200">
                          <a:solidFill>
                            <a:schemeClr val="dk1"/>
                          </a:solidFill>
                          <a:latin typeface="+mn-lt"/>
                          <a:ea typeface="+mn-ea"/>
                          <a:cs typeface="+mn-cs"/>
                        </a:rPr>
                        <a:t>Possible to differentiate foul/stormwater/combined sewers in GIS?</a:t>
                      </a:r>
                    </a:p>
                  </a:txBody>
                  <a:tcPr anchor="b"/>
                </a:tc>
                <a:extLst>
                  <a:ext uri="{0D108BD9-81ED-4DB2-BD59-A6C34878D82A}">
                    <a16:rowId xmlns:a16="http://schemas.microsoft.com/office/drawing/2014/main" val="191677189"/>
                  </a:ext>
                </a:extLst>
              </a:tr>
              <a:tr h="222460">
                <a:tc vMerge="1">
                  <a:txBody>
                    <a:bodyPr/>
                    <a:lstStyle/>
                    <a:p>
                      <a:pPr marL="0" algn="l" defTabSz="914400" rtl="0" eaLnBrk="1" fontAlgn="b" latinLnBrk="0" hangingPunct="1"/>
                      <a:endParaRPr lang="en-GB" sz="1050" kern="1200" dirty="0">
                        <a:solidFill>
                          <a:schemeClr val="dk1"/>
                        </a:solidFill>
                        <a:latin typeface="+mn-lt"/>
                        <a:ea typeface="+mn-ea"/>
                        <a:cs typeface="+mn-cs"/>
                      </a:endParaRPr>
                    </a:p>
                  </a:txBody>
                  <a:tcPr marL="6350" marR="6350" marT="6350" marB="0" anchor="b"/>
                </a:tc>
                <a:tc>
                  <a:txBody>
                    <a:bodyPr/>
                    <a:lstStyle/>
                    <a:p>
                      <a:pPr marL="0" algn="l" defTabSz="914400" rtl="0" eaLnBrk="1" fontAlgn="b" latinLnBrk="0" hangingPunct="1"/>
                      <a:r>
                        <a:rPr lang="en-GB" sz="1050" kern="1200" dirty="0">
                          <a:solidFill>
                            <a:schemeClr val="dk1"/>
                          </a:solidFill>
                          <a:latin typeface="+mn-lt"/>
                          <a:ea typeface="+mn-ea"/>
                          <a:cs typeface="+mn-cs"/>
                        </a:rPr>
                        <a:t>Able to identify location of combined sewers greater than 300mm diameter?</a:t>
                      </a:r>
                    </a:p>
                  </a:txBody>
                  <a:tcPr anchor="b"/>
                </a:tc>
                <a:extLst>
                  <a:ext uri="{0D108BD9-81ED-4DB2-BD59-A6C34878D82A}">
                    <a16:rowId xmlns:a16="http://schemas.microsoft.com/office/drawing/2014/main" val="1856579163"/>
                  </a:ext>
                </a:extLst>
              </a:tr>
              <a:tr h="222460">
                <a:tc vMerge="1">
                  <a:txBody>
                    <a:bodyPr/>
                    <a:lstStyle/>
                    <a:p>
                      <a:pPr marL="0" algn="l" defTabSz="914400" rtl="0" eaLnBrk="1" fontAlgn="b" latinLnBrk="0" hangingPunct="1"/>
                      <a:endParaRPr lang="en-GB" sz="1050" kern="1200" dirty="0">
                        <a:solidFill>
                          <a:schemeClr val="dk1"/>
                        </a:solidFill>
                        <a:latin typeface="+mn-lt"/>
                        <a:ea typeface="+mn-ea"/>
                        <a:cs typeface="+mn-cs"/>
                      </a:endParaRPr>
                    </a:p>
                  </a:txBody>
                  <a:tcPr marL="6350" marR="6350" marT="6350" marB="0" anchor="b"/>
                </a:tc>
                <a:tc>
                  <a:txBody>
                    <a:bodyPr/>
                    <a:lstStyle/>
                    <a:p>
                      <a:pPr marL="0" algn="l" defTabSz="914400" rtl="0" eaLnBrk="1" fontAlgn="b" latinLnBrk="0" hangingPunct="1"/>
                      <a:r>
                        <a:rPr lang="en-GB" sz="1050" kern="1200" dirty="0">
                          <a:solidFill>
                            <a:schemeClr val="dk1"/>
                          </a:solidFill>
                          <a:latin typeface="+mn-lt"/>
                          <a:ea typeface="+mn-ea"/>
                          <a:cs typeface="+mn-cs"/>
                        </a:rPr>
                        <a:t>Location of wastewater treatment plants, and waste heat potential?</a:t>
                      </a:r>
                    </a:p>
                  </a:txBody>
                  <a:tcPr anchor="b"/>
                </a:tc>
                <a:extLst>
                  <a:ext uri="{0D108BD9-81ED-4DB2-BD59-A6C34878D82A}">
                    <a16:rowId xmlns:a16="http://schemas.microsoft.com/office/drawing/2014/main" val="844232145"/>
                  </a:ext>
                </a:extLst>
              </a:tr>
              <a:tr h="222460">
                <a:tc vMerge="1">
                  <a:txBody>
                    <a:bodyPr/>
                    <a:lstStyle/>
                    <a:p>
                      <a:pPr marL="0" algn="l" defTabSz="914400" rtl="0" eaLnBrk="1" fontAlgn="b" latinLnBrk="0" hangingPunct="1"/>
                      <a:endParaRPr lang="en-GB" sz="1050" kern="1200" dirty="0">
                        <a:solidFill>
                          <a:schemeClr val="dk1"/>
                        </a:solidFill>
                        <a:latin typeface="+mn-lt"/>
                        <a:ea typeface="+mn-ea"/>
                        <a:cs typeface="+mn-cs"/>
                      </a:endParaRPr>
                    </a:p>
                  </a:txBody>
                  <a:tcPr marL="6350" marR="6350" marT="6350" marB="0" anchor="b"/>
                </a:tc>
                <a:tc>
                  <a:txBody>
                    <a:bodyPr/>
                    <a:lstStyle/>
                    <a:p>
                      <a:pPr marL="0" algn="l" defTabSz="914400" rtl="0" eaLnBrk="1" fontAlgn="b" latinLnBrk="0" hangingPunct="1"/>
                      <a:r>
                        <a:rPr lang="en-GB" sz="1050" kern="1200" dirty="0">
                          <a:solidFill>
                            <a:schemeClr val="dk1"/>
                          </a:solidFill>
                          <a:latin typeface="+mn-lt"/>
                          <a:ea typeface="+mn-ea"/>
                          <a:cs typeface="+mn-cs"/>
                        </a:rPr>
                        <a:t>Any Scottish Water low carbon energy projects, pilots or feasibility studies? E.g. use of water source heat pumps.</a:t>
                      </a:r>
                    </a:p>
                  </a:txBody>
                  <a:tcPr anchor="b"/>
                </a:tc>
                <a:extLst>
                  <a:ext uri="{0D108BD9-81ED-4DB2-BD59-A6C34878D82A}">
                    <a16:rowId xmlns:a16="http://schemas.microsoft.com/office/drawing/2014/main" val="546994175"/>
                  </a:ext>
                </a:extLst>
              </a:tr>
              <a:tr h="222460">
                <a:tc vMerge="1">
                  <a:txBody>
                    <a:bodyPr/>
                    <a:lstStyle/>
                    <a:p>
                      <a:pPr marL="0" algn="l" defTabSz="914400" rtl="0" eaLnBrk="1" fontAlgn="b" latinLnBrk="0" hangingPunct="1"/>
                      <a:endParaRPr lang="en-GB" sz="1050" kern="1200">
                        <a:solidFill>
                          <a:schemeClr val="dk1"/>
                        </a:solidFill>
                        <a:latin typeface="+mn-lt"/>
                        <a:ea typeface="+mn-ea"/>
                        <a:cs typeface="+mn-cs"/>
                      </a:endParaRPr>
                    </a:p>
                  </a:txBody>
                  <a:tcPr marL="6350" marR="6350" marT="6350" marB="0" anchor="b"/>
                </a:tc>
                <a:tc>
                  <a:txBody>
                    <a:bodyPr/>
                    <a:lstStyle/>
                    <a:p>
                      <a:pPr marL="0" algn="l" defTabSz="914400" rtl="0" eaLnBrk="1" fontAlgn="b" latinLnBrk="0" hangingPunct="1"/>
                      <a:r>
                        <a:rPr lang="en-GB" sz="1050" kern="1200" dirty="0">
                          <a:solidFill>
                            <a:schemeClr val="dk1"/>
                          </a:solidFill>
                          <a:latin typeface="+mn-lt"/>
                          <a:ea typeface="+mn-ea"/>
                          <a:cs typeface="+mn-cs"/>
                        </a:rPr>
                        <a:t>Key reports / documents / data (in relation to the above)</a:t>
                      </a:r>
                    </a:p>
                  </a:txBody>
                  <a:tcPr anchor="b"/>
                </a:tc>
                <a:extLst>
                  <a:ext uri="{0D108BD9-81ED-4DB2-BD59-A6C34878D82A}">
                    <a16:rowId xmlns:a16="http://schemas.microsoft.com/office/drawing/2014/main" val="1628625765"/>
                  </a:ext>
                </a:extLst>
              </a:tr>
              <a:tr h="222460">
                <a:tc vMerge="1">
                  <a:txBody>
                    <a:bodyPr/>
                    <a:lstStyle/>
                    <a:p>
                      <a:pPr marL="0" algn="l" defTabSz="914400" rtl="0" eaLnBrk="1" fontAlgn="b" latinLnBrk="0" hangingPunct="1"/>
                      <a:endParaRPr lang="en-GB" sz="1050" kern="1200" dirty="0">
                        <a:solidFill>
                          <a:schemeClr val="dk1"/>
                        </a:solidFill>
                        <a:latin typeface="+mn-lt"/>
                        <a:ea typeface="+mn-ea"/>
                        <a:cs typeface="+mn-cs"/>
                      </a:endParaRPr>
                    </a:p>
                  </a:txBody>
                  <a:tcPr marL="6350" marR="6350" marT="6350" marB="0" anchor="b"/>
                </a:tc>
                <a:tc>
                  <a:txBody>
                    <a:bodyPr/>
                    <a:lstStyle/>
                    <a:p>
                      <a:pPr marL="0" algn="l" defTabSz="914400" rtl="0" eaLnBrk="1" fontAlgn="b" latinLnBrk="0" hangingPunct="1"/>
                      <a:r>
                        <a:rPr lang="en-GB" sz="1050" kern="1200" dirty="0">
                          <a:solidFill>
                            <a:schemeClr val="dk1"/>
                          </a:solidFill>
                          <a:latin typeface="+mn-lt"/>
                          <a:ea typeface="+mn-ea"/>
                          <a:cs typeface="+mn-cs"/>
                        </a:rPr>
                        <a:t>Location of sewerage networks, and waste heat potential?</a:t>
                      </a:r>
                    </a:p>
                  </a:txBody>
                  <a:tcPr anchor="b"/>
                </a:tc>
                <a:extLst>
                  <a:ext uri="{0D108BD9-81ED-4DB2-BD59-A6C34878D82A}">
                    <a16:rowId xmlns:a16="http://schemas.microsoft.com/office/drawing/2014/main" val="4291992153"/>
                  </a:ext>
                </a:extLst>
              </a:tr>
              <a:tr h="222460">
                <a:tc vMerge="1">
                  <a:txBody>
                    <a:bodyPr/>
                    <a:lstStyle/>
                    <a:p>
                      <a:pPr marL="0" algn="l" defTabSz="914400" rtl="0" eaLnBrk="1" fontAlgn="b" latinLnBrk="0" hangingPunct="1"/>
                      <a:endParaRPr lang="en-GB" sz="1050" kern="1200" dirty="0">
                        <a:solidFill>
                          <a:schemeClr val="dk1"/>
                        </a:solidFill>
                        <a:latin typeface="+mn-lt"/>
                        <a:ea typeface="+mn-ea"/>
                        <a:cs typeface="+mn-cs"/>
                      </a:endParaRPr>
                    </a:p>
                  </a:txBody>
                  <a:tcPr marL="6350" marR="6350" marT="6350" marB="0" anchor="b"/>
                </a:tc>
                <a:tc>
                  <a:txBody>
                    <a:bodyPr/>
                    <a:lstStyle/>
                    <a:p>
                      <a:pPr marL="0" algn="l" defTabSz="914400" rtl="0" eaLnBrk="1" fontAlgn="b" latinLnBrk="0" hangingPunct="1"/>
                      <a:r>
                        <a:rPr lang="en-GB" sz="1050" kern="1200" dirty="0">
                          <a:solidFill>
                            <a:schemeClr val="dk1"/>
                          </a:solidFill>
                          <a:latin typeface="+mn-lt"/>
                          <a:ea typeface="+mn-ea"/>
                          <a:cs typeface="+mn-cs"/>
                        </a:rPr>
                        <a:t>Possible to differentiate foul/stormwater/combined sewers in GIS?</a:t>
                      </a:r>
                    </a:p>
                  </a:txBody>
                  <a:tcPr anchor="b"/>
                </a:tc>
                <a:extLst>
                  <a:ext uri="{0D108BD9-81ED-4DB2-BD59-A6C34878D82A}">
                    <a16:rowId xmlns:a16="http://schemas.microsoft.com/office/drawing/2014/main" val="1389786599"/>
                  </a:ext>
                </a:extLst>
              </a:tr>
              <a:tr h="222460">
                <a:tc vMerge="1">
                  <a:txBody>
                    <a:bodyPr/>
                    <a:lstStyle/>
                    <a:p>
                      <a:pPr marL="0" algn="l" defTabSz="914400" rtl="0" eaLnBrk="1" fontAlgn="b" latinLnBrk="0" hangingPunct="1"/>
                      <a:endParaRPr lang="en-GB" sz="1050" kern="1200" dirty="0">
                        <a:solidFill>
                          <a:schemeClr val="dk1"/>
                        </a:solidFill>
                        <a:latin typeface="+mn-lt"/>
                        <a:ea typeface="+mn-ea"/>
                        <a:cs typeface="+mn-cs"/>
                      </a:endParaRPr>
                    </a:p>
                  </a:txBody>
                  <a:tcPr marL="6350" marR="6350" marT="6350" marB="0" anchor="b"/>
                </a:tc>
                <a:tc>
                  <a:txBody>
                    <a:bodyPr/>
                    <a:lstStyle/>
                    <a:p>
                      <a:pPr marL="0" algn="l" defTabSz="914400" rtl="0" eaLnBrk="1" fontAlgn="b" latinLnBrk="0" hangingPunct="1"/>
                      <a:r>
                        <a:rPr lang="en-GB" sz="1050" kern="1200" dirty="0">
                          <a:solidFill>
                            <a:schemeClr val="dk1"/>
                          </a:solidFill>
                          <a:latin typeface="+mn-lt"/>
                          <a:ea typeface="+mn-ea"/>
                          <a:cs typeface="+mn-cs"/>
                        </a:rPr>
                        <a:t>Able to identify location of combined sewers greater than 300mm diameter?</a:t>
                      </a:r>
                    </a:p>
                  </a:txBody>
                  <a:tcPr anchor="b"/>
                </a:tc>
                <a:extLst>
                  <a:ext uri="{0D108BD9-81ED-4DB2-BD59-A6C34878D82A}">
                    <a16:rowId xmlns:a16="http://schemas.microsoft.com/office/drawing/2014/main" val="2899273890"/>
                  </a:ext>
                </a:extLst>
              </a:tr>
              <a:tr h="222460">
                <a:tc rowSpan="3">
                  <a:txBody>
                    <a:bodyPr/>
                    <a:lstStyle/>
                    <a:p>
                      <a:pPr marL="0" algn="l" defTabSz="914400" rtl="0" eaLnBrk="1" fontAlgn="b" latinLnBrk="0" hangingPunct="1"/>
                      <a:r>
                        <a:rPr lang="en-GB" sz="1050" kern="1200" dirty="0">
                          <a:solidFill>
                            <a:schemeClr val="dk1"/>
                          </a:solidFill>
                          <a:latin typeface="+mn-lt"/>
                          <a:ea typeface="+mn-ea"/>
                          <a:cs typeface="+mn-cs"/>
                        </a:rPr>
                        <a:t>Agencies and Government</a:t>
                      </a:r>
                    </a:p>
                  </a:txBody>
                  <a:tcPr marL="6350" marR="6350" marT="6350" marB="0" anchor="ctr"/>
                </a:tc>
                <a:tc>
                  <a:txBody>
                    <a:bodyPr/>
                    <a:lstStyle/>
                    <a:p>
                      <a:pPr algn="l" fontAlgn="b"/>
                      <a:r>
                        <a:rPr lang="en-GB" sz="1050" kern="1200" dirty="0">
                          <a:solidFill>
                            <a:schemeClr val="dk1"/>
                          </a:solidFill>
                          <a:latin typeface="+mn-lt"/>
                          <a:ea typeface="+mn-ea"/>
                          <a:cs typeface="+mn-cs"/>
                        </a:rPr>
                        <a:t>Key priorities, strategies and targets for the organisation</a:t>
                      </a:r>
                    </a:p>
                  </a:txBody>
                  <a:tcPr anchor="ctr"/>
                </a:tc>
                <a:extLst>
                  <a:ext uri="{0D108BD9-81ED-4DB2-BD59-A6C34878D82A}">
                    <a16:rowId xmlns:a16="http://schemas.microsoft.com/office/drawing/2014/main" val="3870610166"/>
                  </a:ext>
                </a:extLst>
              </a:tr>
              <a:tr h="222460">
                <a:tc vMerge="1">
                  <a:txBody>
                    <a:bodyPr/>
                    <a:lstStyle/>
                    <a:p>
                      <a:pPr marL="0" algn="l" defTabSz="914400" rtl="0" eaLnBrk="1" fontAlgn="b" latinLnBrk="0" hangingPunct="1"/>
                      <a:endParaRPr lang="en-GB" sz="1050" kern="1200" dirty="0">
                        <a:solidFill>
                          <a:schemeClr val="dk1"/>
                        </a:solidFill>
                        <a:latin typeface="+mn-lt"/>
                        <a:ea typeface="+mn-ea"/>
                        <a:cs typeface="+mn-cs"/>
                      </a:endParaRPr>
                    </a:p>
                  </a:txBody>
                  <a:tcPr marL="6350" marR="6350" marT="6350" marB="0" anchor="ctr"/>
                </a:tc>
                <a:tc>
                  <a:txBody>
                    <a:bodyPr/>
                    <a:lstStyle/>
                    <a:p>
                      <a:pPr algn="l" fontAlgn="b"/>
                      <a:r>
                        <a:rPr lang="en-GB" sz="1050" kern="1200" dirty="0">
                          <a:solidFill>
                            <a:schemeClr val="dk1"/>
                          </a:solidFill>
                          <a:latin typeface="+mn-lt"/>
                          <a:ea typeface="+mn-ea"/>
                          <a:cs typeface="+mn-cs"/>
                        </a:rPr>
                        <a:t>Existing and planned programmes of work</a:t>
                      </a:r>
                    </a:p>
                  </a:txBody>
                  <a:tcPr anchor="ctr"/>
                </a:tc>
                <a:extLst>
                  <a:ext uri="{0D108BD9-81ED-4DB2-BD59-A6C34878D82A}">
                    <a16:rowId xmlns:a16="http://schemas.microsoft.com/office/drawing/2014/main" val="1527763132"/>
                  </a:ext>
                </a:extLst>
              </a:tr>
              <a:tr h="222460">
                <a:tc vMerge="1">
                  <a:txBody>
                    <a:bodyPr/>
                    <a:lstStyle/>
                    <a:p>
                      <a:pPr marL="0" algn="l" defTabSz="914400" rtl="0" eaLnBrk="1" fontAlgn="b" latinLnBrk="0" hangingPunct="1"/>
                      <a:endParaRPr lang="en-GB" sz="1050" kern="1200" dirty="0">
                        <a:solidFill>
                          <a:schemeClr val="dk1"/>
                        </a:solidFill>
                        <a:latin typeface="+mn-lt"/>
                        <a:ea typeface="+mn-ea"/>
                        <a:cs typeface="+mn-cs"/>
                      </a:endParaRPr>
                    </a:p>
                  </a:txBody>
                  <a:tcPr marL="6350" marR="6350" marT="6350" marB="0" anchor="ctr"/>
                </a:tc>
                <a:tc>
                  <a:txBody>
                    <a:bodyPr/>
                    <a:lstStyle/>
                    <a:p>
                      <a:pPr algn="l" fontAlgn="b"/>
                      <a:r>
                        <a:rPr lang="en-GB" sz="1050" kern="1200" dirty="0">
                          <a:solidFill>
                            <a:schemeClr val="dk1"/>
                          </a:solidFill>
                          <a:latin typeface="+mn-lt"/>
                          <a:ea typeface="+mn-ea"/>
                          <a:cs typeface="+mn-cs"/>
                        </a:rPr>
                        <a:t>Key reports / documents / data (in relation to policy around low carbon heat in buildings)</a:t>
                      </a:r>
                    </a:p>
                  </a:txBody>
                  <a:tcPr anchor="ctr"/>
                </a:tc>
                <a:extLst>
                  <a:ext uri="{0D108BD9-81ED-4DB2-BD59-A6C34878D82A}">
                    <a16:rowId xmlns:a16="http://schemas.microsoft.com/office/drawing/2014/main" val="2092111206"/>
                  </a:ext>
                </a:extLst>
              </a:tr>
            </a:tbl>
          </a:graphicData>
        </a:graphic>
      </p:graphicFrame>
    </p:spTree>
    <p:custDataLst>
      <p:custData r:id="rId1"/>
      <p:custData r:id="rId2"/>
    </p:custDataLst>
    <p:extLst>
      <p:ext uri="{BB962C8B-B14F-4D97-AF65-F5344CB8AC3E}">
        <p14:creationId xmlns:p14="http://schemas.microsoft.com/office/powerpoint/2010/main" val="3680325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4D726-7E7C-25CB-921E-15FFCBB77901}"/>
              </a:ext>
            </a:extLst>
          </p:cNvPr>
          <p:cNvSpPr>
            <a:spLocks noGrp="1"/>
          </p:cNvSpPr>
          <p:nvPr>
            <p:ph type="title"/>
          </p:nvPr>
        </p:nvSpPr>
        <p:spPr>
          <a:xfrm>
            <a:off x="658813" y="730745"/>
            <a:ext cx="9021764" cy="532800"/>
          </a:xfrm>
        </p:spPr>
        <p:txBody>
          <a:bodyPr/>
          <a:lstStyle/>
          <a:p>
            <a:r>
              <a:rPr lang="en-GB" dirty="0"/>
              <a:t>Managing cross-boundary LA engagement</a:t>
            </a:r>
          </a:p>
        </p:txBody>
      </p:sp>
      <p:sp>
        <p:nvSpPr>
          <p:cNvPr id="4" name="Content Placeholder 3">
            <a:extLst>
              <a:ext uri="{FF2B5EF4-FFF2-40B4-BE49-F238E27FC236}">
                <a16:creationId xmlns:a16="http://schemas.microsoft.com/office/drawing/2014/main" id="{F71543DB-792B-DE95-56FB-1FDC960197DC}"/>
              </a:ext>
            </a:extLst>
          </p:cNvPr>
          <p:cNvSpPr>
            <a:spLocks noGrp="1"/>
          </p:cNvSpPr>
          <p:nvPr>
            <p:ph sz="quarter" idx="16"/>
          </p:nvPr>
        </p:nvSpPr>
        <p:spPr>
          <a:xfrm>
            <a:off x="657822" y="1603521"/>
            <a:ext cx="10874375" cy="4354512"/>
          </a:xfrm>
        </p:spPr>
        <p:txBody>
          <a:bodyPr vert="horz" lIns="0" tIns="0" rIns="0" bIns="0" rtlCol="0" anchor="t">
            <a:noAutofit/>
          </a:bodyPr>
          <a:lstStyle/>
          <a:p>
            <a:pPr marL="0" indent="0">
              <a:buNone/>
            </a:pPr>
            <a:r>
              <a:rPr lang="en-GB" sz="1400" dirty="0"/>
              <a:t>In the instance of Heat Network Zoning, engagement may be required with neighbouring local authorities i.e. when a potential heat network zone crosses two or more authority boundaries. </a:t>
            </a:r>
          </a:p>
          <a:p>
            <a:pPr marL="0" indent="0">
              <a:buNone/>
            </a:pPr>
            <a:r>
              <a:rPr lang="en-GB" sz="1400" dirty="0"/>
              <a:t>Section 52 of the Heat Networks (Scotland) Act states that two or more local authorities may act jointly in relation to heat network zone in terms of designating a zone or varying a heat network zone. Whilst designation sits outside the scope of LHEES, the analysis that informs review (Section 47) is within scope.</a:t>
            </a:r>
          </a:p>
          <a:p>
            <a:pPr marL="0" indent="0">
              <a:buNone/>
            </a:pPr>
            <a:r>
              <a:rPr lang="en-GB" sz="1400" dirty="0"/>
              <a:t>If, following the review of particularly suitable areas (see </a:t>
            </a:r>
            <a:r>
              <a:rPr lang="en-GB" sz="1400" b="1" dirty="0"/>
              <a:t>LHEES Methodology – Stage 4 – Heat Networks Approach</a:t>
            </a:r>
            <a:r>
              <a:rPr lang="en-GB" sz="1400" dirty="0"/>
              <a:t>), there is a cross-boundary opportunity that the local authority is considering taking forward, the neighbouring local authority should be engaged. Engagement in the first instance is likely to be with the LHEES lead at this local authority.</a:t>
            </a:r>
          </a:p>
          <a:p>
            <a:pPr marL="0" indent="0">
              <a:buNone/>
            </a:pPr>
            <a:r>
              <a:rPr lang="en-GB" sz="1400" dirty="0"/>
              <a:t>It is suggested that a workshop with wider internal officers between the local authorities is convened to discuss this strategic opportunity further, with relevant outputs and maps from the LHEES analysis forming part of the discuss. The workshop should conclude with an agreed set of actions with respect to this opportunity (i.e. whether to include it in the LAs LHEES and/or whether to proceed with requirements for heat network zone designation).</a:t>
            </a:r>
          </a:p>
          <a:p>
            <a:pPr marL="0" indent="0">
              <a:buNone/>
            </a:pPr>
            <a:r>
              <a:rPr lang="en-GB" sz="1400" dirty="0"/>
              <a:t>For additional support in relation to cross-boundary local authority engagement for heat networks, the </a:t>
            </a:r>
            <a:r>
              <a:rPr lang="en-GB" sz="1400" b="1" dirty="0"/>
              <a:t>Zero Waste Scotland Low Carbon Heat Team </a:t>
            </a:r>
            <a:r>
              <a:rPr lang="en-GB" sz="1400" dirty="0"/>
              <a:t>should be contacted.</a:t>
            </a:r>
          </a:p>
        </p:txBody>
      </p:sp>
      <p:pic>
        <p:nvPicPr>
          <p:cNvPr id="5" name="Picture 2" descr="How To Waste Less | Sustainable Living Tips">
            <a:extLst>
              <a:ext uri="{FF2B5EF4-FFF2-40B4-BE49-F238E27FC236}">
                <a16:creationId xmlns:a16="http://schemas.microsoft.com/office/drawing/2014/main" id="{4A3C2028-2E88-0FA8-8141-792EF81B02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7572" y="222312"/>
            <a:ext cx="774833" cy="77483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44B308C-8D31-CB01-82FD-DB7D0DEBD147}"/>
              </a:ext>
            </a:extLst>
          </p:cNvPr>
          <p:cNvSpPr txBox="1"/>
          <p:nvPr/>
        </p:nvSpPr>
        <p:spPr>
          <a:xfrm>
            <a:off x="3047505" y="3244334"/>
            <a:ext cx="6095010" cy="369332"/>
          </a:xfrm>
          <a:prstGeom prst="rect">
            <a:avLst/>
          </a:prstGeom>
          <a:noFill/>
        </p:spPr>
        <p:txBody>
          <a:bodyPr wrap="square">
            <a:spAutoFit/>
          </a:bodyPr>
          <a:lstStyle/>
          <a:p>
            <a:r>
              <a:rPr lang="en-GB" b="0" i="0" dirty="0">
                <a:solidFill>
                  <a:srgbClr val="000000"/>
                </a:solidFill>
                <a:effectLst/>
                <a:latin typeface="Times New Roman" panose="02020603050405020304" pitchFamily="18" charset="0"/>
              </a:rPr>
              <a:t> </a:t>
            </a:r>
            <a:endParaRPr lang="en-GB" dirty="0"/>
          </a:p>
        </p:txBody>
      </p:sp>
    </p:spTree>
    <p:extLst>
      <p:ext uri="{BB962C8B-B14F-4D97-AF65-F5344CB8AC3E}">
        <p14:creationId xmlns:p14="http://schemas.microsoft.com/office/powerpoint/2010/main" val="4120443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4D726-7E7C-25CB-921E-15FFCBB77901}"/>
              </a:ext>
            </a:extLst>
          </p:cNvPr>
          <p:cNvSpPr>
            <a:spLocks noGrp="1"/>
          </p:cNvSpPr>
          <p:nvPr>
            <p:ph type="title"/>
          </p:nvPr>
        </p:nvSpPr>
        <p:spPr>
          <a:xfrm>
            <a:off x="658813" y="692149"/>
            <a:ext cx="9021764" cy="532800"/>
          </a:xfrm>
        </p:spPr>
        <p:txBody>
          <a:bodyPr/>
          <a:lstStyle/>
          <a:p>
            <a:r>
              <a:rPr lang="en-GB" dirty="0"/>
              <a:t>Managing cross-boundary LA engagement</a:t>
            </a:r>
          </a:p>
        </p:txBody>
      </p:sp>
      <p:sp>
        <p:nvSpPr>
          <p:cNvPr id="4" name="Content Placeholder 3">
            <a:extLst>
              <a:ext uri="{FF2B5EF4-FFF2-40B4-BE49-F238E27FC236}">
                <a16:creationId xmlns:a16="http://schemas.microsoft.com/office/drawing/2014/main" id="{F71543DB-792B-DE95-56FB-1FDC960197DC}"/>
              </a:ext>
            </a:extLst>
          </p:cNvPr>
          <p:cNvSpPr>
            <a:spLocks noGrp="1"/>
          </p:cNvSpPr>
          <p:nvPr>
            <p:ph sz="quarter" idx="16"/>
          </p:nvPr>
        </p:nvSpPr>
        <p:spPr/>
        <p:txBody>
          <a:bodyPr vert="horz" lIns="0" tIns="0" rIns="0" bIns="0" rtlCol="0" anchor="t">
            <a:noAutofit/>
          </a:bodyPr>
          <a:lstStyle/>
          <a:p>
            <a:pPr marL="0" indent="0">
              <a:buNone/>
            </a:pPr>
            <a:r>
              <a:rPr lang="en-GB" sz="1400" dirty="0"/>
              <a:t>Cross-boundary engagement should ideally occur as soon as possible once an opportunity has been identified.  Potential criteria for cross-boundary local authority engagement regarding heat network opportunities are provided below:</a:t>
            </a:r>
          </a:p>
          <a:p>
            <a:pPr marL="0" indent="0">
              <a:buNone/>
            </a:pPr>
            <a:endParaRPr lang="en-GB" sz="1400" dirty="0"/>
          </a:p>
          <a:p>
            <a:pPr marL="359410" indent="-359410"/>
            <a:r>
              <a:rPr lang="en-GB" sz="1400" dirty="0"/>
              <a:t>Having a Local Development Plan site likely to have a large heat demand near the local authority boundary that could potentially create a heat network zone</a:t>
            </a:r>
            <a:endParaRPr lang="en-GB" sz="1400" dirty="0">
              <a:cs typeface="Times New Roman"/>
            </a:endParaRPr>
          </a:p>
          <a:p>
            <a:pPr marL="359410" indent="-359410"/>
            <a:r>
              <a:rPr lang="en-GB" sz="1400" dirty="0"/>
              <a:t>Having an existing heat network near the boundary which could be extended outside the local authority area</a:t>
            </a:r>
            <a:endParaRPr lang="en-GB" sz="1400" dirty="0">
              <a:cs typeface="Times New Roman"/>
            </a:endParaRPr>
          </a:p>
          <a:p>
            <a:pPr marL="359410" indent="-359410"/>
            <a:r>
              <a:rPr lang="en-GB" sz="1400" dirty="0"/>
              <a:t>Having a potential heat network zone identified through the LHEES method near the boundary which could be extended outside the local authority area</a:t>
            </a:r>
            <a:endParaRPr lang="en-GB" sz="1400" dirty="0">
              <a:cs typeface="Times New Roman"/>
            </a:endParaRPr>
          </a:p>
          <a:p>
            <a:pPr marL="359410" indent="-359410"/>
            <a:r>
              <a:rPr lang="en-GB" sz="1400" dirty="0"/>
              <a:t>Cross-boundary zones identified in the First National Assessment of Potential Heat Network Zones that could potentially create a heat network zone</a:t>
            </a:r>
            <a:endParaRPr lang="en-GB" sz="1400" dirty="0">
              <a:cs typeface="Times New Roman"/>
            </a:endParaRPr>
          </a:p>
          <a:p>
            <a:pPr marL="359410" indent="-359410"/>
            <a:r>
              <a:rPr lang="en-GB" sz="1400" dirty="0"/>
              <a:t>The presence of a large low carbon heat source near the boundary which could serve demands outside the local authority area</a:t>
            </a:r>
            <a:endParaRPr lang="en-GB" sz="1400" dirty="0">
              <a:cs typeface="Times New Roman"/>
            </a:endParaRPr>
          </a:p>
          <a:p>
            <a:pPr marL="359410" indent="-359410"/>
            <a:r>
              <a:rPr lang="en-GB" sz="1400" dirty="0"/>
              <a:t>Anchor loads near boundaries may be viable to link with another anchor, or zone, over a local authority boundary.</a:t>
            </a:r>
            <a:endParaRPr lang="en-GB" sz="1400" dirty="0">
              <a:cs typeface="Times New Roman"/>
            </a:endParaRPr>
          </a:p>
          <a:p>
            <a:pPr marL="0" indent="0">
              <a:buNone/>
            </a:pPr>
            <a:endParaRPr lang="en-GB" sz="1400" dirty="0"/>
          </a:p>
          <a:p>
            <a:pPr marL="0" indent="0">
              <a:buNone/>
            </a:pPr>
            <a:endParaRPr lang="en-GB" sz="1400" dirty="0"/>
          </a:p>
        </p:txBody>
      </p:sp>
      <p:pic>
        <p:nvPicPr>
          <p:cNvPr id="5" name="Picture 2" descr="How To Waste Less | Sustainable Living Tips">
            <a:extLst>
              <a:ext uri="{FF2B5EF4-FFF2-40B4-BE49-F238E27FC236}">
                <a16:creationId xmlns:a16="http://schemas.microsoft.com/office/drawing/2014/main" id="{4A3C2028-2E88-0FA8-8141-792EF81B02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7572" y="222312"/>
            <a:ext cx="774833" cy="774833"/>
          </a:xfrm>
          <a:prstGeom prst="rect">
            <a:avLst/>
          </a:prstGeom>
          <a:noFill/>
          <a:extLst>
            <a:ext uri="{909E8E84-426E-40DD-AFC4-6F175D3DCCD1}">
              <a14:hiddenFill xmlns:a14="http://schemas.microsoft.com/office/drawing/2010/main">
                <a:solidFill>
                  <a:srgbClr val="FFFFFF"/>
                </a:solidFill>
              </a14:hiddenFill>
            </a:ext>
          </a:extLst>
        </p:spPr>
      </p:pic>
      <p:sp>
        <p:nvSpPr>
          <p:cNvPr id="7" name="Subtitle 2">
            <a:extLst>
              <a:ext uri="{FF2B5EF4-FFF2-40B4-BE49-F238E27FC236}">
                <a16:creationId xmlns:a16="http://schemas.microsoft.com/office/drawing/2014/main" id="{A54BD82A-BCA6-3EC3-89DD-825748218A4E}"/>
              </a:ext>
            </a:extLst>
          </p:cNvPr>
          <p:cNvSpPr>
            <a:spLocks noGrp="1"/>
          </p:cNvSpPr>
          <p:nvPr>
            <p:ph type="subTitle" idx="1"/>
          </p:nvPr>
        </p:nvSpPr>
        <p:spPr>
          <a:xfrm>
            <a:off x="658814" y="1306800"/>
            <a:ext cx="5322885" cy="246221"/>
          </a:xfrm>
        </p:spPr>
        <p:txBody>
          <a:bodyPr/>
          <a:lstStyle/>
          <a:p>
            <a:r>
              <a:rPr lang="en-GB" dirty="0"/>
              <a:t>Key discussion points</a:t>
            </a:r>
          </a:p>
        </p:txBody>
      </p:sp>
    </p:spTree>
    <p:extLst>
      <p:ext uri="{BB962C8B-B14F-4D97-AF65-F5344CB8AC3E}">
        <p14:creationId xmlns:p14="http://schemas.microsoft.com/office/powerpoint/2010/main" val="3439508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219B-B14D-4F26-8F20-8F924AA20EF8}"/>
              </a:ext>
            </a:extLst>
          </p:cNvPr>
          <p:cNvSpPr>
            <a:spLocks noGrp="1"/>
          </p:cNvSpPr>
          <p:nvPr>
            <p:ph type="title"/>
          </p:nvPr>
        </p:nvSpPr>
        <p:spPr/>
        <p:txBody>
          <a:bodyPr/>
          <a:lstStyle/>
          <a:p>
            <a:r>
              <a:rPr lang="en-GB" dirty="0"/>
              <a:t>Post-workshop </a:t>
            </a:r>
          </a:p>
        </p:txBody>
      </p:sp>
      <p:sp>
        <p:nvSpPr>
          <p:cNvPr id="3" name="Subtitle 2">
            <a:extLst>
              <a:ext uri="{FF2B5EF4-FFF2-40B4-BE49-F238E27FC236}">
                <a16:creationId xmlns:a16="http://schemas.microsoft.com/office/drawing/2014/main" id="{51F64EC0-146C-48DB-A030-5E20A11E6FAA}"/>
              </a:ext>
            </a:extLst>
          </p:cNvPr>
          <p:cNvSpPr>
            <a:spLocks noGrp="1"/>
          </p:cNvSpPr>
          <p:nvPr>
            <p:ph type="subTitle" idx="1"/>
          </p:nvPr>
        </p:nvSpPr>
        <p:spPr/>
        <p:txBody>
          <a:bodyPr/>
          <a:lstStyle/>
          <a:p>
            <a:r>
              <a:rPr lang="en-GB" dirty="0"/>
              <a:t>Outcomes</a:t>
            </a:r>
          </a:p>
        </p:txBody>
      </p:sp>
      <p:pic>
        <p:nvPicPr>
          <p:cNvPr id="5" name="Picture 2" descr="How To Waste Less | Sustainable Living Tips">
            <a:extLst>
              <a:ext uri="{FF2B5EF4-FFF2-40B4-BE49-F238E27FC236}">
                <a16:creationId xmlns:a16="http://schemas.microsoft.com/office/drawing/2014/main" id="{D078C80B-093D-2685-A199-319AF209C2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47572" y="222312"/>
            <a:ext cx="774833" cy="7748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62AB588C-3A53-4B8A-FB0A-7BDE92B9A040}"/>
              </a:ext>
            </a:extLst>
          </p:cNvPr>
          <p:cNvSpPr txBox="1"/>
          <p:nvPr/>
        </p:nvSpPr>
        <p:spPr>
          <a:xfrm>
            <a:off x="582336" y="1660503"/>
            <a:ext cx="10953503" cy="605743"/>
          </a:xfrm>
          <a:prstGeom prst="rect">
            <a:avLst/>
          </a:prstGeom>
          <a:noFill/>
        </p:spPr>
        <p:txBody>
          <a:bodyPr wrap="square" lIns="91440" tIns="45720" rIns="91440" bIns="45720" anchor="t">
            <a:spAutoFit/>
          </a:bodyPr>
          <a:lstStyle/>
          <a:p>
            <a:pPr>
              <a:lnSpc>
                <a:spcPts val="2100"/>
              </a:lnSpc>
            </a:pPr>
            <a:r>
              <a:rPr lang="en-GB" sz="1400" dirty="0"/>
              <a:t>Outputs from stakeholder engagement should be recorded and used to shape the various aspects of LHEES, for example:</a:t>
            </a:r>
          </a:p>
          <a:p>
            <a:pPr marL="285750" indent="-285750">
              <a:lnSpc>
                <a:spcPts val="2100"/>
              </a:lnSpc>
              <a:spcAft>
                <a:spcPts val="0"/>
              </a:spcAft>
              <a:buFont typeface="Arial" panose="020B0604020202020204" pitchFamily="34" charset="0"/>
              <a:buChar char="•"/>
            </a:pPr>
            <a:endParaRPr lang="en-GB" sz="1400" dirty="0"/>
          </a:p>
        </p:txBody>
      </p:sp>
      <p:sp>
        <p:nvSpPr>
          <p:cNvPr id="8" name="Rectangle: Rounded Corners 7">
            <a:extLst>
              <a:ext uri="{FF2B5EF4-FFF2-40B4-BE49-F238E27FC236}">
                <a16:creationId xmlns:a16="http://schemas.microsoft.com/office/drawing/2014/main" id="{76A18E8E-0AC9-0AC8-A148-57DC7D6E7551}"/>
              </a:ext>
            </a:extLst>
          </p:cNvPr>
          <p:cNvSpPr>
            <a:spLocks/>
          </p:cNvSpPr>
          <p:nvPr/>
        </p:nvSpPr>
        <p:spPr>
          <a:xfrm>
            <a:off x="1018685" y="2266246"/>
            <a:ext cx="2565340" cy="4979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kern="1200" dirty="0">
                <a:solidFill>
                  <a:schemeClr val="bg1"/>
                </a:solidFill>
                <a:latin typeface="+mn-lt"/>
                <a:ea typeface="+mn-ea"/>
                <a:cs typeface="+mn-cs"/>
              </a:rPr>
              <a:t>Key priorities, strategies and targets </a:t>
            </a:r>
            <a:endParaRPr lang="en-GB" sz="1100" dirty="0">
              <a:solidFill>
                <a:schemeClr val="bg1"/>
              </a:solidFill>
            </a:endParaRPr>
          </a:p>
        </p:txBody>
      </p:sp>
      <p:sp>
        <p:nvSpPr>
          <p:cNvPr id="9" name="Rectangle: Rounded Corners 8">
            <a:extLst>
              <a:ext uri="{FF2B5EF4-FFF2-40B4-BE49-F238E27FC236}">
                <a16:creationId xmlns:a16="http://schemas.microsoft.com/office/drawing/2014/main" id="{C9B15C5F-7BFB-6B50-FD36-56F71273BE46}"/>
              </a:ext>
            </a:extLst>
          </p:cNvPr>
          <p:cNvSpPr>
            <a:spLocks/>
          </p:cNvSpPr>
          <p:nvPr/>
        </p:nvSpPr>
        <p:spPr>
          <a:xfrm>
            <a:off x="1018680" y="2882188"/>
            <a:ext cx="2565340" cy="4979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kern="1200" dirty="0">
                <a:solidFill>
                  <a:schemeClr val="bg1"/>
                </a:solidFill>
                <a:latin typeface="+mn-lt"/>
                <a:ea typeface="+mn-ea"/>
                <a:cs typeface="+mn-cs"/>
              </a:rPr>
              <a:t>Existing and planned programmes of work</a:t>
            </a:r>
          </a:p>
        </p:txBody>
      </p:sp>
      <p:sp>
        <p:nvSpPr>
          <p:cNvPr id="10" name="Rectangle: Rounded Corners 9">
            <a:extLst>
              <a:ext uri="{FF2B5EF4-FFF2-40B4-BE49-F238E27FC236}">
                <a16:creationId xmlns:a16="http://schemas.microsoft.com/office/drawing/2014/main" id="{230B45A8-FCFD-8E6D-60DF-BC387E0F54DA}"/>
              </a:ext>
            </a:extLst>
          </p:cNvPr>
          <p:cNvSpPr>
            <a:spLocks/>
          </p:cNvSpPr>
          <p:nvPr/>
        </p:nvSpPr>
        <p:spPr>
          <a:xfrm>
            <a:off x="1018680" y="3490406"/>
            <a:ext cx="2565340" cy="4979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kern="1200" dirty="0">
                <a:solidFill>
                  <a:schemeClr val="bg1"/>
                </a:solidFill>
                <a:latin typeface="+mn-lt"/>
                <a:ea typeface="+mn-ea"/>
                <a:cs typeface="+mn-cs"/>
              </a:rPr>
              <a:t>Key reports / documents / data </a:t>
            </a:r>
          </a:p>
        </p:txBody>
      </p:sp>
      <p:sp>
        <p:nvSpPr>
          <p:cNvPr id="11" name="Rectangle: Rounded Corners 10">
            <a:extLst>
              <a:ext uri="{FF2B5EF4-FFF2-40B4-BE49-F238E27FC236}">
                <a16:creationId xmlns:a16="http://schemas.microsoft.com/office/drawing/2014/main" id="{42AC8B55-56A0-AD6C-6457-C63ECB25B88E}"/>
              </a:ext>
            </a:extLst>
          </p:cNvPr>
          <p:cNvSpPr>
            <a:spLocks/>
          </p:cNvSpPr>
          <p:nvPr/>
        </p:nvSpPr>
        <p:spPr>
          <a:xfrm>
            <a:off x="4234491" y="3338890"/>
            <a:ext cx="2565340" cy="4979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kern="1200" dirty="0">
                <a:solidFill>
                  <a:schemeClr val="bg1"/>
                </a:solidFill>
                <a:latin typeface="+mn-lt"/>
                <a:ea typeface="+mn-ea"/>
                <a:cs typeface="+mn-cs"/>
              </a:rPr>
              <a:t>Utilities information</a:t>
            </a:r>
          </a:p>
        </p:txBody>
      </p:sp>
      <p:sp>
        <p:nvSpPr>
          <p:cNvPr id="15" name="Rectangle: Rounded Corners 14">
            <a:extLst>
              <a:ext uri="{FF2B5EF4-FFF2-40B4-BE49-F238E27FC236}">
                <a16:creationId xmlns:a16="http://schemas.microsoft.com/office/drawing/2014/main" id="{F916B5DE-77F9-E2B7-CDC0-1CF62F739185}"/>
              </a:ext>
            </a:extLst>
          </p:cNvPr>
          <p:cNvSpPr>
            <a:spLocks/>
          </p:cNvSpPr>
          <p:nvPr/>
        </p:nvSpPr>
        <p:spPr>
          <a:xfrm>
            <a:off x="4234491" y="2739779"/>
            <a:ext cx="2565340" cy="4979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kern="1200" dirty="0">
                <a:solidFill>
                  <a:schemeClr val="bg1"/>
                </a:solidFill>
                <a:latin typeface="+mn-lt"/>
                <a:ea typeface="+mn-ea"/>
                <a:cs typeface="+mn-cs"/>
              </a:rPr>
              <a:t>Opportunities for heat networks</a:t>
            </a:r>
          </a:p>
        </p:txBody>
      </p:sp>
      <p:sp>
        <p:nvSpPr>
          <p:cNvPr id="16" name="Rectangle: Rounded Corners 15">
            <a:extLst>
              <a:ext uri="{FF2B5EF4-FFF2-40B4-BE49-F238E27FC236}">
                <a16:creationId xmlns:a16="http://schemas.microsoft.com/office/drawing/2014/main" id="{24D8F043-DF81-F364-9912-3EF74BD1CE7C}"/>
              </a:ext>
            </a:extLst>
          </p:cNvPr>
          <p:cNvSpPr>
            <a:spLocks/>
          </p:cNvSpPr>
          <p:nvPr/>
        </p:nvSpPr>
        <p:spPr>
          <a:xfrm>
            <a:off x="1224590" y="5212341"/>
            <a:ext cx="1975260" cy="5387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100"/>
              </a:lnSpc>
              <a:spcAft>
                <a:spcPts val="0"/>
              </a:spcAft>
            </a:pPr>
            <a:r>
              <a:rPr lang="en-GB" sz="1100" dirty="0"/>
              <a:t>LHEES Priorities and focus; Considerations</a:t>
            </a:r>
          </a:p>
        </p:txBody>
      </p:sp>
      <p:sp>
        <p:nvSpPr>
          <p:cNvPr id="17" name="Rectangle: Rounded Corners 16">
            <a:extLst>
              <a:ext uri="{FF2B5EF4-FFF2-40B4-BE49-F238E27FC236}">
                <a16:creationId xmlns:a16="http://schemas.microsoft.com/office/drawing/2014/main" id="{F2DD5F2A-169C-AAF6-849B-69D03968F155}"/>
              </a:ext>
            </a:extLst>
          </p:cNvPr>
          <p:cNvSpPr>
            <a:spLocks/>
          </p:cNvSpPr>
          <p:nvPr/>
        </p:nvSpPr>
        <p:spPr>
          <a:xfrm>
            <a:off x="4576827" y="5197497"/>
            <a:ext cx="1975260" cy="5387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ts val="2100"/>
              </a:lnSpc>
            </a:pPr>
            <a:r>
              <a:rPr lang="en-GB" sz="1100" dirty="0"/>
              <a:t>Generation of Strategic Zones and Delivery Areas </a:t>
            </a:r>
          </a:p>
        </p:txBody>
      </p:sp>
      <p:sp>
        <p:nvSpPr>
          <p:cNvPr id="18" name="Rectangle: Rounded Corners 17">
            <a:extLst>
              <a:ext uri="{FF2B5EF4-FFF2-40B4-BE49-F238E27FC236}">
                <a16:creationId xmlns:a16="http://schemas.microsoft.com/office/drawing/2014/main" id="{4B5C1356-E248-97B9-0EC4-8F49EA729C61}"/>
              </a:ext>
            </a:extLst>
          </p:cNvPr>
          <p:cNvSpPr>
            <a:spLocks/>
          </p:cNvSpPr>
          <p:nvPr/>
        </p:nvSpPr>
        <p:spPr>
          <a:xfrm>
            <a:off x="8102226" y="4894779"/>
            <a:ext cx="1975260" cy="5387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100"/>
              </a:lnSpc>
              <a:spcAft>
                <a:spcPts val="0"/>
              </a:spcAft>
            </a:pPr>
            <a:r>
              <a:rPr lang="en-GB" sz="1100" dirty="0"/>
              <a:t>LHEES Strategy</a:t>
            </a:r>
          </a:p>
        </p:txBody>
      </p:sp>
      <p:sp>
        <p:nvSpPr>
          <p:cNvPr id="19" name="Rectangle: Rounded Corners 18">
            <a:extLst>
              <a:ext uri="{FF2B5EF4-FFF2-40B4-BE49-F238E27FC236}">
                <a16:creationId xmlns:a16="http://schemas.microsoft.com/office/drawing/2014/main" id="{14EB03E8-B446-2C5D-2189-EDD2A5C0F304}"/>
              </a:ext>
            </a:extLst>
          </p:cNvPr>
          <p:cNvSpPr>
            <a:spLocks/>
          </p:cNvSpPr>
          <p:nvPr/>
        </p:nvSpPr>
        <p:spPr>
          <a:xfrm>
            <a:off x="8102226" y="5523059"/>
            <a:ext cx="1975260" cy="5387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100"/>
              </a:lnSpc>
              <a:spcAft>
                <a:spcPts val="0"/>
              </a:spcAft>
            </a:pPr>
            <a:r>
              <a:rPr lang="en-GB" sz="1100" dirty="0"/>
              <a:t>LHEES Delivery Plan</a:t>
            </a:r>
          </a:p>
        </p:txBody>
      </p:sp>
      <p:cxnSp>
        <p:nvCxnSpPr>
          <p:cNvPr id="35" name="Straight Arrow Connector 34">
            <a:extLst>
              <a:ext uri="{FF2B5EF4-FFF2-40B4-BE49-F238E27FC236}">
                <a16:creationId xmlns:a16="http://schemas.microsoft.com/office/drawing/2014/main" id="{DA250262-87A8-17BF-888C-FBC2A85BB956}"/>
              </a:ext>
            </a:extLst>
          </p:cNvPr>
          <p:cNvCxnSpPr>
            <a:cxnSpLocks/>
          </p:cNvCxnSpPr>
          <p:nvPr/>
        </p:nvCxnSpPr>
        <p:spPr>
          <a:xfrm>
            <a:off x="2212220" y="4178662"/>
            <a:ext cx="0" cy="88311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0A5B8F9E-F2AC-F532-79DC-4CA511B8912D}"/>
              </a:ext>
            </a:extLst>
          </p:cNvPr>
          <p:cNvCxnSpPr>
            <a:cxnSpLocks/>
          </p:cNvCxnSpPr>
          <p:nvPr/>
        </p:nvCxnSpPr>
        <p:spPr>
          <a:xfrm flipH="1">
            <a:off x="5517161" y="4178662"/>
            <a:ext cx="0" cy="88311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229D50A6-7ECB-ABD1-2960-E7CB91B2F45D}"/>
              </a:ext>
            </a:extLst>
          </p:cNvPr>
          <p:cNvCxnSpPr>
            <a:cxnSpLocks/>
          </p:cNvCxnSpPr>
          <p:nvPr/>
        </p:nvCxnSpPr>
        <p:spPr>
          <a:xfrm rot="10800000" flipH="1">
            <a:off x="6664061" y="5466868"/>
            <a:ext cx="1179062"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8598EAC7-C602-5A42-0643-27F6D36CCAAF}"/>
              </a:ext>
            </a:extLst>
          </p:cNvPr>
          <p:cNvCxnSpPr>
            <a:cxnSpLocks/>
          </p:cNvCxnSpPr>
          <p:nvPr/>
        </p:nvCxnSpPr>
        <p:spPr>
          <a:xfrm rot="10800000" flipH="1">
            <a:off x="3294669" y="5481712"/>
            <a:ext cx="1179062"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 name="Rectangle: Rounded Corners 3">
            <a:extLst>
              <a:ext uri="{FF2B5EF4-FFF2-40B4-BE49-F238E27FC236}">
                <a16:creationId xmlns:a16="http://schemas.microsoft.com/office/drawing/2014/main" id="{B4954AA9-A964-5FA6-7544-07A3263AB2DE}"/>
              </a:ext>
            </a:extLst>
          </p:cNvPr>
          <p:cNvSpPr>
            <a:spLocks/>
          </p:cNvSpPr>
          <p:nvPr/>
        </p:nvSpPr>
        <p:spPr>
          <a:xfrm>
            <a:off x="1224590" y="5855147"/>
            <a:ext cx="1975260" cy="5387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100"/>
              </a:lnSpc>
              <a:spcAft>
                <a:spcPts val="0"/>
              </a:spcAft>
            </a:pPr>
            <a:r>
              <a:rPr lang="en-GB" sz="1100" dirty="0"/>
              <a:t>Updating and monitoring of Stakeholder Engagement Plan</a:t>
            </a:r>
          </a:p>
        </p:txBody>
      </p:sp>
    </p:spTree>
    <p:custDataLst>
      <p:custData r:id="rId1"/>
      <p:custData r:id="rId2"/>
    </p:custDataLst>
    <p:extLst>
      <p:ext uri="{BB962C8B-B14F-4D97-AF65-F5344CB8AC3E}">
        <p14:creationId xmlns:p14="http://schemas.microsoft.com/office/powerpoint/2010/main" val="2437651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custData r:id="rId1"/>
      <p:custData r:id="rId2"/>
    </p:custDataLst>
    <p:extLst>
      <p:ext uri="{BB962C8B-B14F-4D97-AF65-F5344CB8AC3E}">
        <p14:creationId xmlns:p14="http://schemas.microsoft.com/office/powerpoint/2010/main" val="1412150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3CE3-ED69-42DA-8130-726BB1952832}"/>
              </a:ext>
            </a:extLst>
          </p:cNvPr>
          <p:cNvSpPr>
            <a:spLocks noGrp="1"/>
          </p:cNvSpPr>
          <p:nvPr>
            <p:ph type="title"/>
          </p:nvPr>
        </p:nvSpPr>
        <p:spPr>
          <a:xfrm>
            <a:off x="658813" y="692150"/>
            <a:ext cx="9021764" cy="532800"/>
          </a:xfrm>
        </p:spPr>
        <p:txBody>
          <a:bodyPr/>
          <a:lstStyle/>
          <a:p>
            <a:r>
              <a:rPr lang="en-GB" dirty="0"/>
              <a:t>Contents</a:t>
            </a:r>
          </a:p>
        </p:txBody>
      </p:sp>
      <p:sp>
        <p:nvSpPr>
          <p:cNvPr id="4" name="Text Placeholder 3">
            <a:extLst>
              <a:ext uri="{FF2B5EF4-FFF2-40B4-BE49-F238E27FC236}">
                <a16:creationId xmlns:a16="http://schemas.microsoft.com/office/drawing/2014/main" id="{D86C8877-7F80-4FF2-9527-36A270CE9633}"/>
              </a:ext>
            </a:extLst>
          </p:cNvPr>
          <p:cNvSpPr>
            <a:spLocks noGrp="1"/>
          </p:cNvSpPr>
          <p:nvPr>
            <p:ph type="body" sz="quarter" idx="10"/>
          </p:nvPr>
        </p:nvSpPr>
        <p:spPr>
          <a:xfrm>
            <a:off x="658812" y="1466983"/>
            <a:ext cx="10874375" cy="4354513"/>
          </a:xfrm>
        </p:spPr>
        <p:txBody>
          <a:bodyPr/>
          <a:lstStyle/>
          <a:p>
            <a:pPr marL="342900" indent="-342900">
              <a:buFont typeface="+mj-lt"/>
              <a:buAutoNum type="arabicPeriod"/>
            </a:pPr>
            <a:r>
              <a:rPr lang="en-GB" sz="1400" dirty="0"/>
              <a:t>Introduction (page 3)</a:t>
            </a:r>
          </a:p>
          <a:p>
            <a:pPr marL="342900" indent="-342900">
              <a:buFont typeface="+mj-lt"/>
              <a:buAutoNum type="arabicPeriod"/>
            </a:pPr>
            <a:r>
              <a:rPr lang="en-GB" sz="1400" dirty="0"/>
              <a:t>Planning the workshop (page 4)</a:t>
            </a:r>
          </a:p>
          <a:p>
            <a:pPr marL="342900" indent="-342900">
              <a:buFont typeface="+mj-lt"/>
              <a:buAutoNum type="arabicPeriod"/>
            </a:pPr>
            <a:r>
              <a:rPr lang="en-GB" sz="1400" dirty="0"/>
              <a:t>Delivering the workshop (page 6)</a:t>
            </a:r>
          </a:p>
          <a:p>
            <a:pPr marL="342900" indent="-342900">
              <a:buFont typeface="+mj-lt"/>
              <a:buAutoNum type="arabicPeriod"/>
            </a:pPr>
            <a:r>
              <a:rPr lang="en-GB" sz="1400" dirty="0"/>
              <a:t>Managing cross-boundary LA engagement (page 11)</a:t>
            </a:r>
          </a:p>
          <a:p>
            <a:pPr marL="342900" indent="-342900">
              <a:buFont typeface="+mj-lt"/>
              <a:buAutoNum type="arabicPeriod"/>
            </a:pPr>
            <a:r>
              <a:rPr lang="en-GB" sz="1400" dirty="0"/>
              <a:t>Post-workshop (page 13)</a:t>
            </a:r>
          </a:p>
        </p:txBody>
      </p:sp>
      <p:pic>
        <p:nvPicPr>
          <p:cNvPr id="5" name="Picture 2" descr="How To Waste Less | Sustainable Living Tips">
            <a:extLst>
              <a:ext uri="{FF2B5EF4-FFF2-40B4-BE49-F238E27FC236}">
                <a16:creationId xmlns:a16="http://schemas.microsoft.com/office/drawing/2014/main" id="{7047529B-AF4E-5C89-7A2F-0964E1E059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47572" y="222312"/>
            <a:ext cx="774833" cy="774833"/>
          </a:xfrm>
          <a:prstGeom prst="rect">
            <a:avLst/>
          </a:prstGeom>
          <a:noFill/>
          <a:extLst>
            <a:ext uri="{909E8E84-426E-40DD-AFC4-6F175D3DCCD1}">
              <a14:hiddenFill xmlns:a14="http://schemas.microsoft.com/office/drawing/2010/main">
                <a:solidFill>
                  <a:srgbClr val="FFFFFF"/>
                </a:solidFill>
              </a14:hiddenFill>
            </a:ext>
          </a:extLst>
        </p:spPr>
      </p:pic>
    </p:spTree>
    <p:custDataLst>
      <p:custData r:id="rId1"/>
      <p:custData r:id="rId2"/>
    </p:custDataLst>
    <p:extLst>
      <p:ext uri="{BB962C8B-B14F-4D97-AF65-F5344CB8AC3E}">
        <p14:creationId xmlns:p14="http://schemas.microsoft.com/office/powerpoint/2010/main" val="1963900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3CE3-ED69-42DA-8130-726BB1952832}"/>
              </a:ext>
            </a:extLst>
          </p:cNvPr>
          <p:cNvSpPr>
            <a:spLocks noGrp="1"/>
          </p:cNvSpPr>
          <p:nvPr>
            <p:ph type="title"/>
          </p:nvPr>
        </p:nvSpPr>
        <p:spPr>
          <a:xfrm>
            <a:off x="658813" y="692150"/>
            <a:ext cx="9021764" cy="532800"/>
          </a:xfrm>
        </p:spPr>
        <p:txBody>
          <a:bodyPr/>
          <a:lstStyle/>
          <a:p>
            <a:r>
              <a:rPr lang="en-GB" dirty="0"/>
              <a:t>Introduction</a:t>
            </a:r>
          </a:p>
        </p:txBody>
      </p:sp>
      <p:sp>
        <p:nvSpPr>
          <p:cNvPr id="4" name="Text Placeholder 3">
            <a:extLst>
              <a:ext uri="{FF2B5EF4-FFF2-40B4-BE49-F238E27FC236}">
                <a16:creationId xmlns:a16="http://schemas.microsoft.com/office/drawing/2014/main" id="{D86C8877-7F80-4FF2-9527-36A270CE9633}"/>
              </a:ext>
            </a:extLst>
          </p:cNvPr>
          <p:cNvSpPr>
            <a:spLocks noGrp="1"/>
          </p:cNvSpPr>
          <p:nvPr>
            <p:ph type="body" sz="quarter" idx="10"/>
          </p:nvPr>
        </p:nvSpPr>
        <p:spPr>
          <a:xfrm>
            <a:off x="658812" y="1466983"/>
            <a:ext cx="10874375" cy="4354513"/>
          </a:xfrm>
        </p:spPr>
        <p:txBody>
          <a:bodyPr/>
          <a:lstStyle/>
          <a:p>
            <a:pPr>
              <a:lnSpc>
                <a:spcPts val="2100"/>
              </a:lnSpc>
              <a:spcAft>
                <a:spcPts val="0"/>
              </a:spcAft>
            </a:pPr>
            <a:r>
              <a:rPr lang="en-GB" sz="1400" dirty="0"/>
              <a:t>This guidance pack aims to allow a Local Authority (LA) to set up and run workshops to engage stakeholders on LHEES objective setting and specific LHEES Considerations as part of Stage 1 (not the public consultation stage).</a:t>
            </a:r>
          </a:p>
          <a:p>
            <a:pPr>
              <a:lnSpc>
                <a:spcPts val="2100"/>
              </a:lnSpc>
              <a:spcAft>
                <a:spcPts val="0"/>
              </a:spcAft>
            </a:pPr>
            <a:endParaRPr lang="en-GB" sz="1400" dirty="0"/>
          </a:p>
          <a:p>
            <a:r>
              <a:rPr lang="en-GB" sz="1400" dirty="0"/>
              <a:t>This will include guidance on how to:</a:t>
            </a:r>
          </a:p>
          <a:p>
            <a:pPr marL="342900" indent="-342900">
              <a:buFont typeface="Arial" panose="020B0604020202020204" pitchFamily="34" charset="0"/>
              <a:buChar char="•"/>
            </a:pPr>
            <a:r>
              <a:rPr lang="en-GB" sz="1400" dirty="0"/>
              <a:t>Deliver and facilitate workshops to engage stakeholders around LHEES objective setting and the LHEES Considerations. </a:t>
            </a:r>
          </a:p>
          <a:p>
            <a:pPr marL="342900" indent="-342900">
              <a:buFont typeface="Arial" panose="020B0604020202020204" pitchFamily="34" charset="0"/>
              <a:buChar char="•"/>
            </a:pPr>
            <a:r>
              <a:rPr lang="en-GB" sz="1400" dirty="0"/>
              <a:t>Setting out the workshop purpose, agenda and key discussion points (relating to the LHEES Guidance and Stages). </a:t>
            </a:r>
          </a:p>
          <a:p>
            <a:pPr marL="342900" indent="-342900">
              <a:buFont typeface="Arial" panose="020B0604020202020204" pitchFamily="34" charset="0"/>
              <a:buChar char="•"/>
            </a:pPr>
            <a:r>
              <a:rPr lang="en-GB" sz="1400" dirty="0"/>
              <a:t>Suggested attendees (linking to stakeholder mapping and analysis). </a:t>
            </a:r>
          </a:p>
          <a:p>
            <a:pPr marL="342900" indent="-342900">
              <a:buFont typeface="Arial" panose="020B0604020202020204" pitchFamily="34" charset="0"/>
              <a:buChar char="•"/>
            </a:pPr>
            <a:r>
              <a:rPr lang="en-GB" sz="1400" dirty="0"/>
              <a:t>Using outcomes of the workshops to support LHEES analysis. </a:t>
            </a:r>
          </a:p>
          <a:p>
            <a:pPr marL="342900" indent="-342900">
              <a:buFont typeface="Arial" panose="020B0604020202020204" pitchFamily="34" charset="0"/>
              <a:buChar char="•"/>
            </a:pPr>
            <a:r>
              <a:rPr lang="en-GB" sz="1400" dirty="0"/>
              <a:t>Managing cross-boundary local authority engagement.</a:t>
            </a:r>
          </a:p>
        </p:txBody>
      </p:sp>
      <p:pic>
        <p:nvPicPr>
          <p:cNvPr id="5" name="Picture 2" descr="How To Waste Less | Sustainable Living Tips">
            <a:extLst>
              <a:ext uri="{FF2B5EF4-FFF2-40B4-BE49-F238E27FC236}">
                <a16:creationId xmlns:a16="http://schemas.microsoft.com/office/drawing/2014/main" id="{7047529B-AF4E-5C89-7A2F-0964E1E059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47572" y="222312"/>
            <a:ext cx="774833" cy="774833"/>
          </a:xfrm>
          <a:prstGeom prst="rect">
            <a:avLst/>
          </a:prstGeom>
          <a:noFill/>
          <a:extLst>
            <a:ext uri="{909E8E84-426E-40DD-AFC4-6F175D3DCCD1}">
              <a14:hiddenFill xmlns:a14="http://schemas.microsoft.com/office/drawing/2010/main">
                <a:solidFill>
                  <a:srgbClr val="FFFFFF"/>
                </a:solidFill>
              </a14:hiddenFill>
            </a:ext>
          </a:extLst>
        </p:spPr>
      </p:pic>
    </p:spTree>
    <p:custDataLst>
      <p:custData r:id="rId1"/>
      <p:custData r:id="rId2"/>
    </p:custDataLst>
    <p:extLst>
      <p:ext uri="{BB962C8B-B14F-4D97-AF65-F5344CB8AC3E}">
        <p14:creationId xmlns:p14="http://schemas.microsoft.com/office/powerpoint/2010/main" val="2846680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219B-B14D-4F26-8F20-8F924AA20EF8}"/>
              </a:ext>
            </a:extLst>
          </p:cNvPr>
          <p:cNvSpPr>
            <a:spLocks noGrp="1"/>
          </p:cNvSpPr>
          <p:nvPr>
            <p:ph type="title"/>
          </p:nvPr>
        </p:nvSpPr>
        <p:spPr/>
        <p:txBody>
          <a:bodyPr/>
          <a:lstStyle/>
          <a:p>
            <a:r>
              <a:rPr lang="en-GB" dirty="0"/>
              <a:t>Planning the workshop </a:t>
            </a:r>
          </a:p>
        </p:txBody>
      </p:sp>
      <p:sp>
        <p:nvSpPr>
          <p:cNvPr id="3" name="Subtitle 2">
            <a:extLst>
              <a:ext uri="{FF2B5EF4-FFF2-40B4-BE49-F238E27FC236}">
                <a16:creationId xmlns:a16="http://schemas.microsoft.com/office/drawing/2014/main" id="{51F64EC0-146C-48DB-A030-5E20A11E6FAA}"/>
              </a:ext>
            </a:extLst>
          </p:cNvPr>
          <p:cNvSpPr>
            <a:spLocks noGrp="1"/>
          </p:cNvSpPr>
          <p:nvPr>
            <p:ph type="subTitle" idx="1"/>
          </p:nvPr>
        </p:nvSpPr>
        <p:spPr/>
        <p:txBody>
          <a:bodyPr/>
          <a:lstStyle/>
          <a:p>
            <a:r>
              <a:rPr lang="en-GB" dirty="0"/>
              <a:t>Defining the purpose</a:t>
            </a:r>
          </a:p>
        </p:txBody>
      </p:sp>
      <p:sp>
        <p:nvSpPr>
          <p:cNvPr id="4" name="Content Placeholder 3">
            <a:extLst>
              <a:ext uri="{FF2B5EF4-FFF2-40B4-BE49-F238E27FC236}">
                <a16:creationId xmlns:a16="http://schemas.microsoft.com/office/drawing/2014/main" id="{76B1ED32-D8E9-47D4-BD01-73A0FB97F796}"/>
              </a:ext>
            </a:extLst>
          </p:cNvPr>
          <p:cNvSpPr>
            <a:spLocks noGrp="1"/>
          </p:cNvSpPr>
          <p:nvPr>
            <p:ph sz="quarter" idx="16"/>
          </p:nvPr>
        </p:nvSpPr>
        <p:spPr/>
        <p:txBody>
          <a:bodyPr/>
          <a:lstStyle/>
          <a:p>
            <a:pPr lvl="2">
              <a:lnSpc>
                <a:spcPts val="2100"/>
              </a:lnSpc>
              <a:buNone/>
            </a:pPr>
            <a:r>
              <a:rPr lang="en-GB" sz="1400" dirty="0"/>
              <a:t>Ensuring that the purpose of the engagement is clearly set out prior to the workshop ensures that the stakeholder(s) receive the required information and  outcomes for delivery of the LHEES are achieved. </a:t>
            </a:r>
          </a:p>
          <a:p>
            <a:pPr lvl="2">
              <a:lnSpc>
                <a:spcPts val="2100"/>
              </a:lnSpc>
              <a:buNone/>
            </a:pPr>
            <a:r>
              <a:rPr lang="en-GB" sz="1400" dirty="0"/>
              <a:t>The </a:t>
            </a:r>
            <a:r>
              <a:rPr lang="en-GB" sz="1400" b="1" dirty="0"/>
              <a:t>Stakeholder Engagement and Management Plan Template</a:t>
            </a:r>
            <a:r>
              <a:rPr lang="en-GB" sz="1400" dirty="0"/>
              <a:t> within the Stakeholder Engagement Toolkit can be used to clearly set out the purpose of the engagement and information required, and also to log/record engagement. </a:t>
            </a:r>
          </a:p>
          <a:p>
            <a:pPr lvl="2">
              <a:lnSpc>
                <a:spcPts val="2100"/>
              </a:lnSpc>
              <a:buNone/>
            </a:pPr>
            <a:endParaRPr lang="en-GB" sz="1400" dirty="0"/>
          </a:p>
          <a:p>
            <a:pPr lvl="2">
              <a:lnSpc>
                <a:spcPts val="2100"/>
              </a:lnSpc>
              <a:buNone/>
            </a:pPr>
            <a:r>
              <a:rPr lang="en-GB" sz="1400" dirty="0"/>
              <a:t>Some examples of the workshop purpose could include:</a:t>
            </a:r>
          </a:p>
          <a:p>
            <a:pPr marL="285750" lvl="2" indent="-285750">
              <a:buFont typeface="Arial" panose="020B0604020202020204" pitchFamily="34" charset="0"/>
              <a:buChar char="•"/>
            </a:pPr>
            <a:r>
              <a:rPr lang="en-GB" sz="1400" dirty="0"/>
              <a:t>Knowledge building and raising awareness of LHEES</a:t>
            </a:r>
          </a:p>
          <a:p>
            <a:pPr marL="285750" lvl="2" indent="-285750">
              <a:buFont typeface="Arial" panose="020B0604020202020204" pitchFamily="34" charset="0"/>
              <a:buChar char="•"/>
            </a:pPr>
            <a:r>
              <a:rPr lang="en-GB" sz="1400" dirty="0"/>
              <a:t>Understanding stakeholder priorities to feed into LHEES</a:t>
            </a:r>
          </a:p>
          <a:p>
            <a:pPr marL="285750" lvl="2" indent="-285750">
              <a:buFont typeface="Arial" panose="020B0604020202020204" pitchFamily="34" charset="0"/>
              <a:buChar char="•"/>
            </a:pPr>
            <a:r>
              <a:rPr lang="en-GB" sz="1400" dirty="0"/>
              <a:t>Data requirements </a:t>
            </a:r>
          </a:p>
          <a:p>
            <a:pPr marL="285750" lvl="2" indent="-285750">
              <a:buFont typeface="Arial" panose="020B0604020202020204" pitchFamily="34" charset="0"/>
              <a:buChar char="•"/>
            </a:pPr>
            <a:r>
              <a:rPr lang="en-GB" sz="1400" dirty="0"/>
              <a:t>Establishing support for the LHEES delivery</a:t>
            </a:r>
          </a:p>
          <a:p>
            <a:pPr marL="285750" lvl="2" indent="-285750">
              <a:buFont typeface="Arial" panose="020B0604020202020204" pitchFamily="34" charset="0"/>
              <a:buChar char="•"/>
            </a:pPr>
            <a:endParaRPr lang="en-GB" sz="1400" dirty="0"/>
          </a:p>
        </p:txBody>
      </p:sp>
      <p:pic>
        <p:nvPicPr>
          <p:cNvPr id="5" name="Picture 2" descr="How To Waste Less | Sustainable Living Tips">
            <a:extLst>
              <a:ext uri="{FF2B5EF4-FFF2-40B4-BE49-F238E27FC236}">
                <a16:creationId xmlns:a16="http://schemas.microsoft.com/office/drawing/2014/main" id="{D078C80B-093D-2685-A199-319AF209C2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47572" y="222312"/>
            <a:ext cx="774833" cy="774833"/>
          </a:xfrm>
          <a:prstGeom prst="rect">
            <a:avLst/>
          </a:prstGeom>
          <a:noFill/>
          <a:extLst>
            <a:ext uri="{909E8E84-426E-40DD-AFC4-6F175D3DCCD1}">
              <a14:hiddenFill xmlns:a14="http://schemas.microsoft.com/office/drawing/2010/main">
                <a:solidFill>
                  <a:srgbClr val="FFFFFF"/>
                </a:solidFill>
              </a14:hiddenFill>
            </a:ext>
          </a:extLst>
        </p:spPr>
      </p:pic>
    </p:spTree>
    <p:custDataLst>
      <p:custData r:id="rId1"/>
      <p:custData r:id="rId2"/>
    </p:custDataLst>
    <p:extLst>
      <p:ext uri="{BB962C8B-B14F-4D97-AF65-F5344CB8AC3E}">
        <p14:creationId xmlns:p14="http://schemas.microsoft.com/office/powerpoint/2010/main" val="3773385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219B-B14D-4F26-8F20-8F924AA20EF8}"/>
              </a:ext>
            </a:extLst>
          </p:cNvPr>
          <p:cNvSpPr>
            <a:spLocks noGrp="1"/>
          </p:cNvSpPr>
          <p:nvPr>
            <p:ph type="title"/>
          </p:nvPr>
        </p:nvSpPr>
        <p:spPr/>
        <p:txBody>
          <a:bodyPr/>
          <a:lstStyle/>
          <a:p>
            <a:r>
              <a:rPr lang="en-GB" dirty="0"/>
              <a:t>Planning the workshop </a:t>
            </a:r>
          </a:p>
        </p:txBody>
      </p:sp>
      <p:sp>
        <p:nvSpPr>
          <p:cNvPr id="3" name="Subtitle 2">
            <a:extLst>
              <a:ext uri="{FF2B5EF4-FFF2-40B4-BE49-F238E27FC236}">
                <a16:creationId xmlns:a16="http://schemas.microsoft.com/office/drawing/2014/main" id="{51F64EC0-146C-48DB-A030-5E20A11E6FAA}"/>
              </a:ext>
            </a:extLst>
          </p:cNvPr>
          <p:cNvSpPr>
            <a:spLocks noGrp="1"/>
          </p:cNvSpPr>
          <p:nvPr>
            <p:ph type="subTitle" idx="1"/>
          </p:nvPr>
        </p:nvSpPr>
        <p:spPr/>
        <p:txBody>
          <a:bodyPr/>
          <a:lstStyle/>
          <a:p>
            <a:r>
              <a:rPr lang="en-GB" dirty="0"/>
              <a:t>Attendees</a:t>
            </a:r>
          </a:p>
        </p:txBody>
      </p:sp>
      <p:sp>
        <p:nvSpPr>
          <p:cNvPr id="4" name="Content Placeholder 3">
            <a:extLst>
              <a:ext uri="{FF2B5EF4-FFF2-40B4-BE49-F238E27FC236}">
                <a16:creationId xmlns:a16="http://schemas.microsoft.com/office/drawing/2014/main" id="{76B1ED32-D8E9-47D4-BD01-73A0FB97F796}"/>
              </a:ext>
            </a:extLst>
          </p:cNvPr>
          <p:cNvSpPr>
            <a:spLocks noGrp="1"/>
          </p:cNvSpPr>
          <p:nvPr>
            <p:ph sz="quarter" idx="16"/>
          </p:nvPr>
        </p:nvSpPr>
        <p:spPr>
          <a:xfrm>
            <a:off x="658812" y="1669796"/>
            <a:ext cx="10874375" cy="4354512"/>
          </a:xfrm>
        </p:spPr>
        <p:txBody>
          <a:bodyPr vert="horz" lIns="0" tIns="0" rIns="0" bIns="0" rtlCol="0" anchor="t">
            <a:noAutofit/>
          </a:bodyPr>
          <a:lstStyle/>
          <a:p>
            <a:pPr lvl="2">
              <a:lnSpc>
                <a:spcPts val="2100"/>
              </a:lnSpc>
            </a:pPr>
            <a:r>
              <a:rPr lang="en-GB" sz="1400" dirty="0"/>
              <a:t>Stakeholder mapping should be used to prioritise the stakeholders involved in engagement workshops around LHEES objectives and the LHEES Considerations. Tier 1 (key players) and Tier 2 (keep satisfied) stakeholders should be included at this level of engagement. </a:t>
            </a:r>
          </a:p>
          <a:p>
            <a:pPr lvl="2">
              <a:lnSpc>
                <a:spcPts val="2100"/>
              </a:lnSpc>
              <a:buNone/>
            </a:pPr>
            <a:r>
              <a:rPr lang="en-GB" sz="1400" dirty="0"/>
              <a:t>Likely Tier 1 and 2 stakeholders are outlined below and should be informed by your own mapping exercise (see </a:t>
            </a:r>
            <a:r>
              <a:rPr lang="en-GB" sz="1400" b="1" dirty="0"/>
              <a:t>Stakeholder Mapping and Analysis </a:t>
            </a:r>
            <a:r>
              <a:rPr lang="en-GB" sz="1400" dirty="0"/>
              <a:t>within the Stakeholder Engagement Toolkit):</a:t>
            </a:r>
            <a:endParaRPr lang="en-GB" sz="1400" dirty="0">
              <a:cs typeface="Times New Roman"/>
            </a:endParaRPr>
          </a:p>
          <a:p>
            <a:pPr lvl="2">
              <a:lnSpc>
                <a:spcPts val="2100"/>
              </a:lnSpc>
              <a:buNone/>
            </a:pPr>
            <a:endParaRPr lang="en-GB" sz="1400" dirty="0"/>
          </a:p>
          <a:p>
            <a:pPr lvl="2"/>
            <a:endParaRPr lang="en-GB" sz="1400" dirty="0"/>
          </a:p>
        </p:txBody>
      </p:sp>
      <p:pic>
        <p:nvPicPr>
          <p:cNvPr id="5" name="Picture 2" descr="How To Waste Less | Sustainable Living Tips">
            <a:extLst>
              <a:ext uri="{FF2B5EF4-FFF2-40B4-BE49-F238E27FC236}">
                <a16:creationId xmlns:a16="http://schemas.microsoft.com/office/drawing/2014/main" id="{D078C80B-093D-2685-A199-319AF209C2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47572" y="222312"/>
            <a:ext cx="774833" cy="77483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e 7">
            <a:extLst>
              <a:ext uri="{FF2B5EF4-FFF2-40B4-BE49-F238E27FC236}">
                <a16:creationId xmlns:a16="http://schemas.microsoft.com/office/drawing/2014/main" id="{8457D72E-DA79-A408-3683-26D61ADC5A9E}"/>
              </a:ext>
            </a:extLst>
          </p:cNvPr>
          <p:cNvGraphicFramePr>
            <a:graphicFrameLocks noGrp="1"/>
          </p:cNvGraphicFramePr>
          <p:nvPr>
            <p:extLst>
              <p:ext uri="{D42A27DB-BD31-4B8C-83A1-F6EECF244321}">
                <p14:modId xmlns:p14="http://schemas.microsoft.com/office/powerpoint/2010/main" val="3609216241"/>
              </p:ext>
            </p:extLst>
          </p:nvPr>
        </p:nvGraphicFramePr>
        <p:xfrm>
          <a:off x="2641050" y="3044718"/>
          <a:ext cx="6909898" cy="3459361"/>
        </p:xfrm>
        <a:graphic>
          <a:graphicData uri="http://schemas.openxmlformats.org/drawingml/2006/table">
            <a:tbl>
              <a:tblPr firstRow="1" bandRow="1">
                <a:tableStyleId>{5C22544A-7EE6-4342-B048-85BDC9FD1C3A}</a:tableStyleId>
              </a:tblPr>
              <a:tblGrid>
                <a:gridCol w="3454949">
                  <a:extLst>
                    <a:ext uri="{9D8B030D-6E8A-4147-A177-3AD203B41FA5}">
                      <a16:colId xmlns:a16="http://schemas.microsoft.com/office/drawing/2014/main" val="481864418"/>
                    </a:ext>
                  </a:extLst>
                </a:gridCol>
                <a:gridCol w="3454949">
                  <a:extLst>
                    <a:ext uri="{9D8B030D-6E8A-4147-A177-3AD203B41FA5}">
                      <a16:colId xmlns:a16="http://schemas.microsoft.com/office/drawing/2014/main" val="1284928369"/>
                    </a:ext>
                  </a:extLst>
                </a:gridCol>
              </a:tblGrid>
              <a:tr h="265730">
                <a:tc>
                  <a:txBody>
                    <a:bodyPr/>
                    <a:lstStyle/>
                    <a:p>
                      <a:r>
                        <a:rPr lang="en-GB" sz="1200" dirty="0"/>
                        <a:t>Tier 1</a:t>
                      </a:r>
                    </a:p>
                  </a:txBody>
                  <a:tcPr/>
                </a:tc>
                <a:tc>
                  <a:txBody>
                    <a:bodyPr/>
                    <a:lstStyle/>
                    <a:p>
                      <a:r>
                        <a:rPr lang="en-GB" sz="1200" dirty="0"/>
                        <a:t>Tier 2</a:t>
                      </a:r>
                    </a:p>
                  </a:txBody>
                  <a:tcPr/>
                </a:tc>
                <a:extLst>
                  <a:ext uri="{0D108BD9-81ED-4DB2-BD59-A6C34878D82A}">
                    <a16:rowId xmlns:a16="http://schemas.microsoft.com/office/drawing/2014/main" val="359290254"/>
                  </a:ext>
                </a:extLst>
              </a:tr>
              <a:tr h="265730">
                <a:tc>
                  <a:txBody>
                    <a:bodyPr/>
                    <a:lstStyle/>
                    <a:p>
                      <a:pPr algn="l" fontAlgn="b"/>
                      <a:r>
                        <a:rPr lang="en-GB" sz="1200" kern="1200" dirty="0">
                          <a:solidFill>
                            <a:schemeClr val="dk1"/>
                          </a:solidFill>
                          <a:latin typeface="+mn-lt"/>
                          <a:ea typeface="+mn-ea"/>
                          <a:cs typeface="+mn-cs"/>
                        </a:rPr>
                        <a:t>Housing Developers</a:t>
                      </a: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Business Groups</a:t>
                      </a:r>
                    </a:p>
                  </a:txBody>
                  <a:tcPr anchor="ctr"/>
                </a:tc>
                <a:extLst>
                  <a:ext uri="{0D108BD9-81ED-4DB2-BD59-A6C34878D82A}">
                    <a16:rowId xmlns:a16="http://schemas.microsoft.com/office/drawing/2014/main" val="3947537077"/>
                  </a:ext>
                </a:extLst>
              </a:tr>
              <a:tr h="26573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Registered Social Landlords</a:t>
                      </a: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Agencies e.g. SEPA, </a:t>
                      </a:r>
                      <a:r>
                        <a:rPr lang="en-GB" sz="1200" kern="1200" dirty="0" err="1">
                          <a:solidFill>
                            <a:schemeClr val="dk1"/>
                          </a:solidFill>
                          <a:latin typeface="+mn-lt"/>
                          <a:ea typeface="+mn-ea"/>
                          <a:cs typeface="+mn-cs"/>
                        </a:rPr>
                        <a:t>NatureScot</a:t>
                      </a:r>
                      <a:r>
                        <a:rPr lang="en-GB" sz="1200" kern="1200" dirty="0">
                          <a:solidFill>
                            <a:schemeClr val="dk1"/>
                          </a:solidFill>
                          <a:latin typeface="+mn-lt"/>
                          <a:ea typeface="+mn-ea"/>
                          <a:cs typeface="+mn-cs"/>
                        </a:rPr>
                        <a:t>, Historic Environment Scotland, Citizens Advice Bureau, Scottish Futures Trust</a:t>
                      </a:r>
                    </a:p>
                  </a:txBody>
                  <a:tcPr anchor="ctr"/>
                </a:tc>
                <a:extLst>
                  <a:ext uri="{0D108BD9-81ED-4DB2-BD59-A6C34878D82A}">
                    <a16:rowId xmlns:a16="http://schemas.microsoft.com/office/drawing/2014/main" val="191677189"/>
                  </a:ext>
                </a:extLst>
              </a:tr>
              <a:tr h="66021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Public Sector Estates e.g. NHS, Police, Fire, Prisons</a:t>
                      </a: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Other relevant community groups and/or representative groups</a:t>
                      </a:r>
                    </a:p>
                  </a:txBody>
                  <a:tcPr anchor="ctr"/>
                </a:tc>
                <a:extLst>
                  <a:ext uri="{0D108BD9-81ED-4DB2-BD59-A6C34878D82A}">
                    <a16:rowId xmlns:a16="http://schemas.microsoft.com/office/drawing/2014/main" val="3631397427"/>
                  </a:ext>
                </a:extLst>
              </a:tr>
              <a:tr h="421707">
                <a:tc>
                  <a:txBody>
                    <a:bodyPr/>
                    <a:lstStyle/>
                    <a:p>
                      <a:pPr algn="l" fontAlgn="b"/>
                      <a:r>
                        <a:rPr lang="en-GB" sz="1200" kern="1200" dirty="0">
                          <a:solidFill>
                            <a:schemeClr val="dk1"/>
                          </a:solidFill>
                          <a:latin typeface="+mn-lt"/>
                          <a:ea typeface="+mn-ea"/>
                          <a:cs typeface="+mn-cs"/>
                        </a:rPr>
                        <a:t>Utilities – Gas, Electricity, Water </a:t>
                      </a:r>
                    </a:p>
                  </a:txBody>
                  <a:tcPr anchor="ctr"/>
                </a:tc>
                <a:tc>
                  <a:txBody>
                    <a:bodyPr/>
                    <a:lstStyle/>
                    <a:p>
                      <a:pPr algn="l" fontAlgn="b"/>
                      <a:endParaRPr lang="en-GB" sz="1200" kern="1200" dirty="0">
                        <a:solidFill>
                          <a:schemeClr val="dk1"/>
                        </a:solidFill>
                        <a:latin typeface="+mn-lt"/>
                        <a:ea typeface="+mn-ea"/>
                        <a:cs typeface="+mn-cs"/>
                      </a:endParaRPr>
                    </a:p>
                  </a:txBody>
                  <a:tcPr anchor="ctr"/>
                </a:tc>
                <a:extLst>
                  <a:ext uri="{0D108BD9-81ED-4DB2-BD59-A6C34878D82A}">
                    <a16:rowId xmlns:a16="http://schemas.microsoft.com/office/drawing/2014/main" val="1856579163"/>
                  </a:ext>
                </a:extLst>
              </a:tr>
              <a:tr h="44288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Delivery Partners e.g. Energy Saving Trust, Home Energy Scotland, ZWS</a:t>
                      </a:r>
                    </a:p>
                  </a:txBody>
                  <a:tcPr anchor="ctr"/>
                </a:tc>
                <a:tc>
                  <a:txBody>
                    <a:bodyPr/>
                    <a:lstStyle/>
                    <a:p>
                      <a:pPr algn="l" fontAlgn="b"/>
                      <a:endParaRPr lang="en-GB" sz="1200" kern="1200" dirty="0">
                        <a:solidFill>
                          <a:schemeClr val="dk1"/>
                        </a:solidFill>
                        <a:latin typeface="+mn-lt"/>
                        <a:ea typeface="+mn-ea"/>
                        <a:cs typeface="+mn-cs"/>
                      </a:endParaRPr>
                    </a:p>
                  </a:txBody>
                  <a:tcPr anchor="ctr"/>
                </a:tc>
                <a:extLst>
                  <a:ext uri="{0D108BD9-81ED-4DB2-BD59-A6C34878D82A}">
                    <a16:rowId xmlns:a16="http://schemas.microsoft.com/office/drawing/2014/main" val="844232145"/>
                  </a:ext>
                </a:extLst>
              </a:tr>
              <a:tr h="265730">
                <a:tc>
                  <a:txBody>
                    <a:bodyPr/>
                    <a:lstStyle/>
                    <a:p>
                      <a:pPr algn="l" fontAlgn="b"/>
                      <a:r>
                        <a:rPr lang="en-GB" sz="1200" kern="1200" dirty="0">
                          <a:solidFill>
                            <a:schemeClr val="dk1"/>
                          </a:solidFill>
                          <a:latin typeface="+mn-lt"/>
                          <a:ea typeface="+mn-ea"/>
                          <a:cs typeface="+mn-cs"/>
                        </a:rPr>
                        <a:t>Scottish Government</a:t>
                      </a:r>
                    </a:p>
                  </a:txBody>
                  <a:tcPr anchor="ctr"/>
                </a:tc>
                <a:tc>
                  <a:txBody>
                    <a:bodyPr/>
                    <a:lstStyle/>
                    <a:p>
                      <a:pPr algn="l" fontAlgn="b"/>
                      <a:endParaRPr lang="en-GB" sz="1200" kern="1200" dirty="0">
                        <a:solidFill>
                          <a:schemeClr val="dk1"/>
                        </a:solidFill>
                        <a:latin typeface="+mn-lt"/>
                        <a:ea typeface="+mn-ea"/>
                        <a:cs typeface="+mn-cs"/>
                      </a:endParaRPr>
                    </a:p>
                  </a:txBody>
                  <a:tcPr anchor="ctr"/>
                </a:tc>
                <a:extLst>
                  <a:ext uri="{0D108BD9-81ED-4DB2-BD59-A6C34878D82A}">
                    <a16:rowId xmlns:a16="http://schemas.microsoft.com/office/drawing/2014/main" val="546994175"/>
                  </a:ext>
                </a:extLst>
              </a:tr>
              <a:tr h="44063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Community Groups (particularly around energy and climate)</a:t>
                      </a:r>
                    </a:p>
                  </a:txBody>
                  <a:tcPr anchor="ctr"/>
                </a:tc>
                <a:tc>
                  <a:txBody>
                    <a:bodyPr/>
                    <a:lstStyle/>
                    <a:p>
                      <a:pPr algn="l" fontAlgn="b"/>
                      <a:endParaRPr lang="en-GB" sz="1200" kern="1200" dirty="0">
                        <a:solidFill>
                          <a:schemeClr val="dk1"/>
                        </a:solidFill>
                        <a:latin typeface="+mn-lt"/>
                        <a:ea typeface="+mn-ea"/>
                        <a:cs typeface="+mn-cs"/>
                      </a:endParaRPr>
                    </a:p>
                  </a:txBody>
                  <a:tcPr anchor="ctr"/>
                </a:tc>
                <a:extLst>
                  <a:ext uri="{0D108BD9-81ED-4DB2-BD59-A6C34878D82A}">
                    <a16:rowId xmlns:a16="http://schemas.microsoft.com/office/drawing/2014/main" val="1904936969"/>
                  </a:ext>
                </a:extLst>
              </a:tr>
            </a:tbl>
          </a:graphicData>
        </a:graphic>
      </p:graphicFrame>
    </p:spTree>
    <p:custDataLst>
      <p:custData r:id="rId1"/>
      <p:custData r:id="rId2"/>
    </p:custDataLst>
    <p:extLst>
      <p:ext uri="{BB962C8B-B14F-4D97-AF65-F5344CB8AC3E}">
        <p14:creationId xmlns:p14="http://schemas.microsoft.com/office/powerpoint/2010/main" val="463198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B7C1A-95FD-4EBD-B53E-3B68DA19FF6C}"/>
              </a:ext>
            </a:extLst>
          </p:cNvPr>
          <p:cNvSpPr>
            <a:spLocks noGrp="1"/>
          </p:cNvSpPr>
          <p:nvPr>
            <p:ph type="title"/>
          </p:nvPr>
        </p:nvSpPr>
        <p:spPr/>
        <p:txBody>
          <a:bodyPr/>
          <a:lstStyle/>
          <a:p>
            <a:r>
              <a:rPr lang="en-GB" dirty="0"/>
              <a:t>Delivering the workshop </a:t>
            </a:r>
          </a:p>
        </p:txBody>
      </p:sp>
      <p:sp>
        <p:nvSpPr>
          <p:cNvPr id="3" name="Subtitle 2">
            <a:extLst>
              <a:ext uri="{FF2B5EF4-FFF2-40B4-BE49-F238E27FC236}">
                <a16:creationId xmlns:a16="http://schemas.microsoft.com/office/drawing/2014/main" id="{B1F9C91B-83D8-45A2-81D6-C3C776F5CEA3}"/>
              </a:ext>
            </a:extLst>
          </p:cNvPr>
          <p:cNvSpPr>
            <a:spLocks noGrp="1"/>
          </p:cNvSpPr>
          <p:nvPr>
            <p:ph type="subTitle" idx="1"/>
          </p:nvPr>
        </p:nvSpPr>
        <p:spPr/>
        <p:txBody>
          <a:bodyPr/>
          <a:lstStyle/>
          <a:p>
            <a:r>
              <a:rPr lang="en-GB" dirty="0"/>
              <a:t>Agenda</a:t>
            </a:r>
          </a:p>
        </p:txBody>
      </p:sp>
      <p:sp>
        <p:nvSpPr>
          <p:cNvPr id="4" name="Text Placeholder 3">
            <a:extLst>
              <a:ext uri="{FF2B5EF4-FFF2-40B4-BE49-F238E27FC236}">
                <a16:creationId xmlns:a16="http://schemas.microsoft.com/office/drawing/2014/main" id="{E2C08750-E93E-4150-89F8-153DBBF7CC64}"/>
              </a:ext>
            </a:extLst>
          </p:cNvPr>
          <p:cNvSpPr>
            <a:spLocks noGrp="1"/>
          </p:cNvSpPr>
          <p:nvPr>
            <p:ph type="body" sz="quarter" idx="10"/>
          </p:nvPr>
        </p:nvSpPr>
        <p:spPr>
          <a:xfrm>
            <a:off x="658810" y="1669797"/>
            <a:ext cx="10874375" cy="1790278"/>
          </a:xfrm>
        </p:spPr>
        <p:txBody>
          <a:bodyPr/>
          <a:lstStyle/>
          <a:p>
            <a:pPr>
              <a:lnSpc>
                <a:spcPts val="2100"/>
              </a:lnSpc>
              <a:spcAft>
                <a:spcPts val="1200"/>
              </a:spcAft>
            </a:pPr>
            <a:r>
              <a:rPr lang="en-GB" sz="1400" dirty="0"/>
              <a:t>The flow chart below gives an example agenda for an LHEES workshop, with approximate timings.  These can be adjusted depending on the requirements of the workshop, however it is advised to start with setting the scene, then allowing plenty of time for key discussion points to maximise the opportunity for stakeholder feedback. It is suggested that workshops should run between 1 – 2 hours maximum.  </a:t>
            </a:r>
          </a:p>
          <a:p>
            <a:pPr>
              <a:lnSpc>
                <a:spcPts val="2100"/>
              </a:lnSpc>
              <a:spcAft>
                <a:spcPts val="1200"/>
              </a:spcAft>
            </a:pPr>
            <a:r>
              <a:rPr lang="en-GB" sz="1400" dirty="0"/>
              <a:t>It is advised that accurate recording of the workshop discussion is carried out, either through note taking and/or recording the session (subject to agreement by participants). Personal information and recordings should only be held in line with GDPR regulations. </a:t>
            </a:r>
          </a:p>
        </p:txBody>
      </p:sp>
      <p:pic>
        <p:nvPicPr>
          <p:cNvPr id="5" name="Picture 2" descr="How To Waste Less | Sustainable Living Tips">
            <a:extLst>
              <a:ext uri="{FF2B5EF4-FFF2-40B4-BE49-F238E27FC236}">
                <a16:creationId xmlns:a16="http://schemas.microsoft.com/office/drawing/2014/main" id="{EB184341-8159-D0DA-DD02-F09D06B50C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47572" y="222312"/>
            <a:ext cx="774833" cy="77483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8" name="Table 6">
            <a:extLst>
              <a:ext uri="{FF2B5EF4-FFF2-40B4-BE49-F238E27FC236}">
                <a16:creationId xmlns:a16="http://schemas.microsoft.com/office/drawing/2014/main" id="{F3101DAD-95D0-94A1-CDCC-D3CAA746D9FA}"/>
              </a:ext>
            </a:extLst>
          </p:cNvPr>
          <p:cNvGraphicFramePr>
            <a:graphicFrameLocks noGrp="1"/>
          </p:cNvGraphicFramePr>
          <p:nvPr>
            <p:extLst>
              <p:ext uri="{D42A27DB-BD31-4B8C-83A1-F6EECF244321}">
                <p14:modId xmlns:p14="http://schemas.microsoft.com/office/powerpoint/2010/main" val="3423880923"/>
              </p:ext>
            </p:extLst>
          </p:nvPr>
        </p:nvGraphicFramePr>
        <p:xfrm>
          <a:off x="658810" y="3323177"/>
          <a:ext cx="10874374" cy="3106360"/>
        </p:xfrm>
        <a:graphic>
          <a:graphicData uri="http://schemas.openxmlformats.org/drawingml/2006/table">
            <a:tbl>
              <a:tblPr firstRow="1" bandRow="1">
                <a:tableStyleId>{5C22544A-7EE6-4342-B048-85BDC9FD1C3A}</a:tableStyleId>
              </a:tblPr>
              <a:tblGrid>
                <a:gridCol w="641537">
                  <a:extLst>
                    <a:ext uri="{9D8B030D-6E8A-4147-A177-3AD203B41FA5}">
                      <a16:colId xmlns:a16="http://schemas.microsoft.com/office/drawing/2014/main" val="3931149367"/>
                    </a:ext>
                  </a:extLst>
                </a:gridCol>
                <a:gridCol w="3034146">
                  <a:extLst>
                    <a:ext uri="{9D8B030D-6E8A-4147-A177-3AD203B41FA5}">
                      <a16:colId xmlns:a16="http://schemas.microsoft.com/office/drawing/2014/main" val="1230064321"/>
                    </a:ext>
                  </a:extLst>
                </a:gridCol>
                <a:gridCol w="5726282">
                  <a:extLst>
                    <a:ext uri="{9D8B030D-6E8A-4147-A177-3AD203B41FA5}">
                      <a16:colId xmlns:a16="http://schemas.microsoft.com/office/drawing/2014/main" val="3877925424"/>
                    </a:ext>
                  </a:extLst>
                </a:gridCol>
                <a:gridCol w="1472409">
                  <a:extLst>
                    <a:ext uri="{9D8B030D-6E8A-4147-A177-3AD203B41FA5}">
                      <a16:colId xmlns:a16="http://schemas.microsoft.com/office/drawing/2014/main" val="4236492459"/>
                    </a:ext>
                  </a:extLst>
                </a:gridCol>
              </a:tblGrid>
              <a:tr h="321095">
                <a:tc>
                  <a:txBody>
                    <a:bodyPr/>
                    <a:lstStyle/>
                    <a:p>
                      <a:r>
                        <a:rPr lang="en-GB" sz="1200" dirty="0"/>
                        <a:t>#</a:t>
                      </a:r>
                    </a:p>
                  </a:txBody>
                  <a:tcPr/>
                </a:tc>
                <a:tc>
                  <a:txBody>
                    <a:bodyPr/>
                    <a:lstStyle/>
                    <a:p>
                      <a:r>
                        <a:rPr lang="en-GB" sz="1200" dirty="0"/>
                        <a:t>Topic</a:t>
                      </a:r>
                    </a:p>
                  </a:txBody>
                  <a:tcPr/>
                </a:tc>
                <a:tc>
                  <a:txBody>
                    <a:bodyPr/>
                    <a:lstStyle/>
                    <a:p>
                      <a:r>
                        <a:rPr lang="en-GB" sz="1200" dirty="0"/>
                        <a:t>Prompts</a:t>
                      </a:r>
                    </a:p>
                  </a:txBody>
                  <a:tcPr/>
                </a:tc>
                <a:tc>
                  <a:txBody>
                    <a:bodyPr/>
                    <a:lstStyle/>
                    <a:p>
                      <a:r>
                        <a:rPr lang="en-GB" sz="1200" dirty="0"/>
                        <a:t>Time (approx.)</a:t>
                      </a:r>
                    </a:p>
                  </a:txBody>
                  <a:tcPr/>
                </a:tc>
                <a:extLst>
                  <a:ext uri="{0D108BD9-81ED-4DB2-BD59-A6C34878D82A}">
                    <a16:rowId xmlns:a16="http://schemas.microsoft.com/office/drawing/2014/main" val="4182106032"/>
                  </a:ext>
                </a:extLst>
              </a:tr>
              <a:tr h="335930">
                <a:tc>
                  <a:txBody>
                    <a:bodyPr/>
                    <a:lstStyle/>
                    <a:p>
                      <a:r>
                        <a:rPr lang="en-GB" sz="1200" dirty="0"/>
                        <a:t>1</a:t>
                      </a:r>
                    </a:p>
                  </a:txBody>
                  <a:tcPr/>
                </a:tc>
                <a:tc>
                  <a:txBody>
                    <a:bodyPr/>
                    <a:lstStyle/>
                    <a:p>
                      <a:r>
                        <a:rPr lang="en-GB" sz="1200" dirty="0"/>
                        <a:t>Introductions</a:t>
                      </a:r>
                    </a:p>
                  </a:txBody>
                  <a:tcPr/>
                </a:tc>
                <a:tc>
                  <a:txBody>
                    <a:bodyPr/>
                    <a:lstStyle/>
                    <a:p>
                      <a:r>
                        <a:rPr lang="en-GB" sz="1200" dirty="0"/>
                        <a:t>Ensure that everyone's role in the workshop is clear and understood.</a:t>
                      </a:r>
                    </a:p>
                  </a:txBody>
                  <a:tcPr/>
                </a:tc>
                <a:tc>
                  <a:txBody>
                    <a:bodyPr/>
                    <a:lstStyle/>
                    <a:p>
                      <a:r>
                        <a:rPr lang="en-GB" sz="1200" dirty="0"/>
                        <a:t>2 mins</a:t>
                      </a:r>
                    </a:p>
                  </a:txBody>
                  <a:tcPr/>
                </a:tc>
                <a:extLst>
                  <a:ext uri="{0D108BD9-81ED-4DB2-BD59-A6C34878D82A}">
                    <a16:rowId xmlns:a16="http://schemas.microsoft.com/office/drawing/2014/main" val="2266636388"/>
                  </a:ext>
                </a:extLst>
              </a:tr>
              <a:tr h="489867">
                <a:tc>
                  <a:txBody>
                    <a:bodyPr/>
                    <a:lstStyle/>
                    <a:p>
                      <a:r>
                        <a:rPr lang="en-GB" sz="1200" dirty="0"/>
                        <a:t>2</a:t>
                      </a:r>
                    </a:p>
                  </a:txBody>
                  <a:tcPr/>
                </a:tc>
                <a:tc>
                  <a:txBody>
                    <a:bodyPr/>
                    <a:lstStyle/>
                    <a:p>
                      <a:r>
                        <a:rPr lang="en-GB" sz="1200" dirty="0"/>
                        <a:t>Purpose of the meeting</a:t>
                      </a:r>
                    </a:p>
                  </a:txBody>
                  <a:tcPr/>
                </a:tc>
                <a:tc>
                  <a:txBody>
                    <a:bodyPr/>
                    <a:lstStyle/>
                    <a:p>
                      <a:r>
                        <a:rPr lang="en-GB" sz="1200" dirty="0"/>
                        <a:t>Provide the stakeholder an understanding of LHEES, confirm the reason for their attendance and what will be done with their feedback and insight to manage expectations.</a:t>
                      </a:r>
                    </a:p>
                  </a:txBody>
                  <a:tcPr/>
                </a:tc>
                <a:tc>
                  <a:txBody>
                    <a:bodyPr/>
                    <a:lstStyle/>
                    <a:p>
                      <a:r>
                        <a:rPr lang="en-GB" sz="1200" dirty="0"/>
                        <a:t>5 mins</a:t>
                      </a:r>
                    </a:p>
                  </a:txBody>
                  <a:tcPr/>
                </a:tc>
                <a:extLst>
                  <a:ext uri="{0D108BD9-81ED-4DB2-BD59-A6C34878D82A}">
                    <a16:rowId xmlns:a16="http://schemas.microsoft.com/office/drawing/2014/main" val="2310456876"/>
                  </a:ext>
                </a:extLst>
              </a:tr>
              <a:tr h="489867">
                <a:tc>
                  <a:txBody>
                    <a:bodyPr/>
                    <a:lstStyle/>
                    <a:p>
                      <a:r>
                        <a:rPr lang="en-GB" sz="1200" dirty="0"/>
                        <a:t>3</a:t>
                      </a:r>
                    </a:p>
                  </a:txBody>
                  <a:tcPr/>
                </a:tc>
                <a:tc>
                  <a:txBody>
                    <a:bodyPr/>
                    <a:lstStyle/>
                    <a:p>
                      <a:r>
                        <a:rPr lang="en-GB" sz="1200" dirty="0"/>
                        <a:t>Stakeholder role in LHEES delivery</a:t>
                      </a:r>
                    </a:p>
                  </a:txBody>
                  <a:tcPr/>
                </a:tc>
                <a:tc>
                  <a:txBody>
                    <a:bodyPr/>
                    <a:lstStyle/>
                    <a:p>
                      <a:r>
                        <a:rPr lang="en-GB" sz="1200" dirty="0"/>
                        <a:t>How would you define the stakeholder’s role in delivering and / or supporting LHEES?</a:t>
                      </a:r>
                    </a:p>
                  </a:txBody>
                  <a:tcPr/>
                </a:tc>
                <a:tc>
                  <a:txBody>
                    <a:bodyPr/>
                    <a:lstStyle/>
                    <a:p>
                      <a:r>
                        <a:rPr lang="en-GB" sz="1200" dirty="0"/>
                        <a:t>10 mins</a:t>
                      </a:r>
                    </a:p>
                  </a:txBody>
                  <a:tcPr/>
                </a:tc>
                <a:extLst>
                  <a:ext uri="{0D108BD9-81ED-4DB2-BD59-A6C34878D82A}">
                    <a16:rowId xmlns:a16="http://schemas.microsoft.com/office/drawing/2014/main" val="645434342"/>
                  </a:ext>
                </a:extLst>
              </a:tr>
              <a:tr h="489867">
                <a:tc>
                  <a:txBody>
                    <a:bodyPr/>
                    <a:lstStyle/>
                    <a:p>
                      <a:r>
                        <a:rPr lang="en-GB" sz="1200" dirty="0"/>
                        <a:t>4</a:t>
                      </a:r>
                    </a:p>
                  </a:txBody>
                  <a:tcPr/>
                </a:tc>
                <a:tc>
                  <a:txBody>
                    <a:bodyPr/>
                    <a:lstStyle/>
                    <a:p>
                      <a:r>
                        <a:rPr lang="en-GB" sz="1200" dirty="0"/>
                        <a:t>Key discussion points</a:t>
                      </a:r>
                    </a:p>
                  </a:txBody>
                  <a:tcPr/>
                </a:tc>
                <a:tc>
                  <a:txBody>
                    <a:bodyPr/>
                    <a:lstStyle/>
                    <a:p>
                      <a:r>
                        <a:rPr lang="en-GB" sz="1200" dirty="0"/>
                        <a:t>This is the opportunity to get feedback from the stakeholder. See following pages for guidance on discussion points for different stakeholders.</a:t>
                      </a:r>
                    </a:p>
                  </a:txBody>
                  <a:tcPr/>
                </a:tc>
                <a:tc>
                  <a:txBody>
                    <a:bodyPr/>
                    <a:lstStyle/>
                    <a:p>
                      <a:r>
                        <a:rPr lang="en-GB" sz="1200" dirty="0"/>
                        <a:t>30 mins</a:t>
                      </a:r>
                    </a:p>
                  </a:txBody>
                  <a:tcPr/>
                </a:tc>
                <a:extLst>
                  <a:ext uri="{0D108BD9-81ED-4DB2-BD59-A6C34878D82A}">
                    <a16:rowId xmlns:a16="http://schemas.microsoft.com/office/drawing/2014/main" val="449261148"/>
                  </a:ext>
                </a:extLst>
              </a:tr>
              <a:tr h="489867">
                <a:tc>
                  <a:txBody>
                    <a:bodyPr/>
                    <a:lstStyle/>
                    <a:p>
                      <a:r>
                        <a:rPr lang="en-GB" sz="1200" dirty="0"/>
                        <a:t>5</a:t>
                      </a:r>
                    </a:p>
                  </a:txBody>
                  <a:tcPr/>
                </a:tc>
                <a:tc>
                  <a:txBody>
                    <a:bodyPr/>
                    <a:lstStyle/>
                    <a:p>
                      <a:r>
                        <a:rPr lang="en-GB" sz="1200" kern="1200" dirty="0">
                          <a:solidFill>
                            <a:schemeClr val="dk1"/>
                          </a:solidFill>
                          <a:latin typeface="+mn-lt"/>
                          <a:ea typeface="+mn-ea"/>
                          <a:cs typeface="+mn-cs"/>
                        </a:rPr>
                        <a:t>Reflections</a:t>
                      </a:r>
                    </a:p>
                  </a:txBody>
                  <a:tcPr/>
                </a:tc>
                <a:tc>
                  <a:txBody>
                    <a:bodyPr/>
                    <a:lstStyle/>
                    <a:p>
                      <a:r>
                        <a:rPr lang="en-GB" sz="1200" kern="1200" dirty="0">
                          <a:solidFill>
                            <a:schemeClr val="dk1"/>
                          </a:solidFill>
                          <a:latin typeface="+mn-lt"/>
                          <a:ea typeface="+mn-ea"/>
                          <a:cs typeface="+mn-cs"/>
                        </a:rPr>
                        <a:t>Provide an opportunity for the interviewee to provide any further information or ask any questions.</a:t>
                      </a:r>
                    </a:p>
                  </a:txBody>
                  <a:tcPr/>
                </a:tc>
                <a:tc>
                  <a:txBody>
                    <a:bodyPr/>
                    <a:lstStyle/>
                    <a:p>
                      <a:r>
                        <a:rPr lang="en-GB" sz="1200" kern="1200" dirty="0">
                          <a:solidFill>
                            <a:schemeClr val="dk1"/>
                          </a:solidFill>
                          <a:latin typeface="+mn-lt"/>
                          <a:ea typeface="+mn-ea"/>
                          <a:cs typeface="+mn-cs"/>
                        </a:rPr>
                        <a:t>5 mins</a:t>
                      </a:r>
                    </a:p>
                  </a:txBody>
                  <a:tcPr/>
                </a:tc>
                <a:extLst>
                  <a:ext uri="{0D108BD9-81ED-4DB2-BD59-A6C34878D82A}">
                    <a16:rowId xmlns:a16="http://schemas.microsoft.com/office/drawing/2014/main" val="3971939142"/>
                  </a:ext>
                </a:extLst>
              </a:tr>
              <a:tr h="489867">
                <a:tc>
                  <a:txBody>
                    <a:bodyPr/>
                    <a:lstStyle/>
                    <a:p>
                      <a:r>
                        <a:rPr lang="en-GB" sz="1200" dirty="0"/>
                        <a:t>6</a:t>
                      </a:r>
                    </a:p>
                  </a:txBody>
                  <a:tcPr/>
                </a:tc>
                <a:tc>
                  <a:txBody>
                    <a:bodyPr/>
                    <a:lstStyle/>
                    <a:p>
                      <a:r>
                        <a:rPr lang="en-GB" sz="1200" kern="1200" dirty="0">
                          <a:solidFill>
                            <a:schemeClr val="dk1"/>
                          </a:solidFill>
                          <a:latin typeface="+mn-lt"/>
                          <a:ea typeface="+mn-ea"/>
                          <a:cs typeface="+mn-cs"/>
                        </a:rPr>
                        <a:t>Conclusions</a:t>
                      </a:r>
                    </a:p>
                  </a:txBody>
                  <a:tcPr/>
                </a:tc>
                <a:tc>
                  <a:txBody>
                    <a:bodyPr/>
                    <a:lstStyle/>
                    <a:p>
                      <a:pPr>
                        <a:spcBef>
                          <a:spcPts val="600"/>
                        </a:spcBef>
                        <a:spcAft>
                          <a:spcPts val="600"/>
                        </a:spcAft>
                      </a:pPr>
                      <a:r>
                        <a:rPr lang="en-GB" sz="1200" kern="1200" dirty="0">
                          <a:solidFill>
                            <a:schemeClr val="dk1"/>
                          </a:solidFill>
                          <a:latin typeface="+mn-lt"/>
                          <a:ea typeface="+mn-ea"/>
                          <a:cs typeface="+mn-cs"/>
                        </a:rPr>
                        <a:t>Thank stakeholder(s) for attendance and confirm next steps and how they may be involved further i.e., attendance at future planned stakeholder workshops.</a:t>
                      </a:r>
                    </a:p>
                  </a:txBody>
                  <a:tcPr marL="68580" marR="68580" marT="0" marB="0"/>
                </a:tc>
                <a:tc>
                  <a:txBody>
                    <a:bodyPr/>
                    <a:lstStyle/>
                    <a:p>
                      <a:r>
                        <a:rPr lang="en-GB" sz="1200" kern="1200" dirty="0">
                          <a:solidFill>
                            <a:schemeClr val="dk1"/>
                          </a:solidFill>
                          <a:latin typeface="+mn-lt"/>
                          <a:ea typeface="+mn-ea"/>
                          <a:cs typeface="+mn-cs"/>
                        </a:rPr>
                        <a:t>5 mins</a:t>
                      </a:r>
                    </a:p>
                  </a:txBody>
                  <a:tcPr/>
                </a:tc>
                <a:extLst>
                  <a:ext uri="{0D108BD9-81ED-4DB2-BD59-A6C34878D82A}">
                    <a16:rowId xmlns:a16="http://schemas.microsoft.com/office/drawing/2014/main" val="3381551744"/>
                  </a:ext>
                </a:extLst>
              </a:tr>
            </a:tbl>
          </a:graphicData>
        </a:graphic>
      </p:graphicFrame>
    </p:spTree>
    <p:custDataLst>
      <p:custData r:id="rId1"/>
      <p:custData r:id="rId2"/>
    </p:custDataLst>
    <p:extLst>
      <p:ext uri="{BB962C8B-B14F-4D97-AF65-F5344CB8AC3E}">
        <p14:creationId xmlns:p14="http://schemas.microsoft.com/office/powerpoint/2010/main" val="2905596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B7C1A-95FD-4EBD-B53E-3B68DA19FF6C}"/>
              </a:ext>
            </a:extLst>
          </p:cNvPr>
          <p:cNvSpPr>
            <a:spLocks noGrp="1"/>
          </p:cNvSpPr>
          <p:nvPr>
            <p:ph type="title"/>
          </p:nvPr>
        </p:nvSpPr>
        <p:spPr/>
        <p:txBody>
          <a:bodyPr/>
          <a:lstStyle/>
          <a:p>
            <a:r>
              <a:rPr lang="en-GB" dirty="0"/>
              <a:t>Delivering the workshop </a:t>
            </a:r>
          </a:p>
        </p:txBody>
      </p:sp>
      <p:sp>
        <p:nvSpPr>
          <p:cNvPr id="3" name="Subtitle 2">
            <a:extLst>
              <a:ext uri="{FF2B5EF4-FFF2-40B4-BE49-F238E27FC236}">
                <a16:creationId xmlns:a16="http://schemas.microsoft.com/office/drawing/2014/main" id="{B1F9C91B-83D8-45A2-81D6-C3C776F5CEA3}"/>
              </a:ext>
            </a:extLst>
          </p:cNvPr>
          <p:cNvSpPr>
            <a:spLocks noGrp="1"/>
          </p:cNvSpPr>
          <p:nvPr>
            <p:ph type="subTitle" idx="1"/>
          </p:nvPr>
        </p:nvSpPr>
        <p:spPr/>
        <p:txBody>
          <a:bodyPr/>
          <a:lstStyle/>
          <a:p>
            <a:r>
              <a:rPr lang="en-GB" dirty="0"/>
              <a:t>Agenda</a:t>
            </a:r>
          </a:p>
        </p:txBody>
      </p:sp>
      <p:sp>
        <p:nvSpPr>
          <p:cNvPr id="4" name="Text Placeholder 3">
            <a:extLst>
              <a:ext uri="{FF2B5EF4-FFF2-40B4-BE49-F238E27FC236}">
                <a16:creationId xmlns:a16="http://schemas.microsoft.com/office/drawing/2014/main" id="{E2C08750-E93E-4150-89F8-153DBBF7CC64}"/>
              </a:ext>
            </a:extLst>
          </p:cNvPr>
          <p:cNvSpPr>
            <a:spLocks noGrp="1"/>
          </p:cNvSpPr>
          <p:nvPr>
            <p:ph type="body" sz="quarter" idx="10"/>
          </p:nvPr>
        </p:nvSpPr>
        <p:spPr>
          <a:xfrm>
            <a:off x="658810" y="1669796"/>
            <a:ext cx="10874375" cy="4354513"/>
          </a:xfrm>
        </p:spPr>
        <p:txBody>
          <a:bodyPr/>
          <a:lstStyle/>
          <a:p>
            <a:pPr>
              <a:lnSpc>
                <a:spcPts val="2100"/>
              </a:lnSpc>
              <a:spcAft>
                <a:spcPts val="1200"/>
              </a:spcAft>
            </a:pPr>
            <a:r>
              <a:rPr lang="en-GB" sz="1400" dirty="0"/>
              <a:t>The purpose of these workshops to engage stakeholders on LHEES objective setting and specific LHEES Considerations at an early stage. The following items are out of scope for these workshops: </a:t>
            </a:r>
          </a:p>
        </p:txBody>
      </p:sp>
      <p:pic>
        <p:nvPicPr>
          <p:cNvPr id="5" name="Picture 2" descr="How To Waste Less | Sustainable Living Tips">
            <a:extLst>
              <a:ext uri="{FF2B5EF4-FFF2-40B4-BE49-F238E27FC236}">
                <a16:creationId xmlns:a16="http://schemas.microsoft.com/office/drawing/2014/main" id="{EB184341-8159-D0DA-DD02-F09D06B50C5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47572" y="222312"/>
            <a:ext cx="774833" cy="77483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6">
            <a:extLst>
              <a:ext uri="{FF2B5EF4-FFF2-40B4-BE49-F238E27FC236}">
                <a16:creationId xmlns:a16="http://schemas.microsoft.com/office/drawing/2014/main" id="{1C471A1A-B9C2-7AB5-24E2-C56F5904D0FC}"/>
              </a:ext>
            </a:extLst>
          </p:cNvPr>
          <p:cNvGraphicFramePr>
            <a:graphicFrameLocks noGrp="1"/>
          </p:cNvGraphicFramePr>
          <p:nvPr>
            <p:extLst>
              <p:ext uri="{D42A27DB-BD31-4B8C-83A1-F6EECF244321}">
                <p14:modId xmlns:p14="http://schemas.microsoft.com/office/powerpoint/2010/main" val="3430287212"/>
              </p:ext>
            </p:extLst>
          </p:nvPr>
        </p:nvGraphicFramePr>
        <p:xfrm>
          <a:off x="658810" y="2558697"/>
          <a:ext cx="10747439" cy="2576709"/>
        </p:xfrm>
        <a:graphic>
          <a:graphicData uri="http://schemas.openxmlformats.org/drawingml/2006/table">
            <a:tbl>
              <a:tblPr firstRow="1" bandRow="1">
                <a:tableStyleId>{5C22544A-7EE6-4342-B048-85BDC9FD1C3A}</a:tableStyleId>
              </a:tblPr>
              <a:tblGrid>
                <a:gridCol w="3722341">
                  <a:extLst>
                    <a:ext uri="{9D8B030D-6E8A-4147-A177-3AD203B41FA5}">
                      <a16:colId xmlns:a16="http://schemas.microsoft.com/office/drawing/2014/main" val="1230064321"/>
                    </a:ext>
                  </a:extLst>
                </a:gridCol>
                <a:gridCol w="7025098">
                  <a:extLst>
                    <a:ext uri="{9D8B030D-6E8A-4147-A177-3AD203B41FA5}">
                      <a16:colId xmlns:a16="http://schemas.microsoft.com/office/drawing/2014/main" val="3877925424"/>
                    </a:ext>
                  </a:extLst>
                </a:gridCol>
              </a:tblGrid>
              <a:tr h="321095">
                <a:tc>
                  <a:txBody>
                    <a:bodyPr/>
                    <a:lstStyle/>
                    <a:p>
                      <a:r>
                        <a:rPr lang="en-GB" sz="1200" dirty="0"/>
                        <a:t>Out-of-scope topic</a:t>
                      </a:r>
                    </a:p>
                  </a:txBody>
                  <a:tcPr/>
                </a:tc>
                <a:tc>
                  <a:txBody>
                    <a:bodyPr/>
                    <a:lstStyle/>
                    <a:p>
                      <a:r>
                        <a:rPr lang="en-GB" sz="1200" dirty="0"/>
                        <a:t>Mechanism to address</a:t>
                      </a:r>
                    </a:p>
                  </a:txBody>
                  <a:tcPr/>
                </a:tc>
                <a:extLst>
                  <a:ext uri="{0D108BD9-81ED-4DB2-BD59-A6C34878D82A}">
                    <a16:rowId xmlns:a16="http://schemas.microsoft.com/office/drawing/2014/main" val="4182106032"/>
                  </a:ext>
                </a:extLst>
              </a:tr>
              <a:tr h="335930">
                <a:tc>
                  <a:txBody>
                    <a:bodyPr/>
                    <a:lstStyle/>
                    <a:p>
                      <a:r>
                        <a:rPr lang="en-GB" sz="1200" dirty="0"/>
                        <a:t>Stakeholder identification/mapping</a:t>
                      </a:r>
                    </a:p>
                  </a:txBody>
                  <a:tcPr/>
                </a:tc>
                <a:tc>
                  <a:txBody>
                    <a:bodyPr/>
                    <a:lstStyle/>
                    <a:p>
                      <a:r>
                        <a:rPr lang="en-GB" sz="1200" dirty="0"/>
                        <a:t>This should be carried out prior to holding workshop sessions using the Stakeholder Engagement Toolkit. </a:t>
                      </a:r>
                    </a:p>
                  </a:txBody>
                  <a:tcPr/>
                </a:tc>
                <a:extLst>
                  <a:ext uri="{0D108BD9-81ED-4DB2-BD59-A6C34878D82A}">
                    <a16:rowId xmlns:a16="http://schemas.microsoft.com/office/drawing/2014/main" val="2442840518"/>
                  </a:ext>
                </a:extLst>
              </a:tr>
              <a:tr h="489867">
                <a:tc>
                  <a:txBody>
                    <a:bodyPr/>
                    <a:lstStyle/>
                    <a:p>
                      <a:r>
                        <a:rPr lang="en-GB" sz="1200" dirty="0"/>
                        <a:t>Data collection</a:t>
                      </a:r>
                    </a:p>
                  </a:txBody>
                  <a:tcPr/>
                </a:tc>
                <a:tc>
                  <a:txBody>
                    <a:bodyPr/>
                    <a:lstStyle/>
                    <a:p>
                      <a:r>
                        <a:rPr lang="en-GB" sz="1200" dirty="0"/>
                        <a:t>Available information/data can be discussed if the stakeholder is a data provider, however data/information should also be requested formally through a Request for Information (RFI). </a:t>
                      </a:r>
                    </a:p>
                  </a:txBody>
                  <a:tcPr/>
                </a:tc>
                <a:extLst>
                  <a:ext uri="{0D108BD9-81ED-4DB2-BD59-A6C34878D82A}">
                    <a16:rowId xmlns:a16="http://schemas.microsoft.com/office/drawing/2014/main" val="2310456876"/>
                  </a:ext>
                </a:extLst>
              </a:tr>
              <a:tr h="489867">
                <a:tc>
                  <a:txBody>
                    <a:bodyPr/>
                    <a:lstStyle/>
                    <a:p>
                      <a:r>
                        <a:rPr lang="en-GB" sz="1200" dirty="0"/>
                        <a:t>Feedback on Baseline</a:t>
                      </a:r>
                    </a:p>
                  </a:txBody>
                  <a:tcPr/>
                </a:tc>
                <a:tc>
                  <a:txBody>
                    <a:bodyPr/>
                    <a:lstStyle/>
                    <a:p>
                      <a:r>
                        <a:rPr lang="en-GB" sz="1200" dirty="0"/>
                        <a:t>The Baseline information should be visualised through 1-2-1 meetings with relevant council stakeholders engaging specifically on Heat Network Zoning. </a:t>
                      </a:r>
                    </a:p>
                  </a:txBody>
                  <a:tcPr/>
                </a:tc>
                <a:extLst>
                  <a:ext uri="{0D108BD9-81ED-4DB2-BD59-A6C34878D82A}">
                    <a16:rowId xmlns:a16="http://schemas.microsoft.com/office/drawing/2014/main" val="3071545361"/>
                  </a:ext>
                </a:extLst>
              </a:tr>
              <a:tr h="299870">
                <a:tc>
                  <a:txBody>
                    <a:bodyPr/>
                    <a:lstStyle/>
                    <a:p>
                      <a:r>
                        <a:rPr lang="en-GB" sz="1200" dirty="0"/>
                        <a:t>Feedback on Delivery Areas</a:t>
                      </a:r>
                    </a:p>
                  </a:txBody>
                  <a:tcPr/>
                </a:tc>
                <a:tc>
                  <a:txBody>
                    <a:bodyPr/>
                    <a:lstStyle/>
                    <a:p>
                      <a:r>
                        <a:rPr lang="en-GB" sz="1200" dirty="0"/>
                        <a:t>Specific feedback on the Delivery Areas should be sought through a separate interactive workshop.</a:t>
                      </a:r>
                    </a:p>
                  </a:txBody>
                  <a:tcPr/>
                </a:tc>
                <a:extLst>
                  <a:ext uri="{0D108BD9-81ED-4DB2-BD59-A6C34878D82A}">
                    <a16:rowId xmlns:a16="http://schemas.microsoft.com/office/drawing/2014/main" val="2516684734"/>
                  </a:ext>
                </a:extLst>
              </a:tr>
              <a:tr h="290946">
                <a:tc>
                  <a:txBody>
                    <a:bodyPr/>
                    <a:lstStyle/>
                    <a:p>
                      <a:r>
                        <a:rPr lang="en-GB" sz="1200" dirty="0"/>
                        <a:t>Feedback on LHEES Strategy/Delivery Plan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Specific feedback on the Strategy/Delivery Plan should be sought during the consultation period. </a:t>
                      </a:r>
                      <a:r>
                        <a:rPr lang="en-US" sz="1200" dirty="0">
                          <a:latin typeface="Times New Roman" panose="02020603050405020304" pitchFamily="18" charset="0"/>
                          <a:cs typeface="Times New Roman" panose="02020603050405020304" pitchFamily="18" charset="0"/>
                        </a:rPr>
                        <a:t>An online awareness-raising and Q&amp;A session to support public consultation should also be held.</a:t>
                      </a:r>
                      <a:endParaRPr lang="en-GB" sz="1200" dirty="0"/>
                    </a:p>
                    <a:p>
                      <a:endParaRPr lang="en-GB" sz="1200" dirty="0"/>
                    </a:p>
                  </a:txBody>
                  <a:tcPr/>
                </a:tc>
                <a:extLst>
                  <a:ext uri="{0D108BD9-81ED-4DB2-BD59-A6C34878D82A}">
                    <a16:rowId xmlns:a16="http://schemas.microsoft.com/office/drawing/2014/main" val="645434342"/>
                  </a:ext>
                </a:extLst>
              </a:tr>
            </a:tbl>
          </a:graphicData>
        </a:graphic>
      </p:graphicFrame>
    </p:spTree>
    <p:custDataLst>
      <p:custData r:id="rId1"/>
      <p:custData r:id="rId2"/>
    </p:custDataLst>
    <p:extLst>
      <p:ext uri="{BB962C8B-B14F-4D97-AF65-F5344CB8AC3E}">
        <p14:creationId xmlns:p14="http://schemas.microsoft.com/office/powerpoint/2010/main" val="2065483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219B-B14D-4F26-8F20-8F924AA20EF8}"/>
              </a:ext>
            </a:extLst>
          </p:cNvPr>
          <p:cNvSpPr>
            <a:spLocks noGrp="1"/>
          </p:cNvSpPr>
          <p:nvPr>
            <p:ph type="title"/>
          </p:nvPr>
        </p:nvSpPr>
        <p:spPr/>
        <p:txBody>
          <a:bodyPr/>
          <a:lstStyle/>
          <a:p>
            <a:r>
              <a:rPr lang="en-GB" dirty="0"/>
              <a:t>Delivering the workshop </a:t>
            </a:r>
          </a:p>
        </p:txBody>
      </p:sp>
      <p:sp>
        <p:nvSpPr>
          <p:cNvPr id="3" name="Subtitle 2">
            <a:extLst>
              <a:ext uri="{FF2B5EF4-FFF2-40B4-BE49-F238E27FC236}">
                <a16:creationId xmlns:a16="http://schemas.microsoft.com/office/drawing/2014/main" id="{51F64EC0-146C-48DB-A030-5E20A11E6FAA}"/>
              </a:ext>
            </a:extLst>
          </p:cNvPr>
          <p:cNvSpPr>
            <a:spLocks noGrp="1"/>
          </p:cNvSpPr>
          <p:nvPr>
            <p:ph type="subTitle" idx="1"/>
          </p:nvPr>
        </p:nvSpPr>
        <p:spPr/>
        <p:txBody>
          <a:bodyPr/>
          <a:lstStyle/>
          <a:p>
            <a:r>
              <a:rPr lang="en-GB" dirty="0"/>
              <a:t>Key discussion points </a:t>
            </a:r>
          </a:p>
        </p:txBody>
      </p:sp>
      <p:pic>
        <p:nvPicPr>
          <p:cNvPr id="5" name="Picture 2" descr="How To Waste Less | Sustainable Living Tips">
            <a:extLst>
              <a:ext uri="{FF2B5EF4-FFF2-40B4-BE49-F238E27FC236}">
                <a16:creationId xmlns:a16="http://schemas.microsoft.com/office/drawing/2014/main" id="{D078C80B-093D-2685-A199-319AF209C2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47572" y="222312"/>
            <a:ext cx="774833" cy="77483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7">
            <a:extLst>
              <a:ext uri="{FF2B5EF4-FFF2-40B4-BE49-F238E27FC236}">
                <a16:creationId xmlns:a16="http://schemas.microsoft.com/office/drawing/2014/main" id="{A279C680-7E34-56EC-1F6A-1086A930B0C0}"/>
              </a:ext>
            </a:extLst>
          </p:cNvPr>
          <p:cNvGraphicFramePr>
            <a:graphicFrameLocks noGrp="1"/>
          </p:cNvGraphicFramePr>
          <p:nvPr>
            <p:extLst>
              <p:ext uri="{D42A27DB-BD31-4B8C-83A1-F6EECF244321}">
                <p14:modId xmlns:p14="http://schemas.microsoft.com/office/powerpoint/2010/main" val="1160169969"/>
              </p:ext>
            </p:extLst>
          </p:nvPr>
        </p:nvGraphicFramePr>
        <p:xfrm>
          <a:off x="658811" y="1721380"/>
          <a:ext cx="10907755" cy="4762500"/>
        </p:xfrm>
        <a:graphic>
          <a:graphicData uri="http://schemas.openxmlformats.org/drawingml/2006/table">
            <a:tbl>
              <a:tblPr firstRow="1" bandRow="1">
                <a:tableStyleId>{5C22544A-7EE6-4342-B048-85BDC9FD1C3A}</a:tableStyleId>
              </a:tblPr>
              <a:tblGrid>
                <a:gridCol w="2701440">
                  <a:extLst>
                    <a:ext uri="{9D8B030D-6E8A-4147-A177-3AD203B41FA5}">
                      <a16:colId xmlns:a16="http://schemas.microsoft.com/office/drawing/2014/main" val="4270863006"/>
                    </a:ext>
                  </a:extLst>
                </a:gridCol>
                <a:gridCol w="8206315">
                  <a:extLst>
                    <a:ext uri="{9D8B030D-6E8A-4147-A177-3AD203B41FA5}">
                      <a16:colId xmlns:a16="http://schemas.microsoft.com/office/drawing/2014/main" val="481864418"/>
                    </a:ext>
                  </a:extLst>
                </a:gridCol>
              </a:tblGrid>
              <a:tr h="124369">
                <a:tc>
                  <a:txBody>
                    <a:bodyPr/>
                    <a:lstStyle/>
                    <a:p>
                      <a:r>
                        <a:rPr lang="en-GB" sz="1100" dirty="0"/>
                        <a:t>Key stakeholder</a:t>
                      </a:r>
                    </a:p>
                  </a:txBody>
                  <a:tcPr/>
                </a:tc>
                <a:tc>
                  <a:txBody>
                    <a:bodyPr/>
                    <a:lstStyle/>
                    <a:p>
                      <a:r>
                        <a:rPr lang="en-GB" sz="1100" dirty="0"/>
                        <a:t>Suggested discussion points</a:t>
                      </a:r>
                    </a:p>
                  </a:txBody>
                  <a:tcPr/>
                </a:tc>
                <a:extLst>
                  <a:ext uri="{0D108BD9-81ED-4DB2-BD59-A6C34878D82A}">
                    <a16:rowId xmlns:a16="http://schemas.microsoft.com/office/drawing/2014/main" val="359290254"/>
                  </a:ext>
                </a:extLst>
              </a:tr>
              <a:tr h="164619">
                <a:tc rowSpan="4">
                  <a:txBody>
                    <a:bodyPr/>
                    <a:lstStyle/>
                    <a:p>
                      <a:r>
                        <a:rPr lang="en-GB" sz="1050" kern="1200" dirty="0">
                          <a:solidFill>
                            <a:schemeClr val="dk1"/>
                          </a:solidFill>
                          <a:latin typeface="+mn-lt"/>
                          <a:ea typeface="+mn-ea"/>
                          <a:cs typeface="+mn-cs"/>
                        </a:rPr>
                        <a:t>Public Sector Estates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dk1"/>
                          </a:solidFill>
                          <a:latin typeface="+mn-lt"/>
                          <a:ea typeface="+mn-ea"/>
                          <a:cs typeface="+mn-cs"/>
                        </a:rPr>
                        <a:t>Housing Developers</a:t>
                      </a:r>
                    </a:p>
                    <a:p>
                      <a:endParaRPr lang="en-GB" sz="1050" kern="1200" dirty="0">
                        <a:solidFill>
                          <a:schemeClr val="dk1"/>
                        </a:solidFill>
                        <a:latin typeface="+mn-lt"/>
                        <a:ea typeface="+mn-ea"/>
                        <a:cs typeface="+mn-cs"/>
                      </a:endParaRPr>
                    </a:p>
                  </a:txBody>
                  <a:tcPr anchor="ctr">
                    <a:solidFill>
                      <a:srgbClr val="FAE7E8"/>
                    </a:solidFill>
                  </a:tcPr>
                </a:tc>
                <a:tc>
                  <a:txBody>
                    <a:bodyPr/>
                    <a:lstStyle/>
                    <a:p>
                      <a:pPr algn="l" fontAlgn="b"/>
                      <a:r>
                        <a:rPr lang="en-GB" sz="1050" kern="1200" dirty="0">
                          <a:solidFill>
                            <a:schemeClr val="dk1"/>
                          </a:solidFill>
                          <a:latin typeface="+mn-lt"/>
                          <a:ea typeface="+mn-ea"/>
                          <a:cs typeface="+mn-cs"/>
                        </a:rPr>
                        <a:t>Key priorities, strategies and targets for the organisation</a:t>
                      </a:r>
                    </a:p>
                  </a:txBody>
                  <a:tcPr anchor="ctr"/>
                </a:tc>
                <a:extLst>
                  <a:ext uri="{0D108BD9-81ED-4DB2-BD59-A6C34878D82A}">
                    <a16:rowId xmlns:a16="http://schemas.microsoft.com/office/drawing/2014/main" val="3947537077"/>
                  </a:ext>
                </a:extLst>
              </a:tr>
              <a:tr h="164619">
                <a:tc vMerge="1">
                  <a:txBody>
                    <a:bodyPr/>
                    <a:lstStyle/>
                    <a:p>
                      <a:endParaRPr lang="en-GB" sz="1050" kern="1200" dirty="0">
                        <a:solidFill>
                          <a:schemeClr val="dk1"/>
                        </a:solidFill>
                        <a:latin typeface="+mn-lt"/>
                        <a:ea typeface="+mn-ea"/>
                        <a:cs typeface="+mn-cs"/>
                      </a:endParaRPr>
                    </a:p>
                  </a:txBody>
                  <a:tcPr anchor="ctr"/>
                </a:tc>
                <a:tc>
                  <a:txBody>
                    <a:bodyPr/>
                    <a:lstStyle/>
                    <a:p>
                      <a:pPr algn="l" fontAlgn="b"/>
                      <a:r>
                        <a:rPr lang="en-GB" sz="1050" kern="1200" dirty="0">
                          <a:solidFill>
                            <a:schemeClr val="dk1"/>
                          </a:solidFill>
                          <a:latin typeface="+mn-lt"/>
                          <a:ea typeface="+mn-ea"/>
                          <a:cs typeface="+mn-cs"/>
                        </a:rPr>
                        <a:t>Existing and planned programmes of work</a:t>
                      </a:r>
                    </a:p>
                  </a:txBody>
                  <a:tcPr anchor="ctr"/>
                </a:tc>
                <a:extLst>
                  <a:ext uri="{0D108BD9-81ED-4DB2-BD59-A6C34878D82A}">
                    <a16:rowId xmlns:a16="http://schemas.microsoft.com/office/drawing/2014/main" val="191677189"/>
                  </a:ext>
                </a:extLst>
              </a:tr>
              <a:tr h="164619">
                <a:tc vMerge="1">
                  <a:txBody>
                    <a:bodyPr/>
                    <a:lstStyle/>
                    <a:p>
                      <a:endParaRPr lang="en-GB" sz="1050" kern="1200" dirty="0">
                        <a:solidFill>
                          <a:schemeClr val="dk1"/>
                        </a:solidFill>
                        <a:latin typeface="+mn-lt"/>
                        <a:ea typeface="+mn-ea"/>
                        <a:cs typeface="+mn-cs"/>
                      </a:endParaRPr>
                    </a:p>
                  </a:txBody>
                  <a:tcPr anchor="ctr"/>
                </a:tc>
                <a:tc>
                  <a:txBody>
                    <a:bodyPr/>
                    <a:lstStyle/>
                    <a:p>
                      <a:pPr algn="l" fontAlgn="b"/>
                      <a:r>
                        <a:rPr lang="en-GB" sz="1050" kern="1200" dirty="0">
                          <a:solidFill>
                            <a:schemeClr val="dk1"/>
                          </a:solidFill>
                          <a:latin typeface="+mn-lt"/>
                          <a:ea typeface="+mn-ea"/>
                          <a:cs typeface="+mn-cs"/>
                        </a:rPr>
                        <a:t>Opportunities for heat networks, including discussion of Potential Zones identified by the LHEES process and any interaction with existing networks</a:t>
                      </a:r>
                    </a:p>
                  </a:txBody>
                  <a:tcPr anchor="ctr"/>
                </a:tc>
                <a:extLst>
                  <a:ext uri="{0D108BD9-81ED-4DB2-BD59-A6C34878D82A}">
                    <a16:rowId xmlns:a16="http://schemas.microsoft.com/office/drawing/2014/main" val="1856579163"/>
                  </a:ext>
                </a:extLst>
              </a:tr>
              <a:tr h="171198">
                <a:tc vMerge="1">
                  <a:txBody>
                    <a:bodyPr/>
                    <a:lstStyle/>
                    <a:p>
                      <a:endParaRPr lang="en-GB" sz="1050" kern="1200" dirty="0">
                        <a:solidFill>
                          <a:schemeClr val="dk1"/>
                        </a:solidFill>
                        <a:latin typeface="+mn-lt"/>
                        <a:ea typeface="+mn-ea"/>
                        <a:cs typeface="+mn-cs"/>
                      </a:endParaRPr>
                    </a:p>
                  </a:txBody>
                  <a:tcPr anchor="ctr"/>
                </a:tc>
                <a:tc>
                  <a:txBody>
                    <a:bodyPr/>
                    <a:lstStyle/>
                    <a:p>
                      <a:pPr algn="l" fontAlgn="b"/>
                      <a:r>
                        <a:rPr lang="en-GB" sz="1050" kern="1200" dirty="0">
                          <a:solidFill>
                            <a:schemeClr val="dk1"/>
                          </a:solidFill>
                          <a:latin typeface="+mn-lt"/>
                          <a:ea typeface="+mn-ea"/>
                          <a:cs typeface="+mn-cs"/>
                        </a:rPr>
                        <a:t>Key reports / documents / data (in relation to the above e.g. to understand the extent of existing heat networks, including which buildings are connected)</a:t>
                      </a:r>
                    </a:p>
                  </a:txBody>
                  <a:tcPr anchor="ctr"/>
                </a:tc>
                <a:extLst>
                  <a:ext uri="{0D108BD9-81ED-4DB2-BD59-A6C34878D82A}">
                    <a16:rowId xmlns:a16="http://schemas.microsoft.com/office/drawing/2014/main" val="844232145"/>
                  </a:ext>
                </a:extLst>
              </a:tr>
              <a:tr h="164619">
                <a:tc rowSpan="3">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050" kern="1200" dirty="0">
                          <a:solidFill>
                            <a:schemeClr val="dk1"/>
                          </a:solidFill>
                          <a:latin typeface="+mn-lt"/>
                          <a:ea typeface="+mn-ea"/>
                          <a:cs typeface="+mn-cs"/>
                        </a:rPr>
                        <a:t>Registered Social Landlords</a:t>
                      </a:r>
                    </a:p>
                  </a:txBody>
                  <a:tcPr anchor="ctr">
                    <a:solidFill>
                      <a:srgbClr val="F5CCCD"/>
                    </a:solidFill>
                  </a:tcPr>
                </a:tc>
                <a:tc>
                  <a:txBody>
                    <a:bodyPr/>
                    <a:lstStyle/>
                    <a:p>
                      <a:pPr algn="l" fontAlgn="b"/>
                      <a:r>
                        <a:rPr lang="en-GB" sz="1050" kern="1200" dirty="0">
                          <a:solidFill>
                            <a:schemeClr val="dk1"/>
                          </a:solidFill>
                          <a:latin typeface="+mn-lt"/>
                          <a:ea typeface="+mn-ea"/>
                          <a:cs typeface="+mn-cs"/>
                        </a:rPr>
                        <a:t>Key priorities, strategies and targets for the organisation</a:t>
                      </a:r>
                    </a:p>
                  </a:txBody>
                  <a:tcPr anchor="ctr"/>
                </a:tc>
                <a:extLst>
                  <a:ext uri="{0D108BD9-81ED-4DB2-BD59-A6C34878D82A}">
                    <a16:rowId xmlns:a16="http://schemas.microsoft.com/office/drawing/2014/main" val="546994175"/>
                  </a:ext>
                </a:extLst>
              </a:tr>
              <a:tr h="214172">
                <a:tc vMerge="1">
                  <a:txBody>
                    <a:bodyPr/>
                    <a:lstStyle/>
                    <a:p>
                      <a:endParaRPr lang="en-GB" sz="1050" kern="1200" dirty="0">
                        <a:solidFill>
                          <a:schemeClr val="dk1"/>
                        </a:solidFill>
                        <a:latin typeface="+mn-lt"/>
                        <a:ea typeface="+mn-ea"/>
                        <a:cs typeface="+mn-cs"/>
                      </a:endParaRPr>
                    </a:p>
                  </a:txBody>
                  <a:tcPr anchor="ctr"/>
                </a:tc>
                <a:tc>
                  <a:txBody>
                    <a:bodyPr/>
                    <a:lstStyle/>
                    <a:p>
                      <a:pPr algn="l" fontAlgn="b"/>
                      <a:r>
                        <a:rPr lang="en-GB" sz="1050" kern="1200" dirty="0">
                          <a:solidFill>
                            <a:schemeClr val="dk1"/>
                          </a:solidFill>
                          <a:latin typeface="+mn-lt"/>
                          <a:ea typeface="+mn-ea"/>
                          <a:cs typeface="+mn-cs"/>
                        </a:rPr>
                        <a:t>Existing and planned programmes of work</a:t>
                      </a:r>
                    </a:p>
                  </a:txBody>
                  <a:tcPr anchor="ctr"/>
                </a:tc>
                <a:extLst>
                  <a:ext uri="{0D108BD9-81ED-4DB2-BD59-A6C34878D82A}">
                    <a16:rowId xmlns:a16="http://schemas.microsoft.com/office/drawing/2014/main" val="1628625765"/>
                  </a:ext>
                </a:extLst>
              </a:tr>
              <a:tr h="0">
                <a:tc vMerge="1">
                  <a:txBody>
                    <a:bodyPr/>
                    <a:lstStyle/>
                    <a:p>
                      <a:endParaRPr lang="en-GB" sz="1050" kern="1200" dirty="0">
                        <a:solidFill>
                          <a:schemeClr val="dk1"/>
                        </a:solidFill>
                        <a:latin typeface="+mn-lt"/>
                        <a:ea typeface="+mn-ea"/>
                        <a:cs typeface="+mn-cs"/>
                      </a:endParaRPr>
                    </a:p>
                  </a:txBody>
                  <a:tcPr anchor="ctr"/>
                </a:tc>
                <a:tc>
                  <a:txBody>
                    <a:bodyPr/>
                    <a:lstStyle/>
                    <a:p>
                      <a:pPr algn="l" fontAlgn="b"/>
                      <a:r>
                        <a:rPr lang="en-GB" sz="1050" kern="1200" dirty="0">
                          <a:solidFill>
                            <a:schemeClr val="dk1"/>
                          </a:solidFill>
                          <a:latin typeface="+mn-lt"/>
                          <a:ea typeface="+mn-ea"/>
                          <a:cs typeface="+mn-cs"/>
                        </a:rPr>
                        <a:t>Key reports / documents / data (in relation to the above)</a:t>
                      </a:r>
                    </a:p>
                  </a:txBody>
                  <a:tcPr anchor="ctr"/>
                </a:tc>
                <a:extLst>
                  <a:ext uri="{0D108BD9-81ED-4DB2-BD59-A6C34878D82A}">
                    <a16:rowId xmlns:a16="http://schemas.microsoft.com/office/drawing/2014/main" val="4291992153"/>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050" kern="1200" dirty="0">
                          <a:solidFill>
                            <a:schemeClr val="dk1"/>
                          </a:solidFill>
                          <a:latin typeface="+mn-lt"/>
                          <a:ea typeface="+mn-ea"/>
                          <a:cs typeface="+mn-cs"/>
                        </a:rPr>
                        <a:t>Households/Private Landlords</a:t>
                      </a:r>
                    </a:p>
                  </a:txBody>
                  <a:tcPr anchor="ctr">
                    <a:solidFill>
                      <a:srgbClr val="FAE7E8"/>
                    </a:solidFill>
                  </a:tcPr>
                </a:tc>
                <a:tc>
                  <a:txBody>
                    <a:bodyPr/>
                    <a:lstStyle/>
                    <a:p>
                      <a:pPr algn="l" fontAlgn="b"/>
                      <a:r>
                        <a:rPr lang="en-GB" sz="1050" kern="1200" dirty="0">
                          <a:solidFill>
                            <a:schemeClr val="dk1"/>
                          </a:solidFill>
                          <a:latin typeface="+mn-lt"/>
                          <a:ea typeface="+mn-ea"/>
                          <a:cs typeface="+mn-cs"/>
                        </a:rPr>
                        <a:t>Key priorities and perceptions on low carbon heating and energy efficiency retrofit; heat networks</a:t>
                      </a:r>
                    </a:p>
                  </a:txBody>
                  <a:tcPr anchor="ctr"/>
                </a:tc>
                <a:extLst>
                  <a:ext uri="{0D108BD9-81ED-4DB2-BD59-A6C34878D82A}">
                    <a16:rowId xmlns:a16="http://schemas.microsoft.com/office/drawing/2014/main" val="2691798867"/>
                  </a:ext>
                </a:extLst>
              </a:tr>
              <a:tr h="0">
                <a:tc rowSpan="2">
                  <a:txBody>
                    <a:bodyPr/>
                    <a:lstStyle/>
                    <a:p>
                      <a:pPr algn="l" fontAlgn="b"/>
                      <a:r>
                        <a:rPr lang="en-GB" sz="1050" kern="1200" dirty="0">
                          <a:solidFill>
                            <a:schemeClr val="dk1"/>
                          </a:solidFill>
                          <a:latin typeface="+mn-lt"/>
                          <a:ea typeface="+mn-ea"/>
                          <a:cs typeface="+mn-cs"/>
                        </a:rPr>
                        <a:t>Community Groups</a:t>
                      </a:r>
                    </a:p>
                    <a:p>
                      <a:pPr algn="l" fontAlgn="b"/>
                      <a:r>
                        <a:rPr lang="en-GB" sz="1050" kern="1200" dirty="0">
                          <a:solidFill>
                            <a:schemeClr val="dk1"/>
                          </a:solidFill>
                          <a:latin typeface="+mn-lt"/>
                          <a:ea typeface="+mn-ea"/>
                          <a:cs typeface="+mn-cs"/>
                        </a:rPr>
                        <a:t>Households/Private Landlords</a:t>
                      </a:r>
                    </a:p>
                  </a:txBody>
                  <a:tcPr anchor="ctr">
                    <a:solidFill>
                      <a:srgbClr val="F5CCCD"/>
                    </a:solidFill>
                  </a:tcPr>
                </a:tc>
                <a:tc>
                  <a:txBody>
                    <a:bodyPr/>
                    <a:lstStyle/>
                    <a:p>
                      <a:pPr algn="l" fontAlgn="b"/>
                      <a:r>
                        <a:rPr lang="en-GB" sz="1050" kern="1200" dirty="0">
                          <a:solidFill>
                            <a:schemeClr val="dk1"/>
                          </a:solidFill>
                          <a:latin typeface="+mn-lt"/>
                          <a:ea typeface="+mn-ea"/>
                          <a:cs typeface="+mn-cs"/>
                        </a:rPr>
                        <a:t>Key community priorities and plans</a:t>
                      </a:r>
                    </a:p>
                  </a:txBody>
                  <a:tcPr anchor="ctr"/>
                </a:tc>
                <a:extLst>
                  <a:ext uri="{0D108BD9-81ED-4DB2-BD59-A6C34878D82A}">
                    <a16:rowId xmlns:a16="http://schemas.microsoft.com/office/drawing/2014/main" val="1389786599"/>
                  </a:ext>
                </a:extLst>
              </a:tr>
              <a:tr h="0">
                <a:tc vMerge="1">
                  <a:txBody>
                    <a:bodyPr/>
                    <a:lstStyle/>
                    <a:p>
                      <a:endParaRPr lang="en-GB" sz="1050" kern="1200" dirty="0">
                        <a:solidFill>
                          <a:schemeClr val="dk1"/>
                        </a:solidFill>
                        <a:latin typeface="+mn-lt"/>
                        <a:ea typeface="+mn-ea"/>
                        <a:cs typeface="+mn-cs"/>
                      </a:endParaRPr>
                    </a:p>
                  </a:txBody>
                  <a:tcPr anchor="ctr"/>
                </a:tc>
                <a:tc>
                  <a:txBody>
                    <a:bodyPr/>
                    <a:lstStyle/>
                    <a:p>
                      <a:pPr algn="l" fontAlgn="b"/>
                      <a:r>
                        <a:rPr lang="en-GB" sz="1050" kern="1200" dirty="0">
                          <a:solidFill>
                            <a:schemeClr val="dk1"/>
                          </a:solidFill>
                          <a:latin typeface="+mn-lt"/>
                          <a:ea typeface="+mn-ea"/>
                          <a:cs typeface="+mn-cs"/>
                        </a:rPr>
                        <a:t>Existing community led programmes of work and how LHEES could support this / interact</a:t>
                      </a:r>
                    </a:p>
                  </a:txBody>
                  <a:tcPr anchor="ctr"/>
                </a:tc>
                <a:extLst>
                  <a:ext uri="{0D108BD9-81ED-4DB2-BD59-A6C34878D82A}">
                    <a16:rowId xmlns:a16="http://schemas.microsoft.com/office/drawing/2014/main" val="2899273890"/>
                  </a:ext>
                </a:extLst>
              </a:tr>
              <a:tr h="0">
                <a:tc rowSpan="2">
                  <a:txBody>
                    <a:bodyPr/>
                    <a:lstStyle/>
                    <a:p>
                      <a:pPr algn="l" fontAlgn="b"/>
                      <a:r>
                        <a:rPr lang="en-GB" sz="1050" kern="1200" dirty="0">
                          <a:solidFill>
                            <a:schemeClr val="dk1"/>
                          </a:solidFill>
                          <a:latin typeface="+mn-lt"/>
                          <a:ea typeface="+mn-ea"/>
                          <a:cs typeface="+mn-cs"/>
                        </a:rPr>
                        <a:t>Business Groups</a:t>
                      </a:r>
                    </a:p>
                  </a:txBody>
                  <a:tcPr anchor="ctr">
                    <a:solidFill>
                      <a:srgbClr val="FAE7E8"/>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050" kern="1200" dirty="0">
                          <a:solidFill>
                            <a:schemeClr val="dk1"/>
                          </a:solidFill>
                          <a:latin typeface="+mn-lt"/>
                          <a:ea typeface="+mn-ea"/>
                          <a:cs typeface="+mn-cs"/>
                        </a:rPr>
                        <a:t>Key business priorities and plans in relation to LHEES drivers (heat decarbonisation, energy efficiency)</a:t>
                      </a:r>
                    </a:p>
                  </a:txBody>
                  <a:tcPr anchor="ctr"/>
                </a:tc>
                <a:extLst>
                  <a:ext uri="{0D108BD9-81ED-4DB2-BD59-A6C34878D82A}">
                    <a16:rowId xmlns:a16="http://schemas.microsoft.com/office/drawing/2014/main" val="843947724"/>
                  </a:ext>
                </a:extLst>
              </a:tr>
              <a:tr h="0">
                <a:tc vMerge="1">
                  <a:txBody>
                    <a:bodyPr/>
                    <a:lstStyle/>
                    <a:p>
                      <a:endParaRPr lang="en-GB"/>
                    </a:p>
                  </a:txBody>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050" kern="1200" dirty="0">
                          <a:solidFill>
                            <a:schemeClr val="dk1"/>
                          </a:solidFill>
                          <a:latin typeface="+mn-lt"/>
                          <a:ea typeface="+mn-ea"/>
                          <a:cs typeface="+mn-cs"/>
                        </a:rPr>
                        <a:t>Existing business led programmes of work relating to retrofit</a:t>
                      </a:r>
                    </a:p>
                  </a:txBody>
                  <a:tcPr anchor="ctr"/>
                </a:tc>
                <a:extLst>
                  <a:ext uri="{0D108BD9-81ED-4DB2-BD59-A6C34878D82A}">
                    <a16:rowId xmlns:a16="http://schemas.microsoft.com/office/drawing/2014/main" val="3136200814"/>
                  </a:ext>
                </a:extLst>
              </a:tr>
              <a:tr h="0">
                <a:tc rowSpan="4">
                  <a:txBody>
                    <a:bodyPr/>
                    <a:lstStyle/>
                    <a:p>
                      <a:pPr algn="l" fontAlgn="b"/>
                      <a:r>
                        <a:rPr lang="en-GB" sz="1050" kern="1200" dirty="0">
                          <a:solidFill>
                            <a:schemeClr val="dk1"/>
                          </a:solidFill>
                          <a:latin typeface="+mn-lt"/>
                          <a:ea typeface="+mn-ea"/>
                          <a:cs typeface="+mn-cs"/>
                        </a:rPr>
                        <a:t>Heat Network Development</a:t>
                      </a:r>
                    </a:p>
                  </a:txBody>
                  <a:tcPr anchor="ctr">
                    <a:solidFill>
                      <a:srgbClr val="F5CCCD"/>
                    </a:solidFill>
                  </a:tcPr>
                </a:tc>
                <a:tc>
                  <a:txBody>
                    <a:bodyPr/>
                    <a:lstStyle/>
                    <a:p>
                      <a:pPr algn="l" fontAlgn="b"/>
                      <a:r>
                        <a:rPr lang="en-GB" sz="1050" kern="1200" dirty="0">
                          <a:solidFill>
                            <a:schemeClr val="dk1"/>
                          </a:solidFill>
                          <a:latin typeface="+mn-lt"/>
                          <a:ea typeface="+mn-ea"/>
                          <a:cs typeface="+mn-cs"/>
                        </a:rPr>
                        <a:t>Key heat demands</a:t>
                      </a:r>
                    </a:p>
                  </a:txBody>
                  <a:tcPr anchor="ctr"/>
                </a:tc>
                <a:extLst>
                  <a:ext uri="{0D108BD9-81ED-4DB2-BD59-A6C34878D82A}">
                    <a16:rowId xmlns:a16="http://schemas.microsoft.com/office/drawing/2014/main" val="1543646700"/>
                  </a:ext>
                </a:extLst>
              </a:tr>
              <a:tr h="0">
                <a:tc vMerge="1">
                  <a:txBody>
                    <a:bodyPr/>
                    <a:lstStyle/>
                    <a:p>
                      <a:endParaRPr lang="en-GB" sz="1050" kern="1200" dirty="0">
                        <a:solidFill>
                          <a:schemeClr val="dk1"/>
                        </a:solidFill>
                        <a:latin typeface="+mn-lt"/>
                        <a:ea typeface="+mn-ea"/>
                        <a:cs typeface="+mn-cs"/>
                      </a:endParaRPr>
                    </a:p>
                  </a:txBody>
                  <a:tcPr anchor="ctr"/>
                </a:tc>
                <a:tc>
                  <a:txBody>
                    <a:bodyPr/>
                    <a:lstStyle/>
                    <a:p>
                      <a:pPr algn="l" fontAlgn="b"/>
                      <a:r>
                        <a:rPr lang="en-GB" sz="1050" kern="1200" dirty="0">
                          <a:solidFill>
                            <a:schemeClr val="dk1"/>
                          </a:solidFill>
                          <a:latin typeface="+mn-lt"/>
                          <a:ea typeface="+mn-ea"/>
                          <a:cs typeface="+mn-cs"/>
                        </a:rPr>
                        <a:t>Existing heat networks - ownership and operation, connected buildings,</a:t>
                      </a:r>
                      <a:br>
                        <a:rPr lang="en-GB" sz="1050" kern="1200" dirty="0">
                          <a:solidFill>
                            <a:schemeClr val="dk1"/>
                          </a:solidFill>
                          <a:latin typeface="+mn-lt"/>
                          <a:ea typeface="+mn-ea"/>
                          <a:cs typeface="+mn-cs"/>
                        </a:rPr>
                      </a:br>
                      <a:r>
                        <a:rPr lang="en-GB" sz="1050" kern="1200" dirty="0">
                          <a:solidFill>
                            <a:schemeClr val="dk1"/>
                          </a:solidFill>
                          <a:latin typeface="+mn-lt"/>
                          <a:ea typeface="+mn-ea"/>
                          <a:cs typeface="+mn-cs"/>
                        </a:rPr>
                        <a:t>current heat supply, decarbonisation targets and plans, appetite</a:t>
                      </a:r>
                      <a:br>
                        <a:rPr lang="en-GB" sz="1050" kern="1200" dirty="0">
                          <a:solidFill>
                            <a:schemeClr val="dk1"/>
                          </a:solidFill>
                          <a:latin typeface="+mn-lt"/>
                          <a:ea typeface="+mn-ea"/>
                          <a:cs typeface="+mn-cs"/>
                        </a:rPr>
                      </a:br>
                      <a:r>
                        <a:rPr lang="en-GB" sz="1050" kern="1200" dirty="0">
                          <a:solidFill>
                            <a:schemeClr val="dk1"/>
                          </a:solidFill>
                          <a:latin typeface="+mn-lt"/>
                          <a:ea typeface="+mn-ea"/>
                          <a:cs typeface="+mn-cs"/>
                        </a:rPr>
                        <a:t>for expansion or proposed zone boundaries</a:t>
                      </a:r>
                    </a:p>
                  </a:txBody>
                  <a:tcPr anchor="ctr"/>
                </a:tc>
                <a:extLst>
                  <a:ext uri="{0D108BD9-81ED-4DB2-BD59-A6C34878D82A}">
                    <a16:rowId xmlns:a16="http://schemas.microsoft.com/office/drawing/2014/main" val="1554685608"/>
                  </a:ext>
                </a:extLst>
              </a:tr>
              <a:tr h="0">
                <a:tc vMerge="1">
                  <a:txBody>
                    <a:bodyPr/>
                    <a:lstStyle/>
                    <a:p>
                      <a:endParaRPr lang="en-GB" sz="1050" kern="1200">
                        <a:solidFill>
                          <a:schemeClr val="dk1"/>
                        </a:solidFill>
                        <a:latin typeface="+mn-lt"/>
                        <a:ea typeface="+mn-ea"/>
                        <a:cs typeface="+mn-cs"/>
                      </a:endParaRPr>
                    </a:p>
                  </a:txBody>
                  <a:tcPr anchor="ctr"/>
                </a:tc>
                <a:tc>
                  <a:txBody>
                    <a:bodyPr/>
                    <a:lstStyle/>
                    <a:p>
                      <a:pPr algn="l" fontAlgn="b"/>
                      <a:r>
                        <a:rPr lang="en-GB" sz="1050" kern="1200" dirty="0">
                          <a:solidFill>
                            <a:schemeClr val="dk1"/>
                          </a:solidFill>
                          <a:latin typeface="+mn-lt"/>
                          <a:ea typeface="+mn-ea"/>
                          <a:cs typeface="+mn-cs"/>
                        </a:rPr>
                        <a:t>Local Development Plan sites</a:t>
                      </a:r>
                    </a:p>
                  </a:txBody>
                  <a:tcPr anchor="ctr"/>
                </a:tc>
                <a:extLst>
                  <a:ext uri="{0D108BD9-81ED-4DB2-BD59-A6C34878D82A}">
                    <a16:rowId xmlns:a16="http://schemas.microsoft.com/office/drawing/2014/main" val="2210762337"/>
                  </a:ext>
                </a:extLst>
              </a:tr>
              <a:tr h="0">
                <a:tc vMerge="1">
                  <a:txBody>
                    <a:bodyPr/>
                    <a:lstStyle/>
                    <a:p>
                      <a:endParaRPr lang="en-GB" sz="1050" kern="1200" dirty="0">
                        <a:solidFill>
                          <a:schemeClr val="dk1"/>
                        </a:solidFill>
                        <a:latin typeface="+mn-lt"/>
                        <a:ea typeface="+mn-ea"/>
                        <a:cs typeface="+mn-cs"/>
                      </a:endParaRPr>
                    </a:p>
                  </a:txBody>
                  <a:tcPr anchor="ctr"/>
                </a:tc>
                <a:tc>
                  <a:txBody>
                    <a:bodyPr/>
                    <a:lstStyle/>
                    <a:p>
                      <a:pPr algn="l" fontAlgn="b"/>
                      <a:r>
                        <a:rPr lang="en-GB" sz="1050" kern="1200" dirty="0">
                          <a:solidFill>
                            <a:schemeClr val="dk1"/>
                          </a:solidFill>
                          <a:latin typeface="+mn-lt"/>
                          <a:ea typeface="+mn-ea"/>
                          <a:cs typeface="+mn-cs"/>
                        </a:rPr>
                        <a:t>Significant waste heat sources and low carbon heat potential</a:t>
                      </a:r>
                    </a:p>
                  </a:txBody>
                  <a:tcPr anchor="ctr"/>
                </a:tc>
                <a:extLst>
                  <a:ext uri="{0D108BD9-81ED-4DB2-BD59-A6C34878D82A}">
                    <a16:rowId xmlns:a16="http://schemas.microsoft.com/office/drawing/2014/main" val="3646780438"/>
                  </a:ext>
                </a:extLst>
              </a:tr>
            </a:tbl>
          </a:graphicData>
        </a:graphic>
      </p:graphicFrame>
    </p:spTree>
    <p:custDataLst>
      <p:custData r:id="rId1"/>
      <p:custData r:id="rId2"/>
    </p:custDataLst>
    <p:extLst>
      <p:ext uri="{BB962C8B-B14F-4D97-AF65-F5344CB8AC3E}">
        <p14:creationId xmlns:p14="http://schemas.microsoft.com/office/powerpoint/2010/main" val="2676630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219B-B14D-4F26-8F20-8F924AA20EF8}"/>
              </a:ext>
            </a:extLst>
          </p:cNvPr>
          <p:cNvSpPr>
            <a:spLocks noGrp="1"/>
          </p:cNvSpPr>
          <p:nvPr>
            <p:ph type="title"/>
          </p:nvPr>
        </p:nvSpPr>
        <p:spPr/>
        <p:txBody>
          <a:bodyPr/>
          <a:lstStyle/>
          <a:p>
            <a:r>
              <a:rPr lang="en-GB" dirty="0"/>
              <a:t>Delivering the workshop </a:t>
            </a:r>
          </a:p>
        </p:txBody>
      </p:sp>
      <p:sp>
        <p:nvSpPr>
          <p:cNvPr id="3" name="Subtitle 2">
            <a:extLst>
              <a:ext uri="{FF2B5EF4-FFF2-40B4-BE49-F238E27FC236}">
                <a16:creationId xmlns:a16="http://schemas.microsoft.com/office/drawing/2014/main" id="{51F64EC0-146C-48DB-A030-5E20A11E6FAA}"/>
              </a:ext>
            </a:extLst>
          </p:cNvPr>
          <p:cNvSpPr>
            <a:spLocks noGrp="1"/>
          </p:cNvSpPr>
          <p:nvPr>
            <p:ph type="subTitle" idx="1"/>
          </p:nvPr>
        </p:nvSpPr>
        <p:spPr/>
        <p:txBody>
          <a:bodyPr/>
          <a:lstStyle/>
          <a:p>
            <a:r>
              <a:rPr lang="en-GB" dirty="0"/>
              <a:t>Key discussion points</a:t>
            </a:r>
          </a:p>
        </p:txBody>
      </p:sp>
      <p:pic>
        <p:nvPicPr>
          <p:cNvPr id="5" name="Picture 2" descr="How To Waste Less | Sustainable Living Tips">
            <a:extLst>
              <a:ext uri="{FF2B5EF4-FFF2-40B4-BE49-F238E27FC236}">
                <a16:creationId xmlns:a16="http://schemas.microsoft.com/office/drawing/2014/main" id="{D078C80B-093D-2685-A199-319AF209C2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47572" y="222312"/>
            <a:ext cx="774833" cy="77483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a:extLst>
              <a:ext uri="{FF2B5EF4-FFF2-40B4-BE49-F238E27FC236}">
                <a16:creationId xmlns:a16="http://schemas.microsoft.com/office/drawing/2014/main" id="{414BB91C-6E9A-2197-65E5-0F4B0953C980}"/>
              </a:ext>
            </a:extLst>
          </p:cNvPr>
          <p:cNvGraphicFramePr>
            <a:graphicFrameLocks noGrp="1"/>
          </p:cNvGraphicFramePr>
          <p:nvPr>
            <p:extLst>
              <p:ext uri="{D42A27DB-BD31-4B8C-83A1-F6EECF244321}">
                <p14:modId xmlns:p14="http://schemas.microsoft.com/office/powerpoint/2010/main" val="3206691467"/>
              </p:ext>
            </p:extLst>
          </p:nvPr>
        </p:nvGraphicFramePr>
        <p:xfrm>
          <a:off x="658811" y="1708486"/>
          <a:ext cx="11107387" cy="4945380"/>
        </p:xfrm>
        <a:graphic>
          <a:graphicData uri="http://schemas.openxmlformats.org/drawingml/2006/table">
            <a:tbl>
              <a:tblPr firstRow="1" bandRow="1">
                <a:tableStyleId>{5C22544A-7EE6-4342-B048-85BDC9FD1C3A}</a:tableStyleId>
              </a:tblPr>
              <a:tblGrid>
                <a:gridCol w="2067364">
                  <a:extLst>
                    <a:ext uri="{9D8B030D-6E8A-4147-A177-3AD203B41FA5}">
                      <a16:colId xmlns:a16="http://schemas.microsoft.com/office/drawing/2014/main" val="4270863006"/>
                    </a:ext>
                  </a:extLst>
                </a:gridCol>
                <a:gridCol w="9040023">
                  <a:extLst>
                    <a:ext uri="{9D8B030D-6E8A-4147-A177-3AD203B41FA5}">
                      <a16:colId xmlns:a16="http://schemas.microsoft.com/office/drawing/2014/main" val="481864418"/>
                    </a:ext>
                  </a:extLst>
                </a:gridCol>
              </a:tblGrid>
              <a:tr h="229201">
                <a:tc>
                  <a:txBody>
                    <a:bodyPr/>
                    <a:lstStyle/>
                    <a:p>
                      <a:r>
                        <a:rPr lang="en-GB" sz="1100" dirty="0"/>
                        <a:t>Key stakeholder</a:t>
                      </a:r>
                    </a:p>
                  </a:txBody>
                  <a:tcPr/>
                </a:tc>
                <a:tc>
                  <a:txBody>
                    <a:bodyPr/>
                    <a:lstStyle/>
                    <a:p>
                      <a:r>
                        <a:rPr lang="en-GB" sz="1100" dirty="0"/>
                        <a:t>Suggested discussion points</a:t>
                      </a:r>
                    </a:p>
                  </a:txBody>
                  <a:tcPr/>
                </a:tc>
                <a:extLst>
                  <a:ext uri="{0D108BD9-81ED-4DB2-BD59-A6C34878D82A}">
                    <a16:rowId xmlns:a16="http://schemas.microsoft.com/office/drawing/2014/main" val="359290254"/>
                  </a:ext>
                </a:extLst>
              </a:tr>
              <a:tr h="147183">
                <a:tc rowSpan="9">
                  <a:txBody>
                    <a:bodyPr/>
                    <a:lstStyle/>
                    <a:p>
                      <a:pPr algn="l" fontAlgn="b"/>
                      <a:r>
                        <a:rPr lang="en-GB" sz="1050" kern="1200" dirty="0">
                          <a:solidFill>
                            <a:schemeClr val="dk1"/>
                          </a:solidFill>
                          <a:latin typeface="+mn-lt"/>
                          <a:ea typeface="+mn-ea"/>
                          <a:cs typeface="+mn-cs"/>
                        </a:rPr>
                        <a:t>Electricity</a:t>
                      </a:r>
                    </a:p>
                  </a:txBody>
                  <a:tcPr anchor="ctr"/>
                </a:tc>
                <a:tc>
                  <a:txBody>
                    <a:bodyPr/>
                    <a:lstStyle/>
                    <a:p>
                      <a:pPr algn="l" fontAlgn="b"/>
                      <a:r>
                        <a:rPr lang="en-GB" sz="1050" kern="1200" dirty="0">
                          <a:solidFill>
                            <a:schemeClr val="dk1"/>
                          </a:solidFill>
                          <a:latin typeface="+mn-lt"/>
                          <a:ea typeface="+mn-ea"/>
                          <a:cs typeface="+mn-cs"/>
                        </a:rPr>
                        <a:t>Known areas of potential constraints and/or capacity (to support LHEES demand led approach)</a:t>
                      </a:r>
                    </a:p>
                  </a:txBody>
                  <a:tcPr anchor="b"/>
                </a:tc>
                <a:extLst>
                  <a:ext uri="{0D108BD9-81ED-4DB2-BD59-A6C34878D82A}">
                    <a16:rowId xmlns:a16="http://schemas.microsoft.com/office/drawing/2014/main" val="3947537077"/>
                  </a:ext>
                </a:extLst>
              </a:tr>
              <a:tr h="222460">
                <a:tc vMerge="1">
                  <a:txBody>
                    <a:bodyPr/>
                    <a:lstStyle/>
                    <a:p>
                      <a:endParaRPr lang="en-GB" sz="1050" kern="1200" dirty="0">
                        <a:solidFill>
                          <a:schemeClr val="dk1"/>
                        </a:solidFill>
                        <a:latin typeface="+mn-lt"/>
                        <a:ea typeface="+mn-ea"/>
                        <a:cs typeface="+mn-cs"/>
                      </a:endParaRPr>
                    </a:p>
                  </a:txBody>
                  <a:tcPr marL="45720" marR="45720"/>
                </a:tc>
                <a:tc>
                  <a:txBody>
                    <a:bodyPr/>
                    <a:lstStyle/>
                    <a:p>
                      <a:pPr algn="l" fontAlgn="b"/>
                      <a:r>
                        <a:rPr lang="en-GB" sz="1050" kern="1200" dirty="0">
                          <a:solidFill>
                            <a:schemeClr val="dk1"/>
                          </a:solidFill>
                          <a:latin typeface="+mn-lt"/>
                          <a:ea typeface="+mn-ea"/>
                          <a:cs typeface="+mn-cs"/>
                        </a:rPr>
                        <a:t>Planned electricity network upgrades</a:t>
                      </a:r>
                    </a:p>
                  </a:txBody>
                  <a:tcPr anchor="b"/>
                </a:tc>
                <a:extLst>
                  <a:ext uri="{0D108BD9-81ED-4DB2-BD59-A6C34878D82A}">
                    <a16:rowId xmlns:a16="http://schemas.microsoft.com/office/drawing/2014/main" val="191677189"/>
                  </a:ext>
                </a:extLst>
              </a:tr>
              <a:tr h="222460">
                <a:tc vMerge="1">
                  <a:txBody>
                    <a:bodyPr/>
                    <a:lstStyle/>
                    <a:p>
                      <a:endParaRPr lang="en-GB" sz="1050" kern="1200" dirty="0">
                        <a:solidFill>
                          <a:schemeClr val="dk1"/>
                        </a:solidFill>
                        <a:latin typeface="+mn-lt"/>
                        <a:ea typeface="+mn-ea"/>
                        <a:cs typeface="+mn-cs"/>
                      </a:endParaRPr>
                    </a:p>
                  </a:txBody>
                  <a:tcPr marL="45720" marR="45720"/>
                </a:tc>
                <a:tc>
                  <a:txBody>
                    <a:bodyPr/>
                    <a:lstStyle/>
                    <a:p>
                      <a:pPr algn="l" fontAlgn="b"/>
                      <a:r>
                        <a:rPr lang="en-GB" sz="1050" kern="1200" dirty="0">
                          <a:solidFill>
                            <a:schemeClr val="dk1"/>
                          </a:solidFill>
                          <a:latin typeface="+mn-lt"/>
                          <a:ea typeface="+mn-ea"/>
                          <a:cs typeface="+mn-cs"/>
                        </a:rPr>
                        <a:t>Information sharing to feed LA plans into network investment plans</a:t>
                      </a:r>
                    </a:p>
                  </a:txBody>
                  <a:tcPr anchor="b"/>
                </a:tc>
                <a:extLst>
                  <a:ext uri="{0D108BD9-81ED-4DB2-BD59-A6C34878D82A}">
                    <a16:rowId xmlns:a16="http://schemas.microsoft.com/office/drawing/2014/main" val="1856579163"/>
                  </a:ext>
                </a:extLst>
              </a:tr>
              <a:tr h="222460">
                <a:tc vMerge="1">
                  <a:txBody>
                    <a:bodyPr/>
                    <a:lstStyle/>
                    <a:p>
                      <a:endParaRPr lang="en-GB" sz="1050" kern="1200" dirty="0">
                        <a:solidFill>
                          <a:schemeClr val="dk1"/>
                        </a:solidFill>
                        <a:latin typeface="+mn-lt"/>
                        <a:ea typeface="+mn-ea"/>
                        <a:cs typeface="+mn-cs"/>
                      </a:endParaRPr>
                    </a:p>
                  </a:txBody>
                  <a:tcPr marL="45720" marR="45720"/>
                </a:tc>
                <a:tc>
                  <a:txBody>
                    <a:bodyPr/>
                    <a:lstStyle/>
                    <a:p>
                      <a:pPr algn="l" fontAlgn="b"/>
                      <a:r>
                        <a:rPr lang="en-GB" sz="1050" kern="1200" dirty="0">
                          <a:solidFill>
                            <a:schemeClr val="dk1"/>
                          </a:solidFill>
                          <a:latin typeface="+mn-lt"/>
                          <a:ea typeface="+mn-ea"/>
                          <a:cs typeface="+mn-cs"/>
                        </a:rPr>
                        <a:t>Indication of network upgrade requirements, depending on plans</a:t>
                      </a:r>
                    </a:p>
                  </a:txBody>
                  <a:tcPr anchor="b"/>
                </a:tc>
                <a:extLst>
                  <a:ext uri="{0D108BD9-81ED-4DB2-BD59-A6C34878D82A}">
                    <a16:rowId xmlns:a16="http://schemas.microsoft.com/office/drawing/2014/main" val="844232145"/>
                  </a:ext>
                </a:extLst>
              </a:tr>
              <a:tr h="222460">
                <a:tc vMerge="1">
                  <a:txBody>
                    <a:bodyPr/>
                    <a:lstStyle/>
                    <a:p>
                      <a:endParaRPr lang="en-GB" sz="1050" kern="1200" dirty="0">
                        <a:solidFill>
                          <a:schemeClr val="dk1"/>
                        </a:solidFill>
                        <a:latin typeface="+mn-lt"/>
                        <a:ea typeface="+mn-ea"/>
                        <a:cs typeface="+mn-cs"/>
                      </a:endParaRPr>
                    </a:p>
                  </a:txBody>
                  <a:tcPr marL="45720" marR="45720"/>
                </a:tc>
                <a:tc>
                  <a:txBody>
                    <a:bodyPr/>
                    <a:lstStyle/>
                    <a:p>
                      <a:pPr algn="l" fontAlgn="b"/>
                      <a:r>
                        <a:rPr lang="en-GB" sz="1050" kern="1200" dirty="0">
                          <a:solidFill>
                            <a:schemeClr val="dk1"/>
                          </a:solidFill>
                          <a:latin typeface="+mn-lt"/>
                          <a:ea typeface="+mn-ea"/>
                          <a:cs typeface="+mn-cs"/>
                        </a:rPr>
                        <a:t>Location of primary sub-stations (e.g. for waste heat sources)</a:t>
                      </a:r>
                    </a:p>
                  </a:txBody>
                  <a:tcPr anchor="b"/>
                </a:tc>
                <a:extLst>
                  <a:ext uri="{0D108BD9-81ED-4DB2-BD59-A6C34878D82A}">
                    <a16:rowId xmlns:a16="http://schemas.microsoft.com/office/drawing/2014/main" val="546994175"/>
                  </a:ext>
                </a:extLst>
              </a:tr>
              <a:tr h="222460">
                <a:tc vMerge="1">
                  <a:txBody>
                    <a:bodyPr/>
                    <a:lstStyle/>
                    <a:p>
                      <a:endParaRPr lang="en-GB" sz="1050" kern="1200" dirty="0">
                        <a:solidFill>
                          <a:schemeClr val="dk1"/>
                        </a:solidFill>
                        <a:latin typeface="+mn-lt"/>
                        <a:ea typeface="+mn-ea"/>
                        <a:cs typeface="+mn-cs"/>
                      </a:endParaRPr>
                    </a:p>
                  </a:txBody>
                  <a:tcPr marL="45720" marR="45720"/>
                </a:tc>
                <a:tc>
                  <a:txBody>
                    <a:bodyPr/>
                    <a:lstStyle/>
                    <a:p>
                      <a:pPr algn="l" fontAlgn="b"/>
                      <a:r>
                        <a:rPr lang="en-GB" sz="1050" kern="1200" dirty="0">
                          <a:solidFill>
                            <a:schemeClr val="dk1"/>
                          </a:solidFill>
                          <a:latin typeface="+mn-lt"/>
                          <a:ea typeface="+mn-ea"/>
                          <a:cs typeface="+mn-cs"/>
                        </a:rPr>
                        <a:t>Any DNO (SPEN or SSE) low carbon energy projects, pilots or feasibility studies?</a:t>
                      </a:r>
                    </a:p>
                  </a:txBody>
                  <a:tcPr anchor="b"/>
                </a:tc>
                <a:extLst>
                  <a:ext uri="{0D108BD9-81ED-4DB2-BD59-A6C34878D82A}">
                    <a16:rowId xmlns:a16="http://schemas.microsoft.com/office/drawing/2014/main" val="1628625765"/>
                  </a:ext>
                </a:extLst>
              </a:tr>
              <a:tr h="222460">
                <a:tc vMerge="1">
                  <a:txBody>
                    <a:bodyPr/>
                    <a:lstStyle/>
                    <a:p>
                      <a:endParaRPr lang="en-GB" sz="1050" kern="1200" dirty="0">
                        <a:solidFill>
                          <a:schemeClr val="dk1"/>
                        </a:solidFill>
                        <a:latin typeface="+mn-lt"/>
                        <a:ea typeface="+mn-ea"/>
                        <a:cs typeface="+mn-cs"/>
                      </a:endParaRPr>
                    </a:p>
                  </a:txBody>
                  <a:tcPr marL="45720" marR="45720"/>
                </a:tc>
                <a:tc>
                  <a:txBody>
                    <a:bodyPr/>
                    <a:lstStyle/>
                    <a:p>
                      <a:pPr algn="l" fontAlgn="b"/>
                      <a:r>
                        <a:rPr lang="en-GB" sz="1050" kern="1200" dirty="0">
                          <a:solidFill>
                            <a:schemeClr val="dk1"/>
                          </a:solidFill>
                          <a:latin typeface="+mn-lt"/>
                          <a:ea typeface="+mn-ea"/>
                          <a:cs typeface="+mn-cs"/>
                        </a:rPr>
                        <a:t>DNOs strategic priority areas / focus in the short-, medium- and long-term – e.g. from RIIO-ED2</a:t>
                      </a:r>
                    </a:p>
                  </a:txBody>
                  <a:tcPr anchor="b"/>
                </a:tc>
                <a:extLst>
                  <a:ext uri="{0D108BD9-81ED-4DB2-BD59-A6C34878D82A}">
                    <a16:rowId xmlns:a16="http://schemas.microsoft.com/office/drawing/2014/main" val="4291992153"/>
                  </a:ext>
                </a:extLst>
              </a:tr>
              <a:tr h="222460">
                <a:tc vMerge="1">
                  <a:txBody>
                    <a:bodyPr/>
                    <a:lstStyle/>
                    <a:p>
                      <a:endParaRPr lang="en-GB" sz="1050" kern="1200" dirty="0">
                        <a:solidFill>
                          <a:schemeClr val="dk1"/>
                        </a:solidFill>
                        <a:latin typeface="+mn-lt"/>
                        <a:ea typeface="+mn-ea"/>
                        <a:cs typeface="+mn-cs"/>
                      </a:endParaRPr>
                    </a:p>
                  </a:txBody>
                  <a:tcPr marL="45720" marR="45720"/>
                </a:tc>
                <a:tc>
                  <a:txBody>
                    <a:bodyPr/>
                    <a:lstStyle/>
                    <a:p>
                      <a:pPr algn="l" fontAlgn="b"/>
                      <a:r>
                        <a:rPr lang="en-GB" sz="1050" kern="1200" dirty="0">
                          <a:solidFill>
                            <a:schemeClr val="dk1"/>
                          </a:solidFill>
                          <a:latin typeface="+mn-lt"/>
                          <a:ea typeface="+mn-ea"/>
                          <a:cs typeface="+mn-cs"/>
                        </a:rPr>
                        <a:t>Key reports / documents / data (in relation to the above) from DNOs/LAs</a:t>
                      </a:r>
                    </a:p>
                  </a:txBody>
                  <a:tcPr anchor="b"/>
                </a:tc>
                <a:extLst>
                  <a:ext uri="{0D108BD9-81ED-4DB2-BD59-A6C34878D82A}">
                    <a16:rowId xmlns:a16="http://schemas.microsoft.com/office/drawing/2014/main" val="1389786599"/>
                  </a:ext>
                </a:extLst>
              </a:tr>
              <a:tr h="222460">
                <a:tc vMerge="1">
                  <a:txBody>
                    <a:bodyPr/>
                    <a:lstStyle/>
                    <a:p>
                      <a:endParaRPr lang="en-GB" sz="1050" kern="1200" dirty="0">
                        <a:solidFill>
                          <a:schemeClr val="dk1"/>
                        </a:solidFill>
                        <a:latin typeface="+mn-lt"/>
                        <a:ea typeface="+mn-ea"/>
                        <a:cs typeface="+mn-cs"/>
                      </a:endParaRPr>
                    </a:p>
                  </a:txBody>
                  <a:tcPr marL="45720" marR="45720"/>
                </a:tc>
                <a:tc>
                  <a:txBody>
                    <a:bodyPr/>
                    <a:lstStyle/>
                    <a:p>
                      <a:pPr algn="l" fontAlgn="b"/>
                      <a:r>
                        <a:rPr lang="en-GB" sz="1050" kern="1200" dirty="0">
                          <a:solidFill>
                            <a:schemeClr val="dk1"/>
                          </a:solidFill>
                          <a:latin typeface="+mn-lt"/>
                          <a:ea typeface="+mn-ea"/>
                          <a:cs typeface="+mn-cs"/>
                        </a:rPr>
                        <a:t>LA to share plans of any new large-scale deployment of low carbon technologies that will be connected to the electricity network</a:t>
                      </a:r>
                    </a:p>
                  </a:txBody>
                  <a:tcPr anchor="b"/>
                </a:tc>
                <a:extLst>
                  <a:ext uri="{0D108BD9-81ED-4DB2-BD59-A6C34878D82A}">
                    <a16:rowId xmlns:a16="http://schemas.microsoft.com/office/drawing/2014/main" val="2899273890"/>
                  </a:ext>
                </a:extLst>
              </a:tr>
              <a:tr h="147183">
                <a:tc rowSpan="9">
                  <a:txBody>
                    <a:bodyPr/>
                    <a:lstStyle/>
                    <a:p>
                      <a:pPr algn="l" fontAlgn="b"/>
                      <a:r>
                        <a:rPr lang="en-GB" sz="1050" kern="1200" dirty="0">
                          <a:solidFill>
                            <a:schemeClr val="dk1"/>
                          </a:solidFill>
                          <a:latin typeface="+mn-lt"/>
                          <a:ea typeface="+mn-ea"/>
                          <a:cs typeface="+mn-cs"/>
                        </a:rPr>
                        <a:t>Gas</a:t>
                      </a:r>
                    </a:p>
                  </a:txBody>
                  <a:tcPr anchor="ctr"/>
                </a:tc>
                <a:tc>
                  <a:txBody>
                    <a:bodyPr/>
                    <a:lstStyle/>
                    <a:p>
                      <a:pPr algn="l" fontAlgn="b"/>
                      <a:r>
                        <a:rPr lang="en-GB" sz="1050" kern="1200" dirty="0">
                          <a:solidFill>
                            <a:schemeClr val="dk1"/>
                          </a:solidFill>
                          <a:latin typeface="+mn-lt"/>
                          <a:ea typeface="+mn-ea"/>
                          <a:cs typeface="+mn-cs"/>
                        </a:rPr>
                        <a:t>What areas of the local authority area are served and not served by the gas network? Properties on/off gas?</a:t>
                      </a:r>
                    </a:p>
                  </a:txBody>
                  <a:tcPr anchor="b"/>
                </a:tc>
                <a:extLst>
                  <a:ext uri="{0D108BD9-81ED-4DB2-BD59-A6C34878D82A}">
                    <a16:rowId xmlns:a16="http://schemas.microsoft.com/office/drawing/2014/main" val="1543646700"/>
                  </a:ext>
                </a:extLst>
              </a:tr>
              <a:tr h="222460">
                <a:tc vMerge="1">
                  <a:txBody>
                    <a:bodyPr/>
                    <a:lstStyle/>
                    <a:p>
                      <a:endParaRPr lang="en-GB" sz="1050" kern="1200" dirty="0">
                        <a:solidFill>
                          <a:schemeClr val="dk1"/>
                        </a:solidFill>
                        <a:latin typeface="+mn-lt"/>
                        <a:ea typeface="+mn-ea"/>
                        <a:cs typeface="+mn-cs"/>
                      </a:endParaRPr>
                    </a:p>
                  </a:txBody>
                  <a:tcPr marL="45720" marR="45720"/>
                </a:tc>
                <a:tc>
                  <a:txBody>
                    <a:bodyPr/>
                    <a:lstStyle/>
                    <a:p>
                      <a:pPr algn="l" fontAlgn="b"/>
                      <a:r>
                        <a:rPr lang="en-GB" sz="1050" kern="1200" dirty="0">
                          <a:solidFill>
                            <a:schemeClr val="dk1"/>
                          </a:solidFill>
                          <a:latin typeface="+mn-lt"/>
                          <a:ea typeface="+mn-ea"/>
                          <a:cs typeface="+mn-cs"/>
                        </a:rPr>
                        <a:t>Are any parts of the network part of an independent network?</a:t>
                      </a:r>
                    </a:p>
                  </a:txBody>
                  <a:tcPr anchor="b"/>
                </a:tc>
                <a:extLst>
                  <a:ext uri="{0D108BD9-81ED-4DB2-BD59-A6C34878D82A}">
                    <a16:rowId xmlns:a16="http://schemas.microsoft.com/office/drawing/2014/main" val="1554685608"/>
                  </a:ext>
                </a:extLst>
              </a:tr>
              <a:tr h="222460">
                <a:tc vMerge="1">
                  <a:txBody>
                    <a:bodyPr/>
                    <a:lstStyle/>
                    <a:p>
                      <a:endParaRPr lang="en-GB" sz="1050" kern="1200" dirty="0">
                        <a:solidFill>
                          <a:schemeClr val="dk1"/>
                        </a:solidFill>
                        <a:latin typeface="+mn-lt"/>
                        <a:ea typeface="+mn-ea"/>
                        <a:cs typeface="+mn-cs"/>
                      </a:endParaRPr>
                    </a:p>
                  </a:txBody>
                  <a:tcPr marL="45720" marR="45720"/>
                </a:tc>
                <a:tc>
                  <a:txBody>
                    <a:bodyPr/>
                    <a:lstStyle/>
                    <a:p>
                      <a:pPr algn="l" fontAlgn="b"/>
                      <a:r>
                        <a:rPr lang="en-GB" sz="1050" kern="1200" dirty="0">
                          <a:solidFill>
                            <a:schemeClr val="dk1"/>
                          </a:solidFill>
                          <a:latin typeface="+mn-lt"/>
                          <a:ea typeface="+mn-ea"/>
                          <a:cs typeface="+mn-cs"/>
                        </a:rPr>
                        <a:t>Understanding of the main gas consumers within the local authority's footprint – domestic/non-domestic/large or major gas consumers</a:t>
                      </a:r>
                    </a:p>
                  </a:txBody>
                  <a:tcPr anchor="b"/>
                </a:tc>
                <a:extLst>
                  <a:ext uri="{0D108BD9-81ED-4DB2-BD59-A6C34878D82A}">
                    <a16:rowId xmlns:a16="http://schemas.microsoft.com/office/drawing/2014/main" val="2210762337"/>
                  </a:ext>
                </a:extLst>
              </a:tr>
              <a:tr h="222460">
                <a:tc vMerge="1">
                  <a:txBody>
                    <a:bodyPr/>
                    <a:lstStyle/>
                    <a:p>
                      <a:endParaRPr lang="en-GB" sz="1050" kern="1200" dirty="0">
                        <a:solidFill>
                          <a:schemeClr val="dk1"/>
                        </a:solidFill>
                        <a:latin typeface="+mn-lt"/>
                        <a:ea typeface="+mn-ea"/>
                        <a:cs typeface="+mn-cs"/>
                      </a:endParaRPr>
                    </a:p>
                  </a:txBody>
                  <a:tcPr marL="45720" marR="45720"/>
                </a:tc>
                <a:tc>
                  <a:txBody>
                    <a:bodyPr/>
                    <a:lstStyle/>
                    <a:p>
                      <a:pPr algn="l" fontAlgn="b"/>
                      <a:r>
                        <a:rPr lang="en-GB" sz="1050" kern="1200" dirty="0">
                          <a:solidFill>
                            <a:schemeClr val="dk1"/>
                          </a:solidFill>
                          <a:latin typeface="+mn-lt"/>
                          <a:ea typeface="+mn-ea"/>
                          <a:cs typeface="+mn-cs"/>
                        </a:rPr>
                        <a:t>Location of hydrogen pilots or feasibility studies</a:t>
                      </a:r>
                    </a:p>
                  </a:txBody>
                  <a:tcPr anchor="b"/>
                </a:tc>
                <a:extLst>
                  <a:ext uri="{0D108BD9-81ED-4DB2-BD59-A6C34878D82A}">
                    <a16:rowId xmlns:a16="http://schemas.microsoft.com/office/drawing/2014/main" val="3646780438"/>
                  </a:ext>
                </a:extLst>
              </a:tr>
              <a:tr h="222460">
                <a:tc vMerge="1">
                  <a:txBody>
                    <a:bodyPr/>
                    <a:lstStyle/>
                    <a:p>
                      <a:endParaRPr lang="en-GB" sz="1050" kern="1200" dirty="0">
                        <a:solidFill>
                          <a:schemeClr val="dk1"/>
                        </a:solidFill>
                        <a:latin typeface="+mn-lt"/>
                        <a:ea typeface="+mn-ea"/>
                        <a:cs typeface="+mn-cs"/>
                      </a:endParaRPr>
                    </a:p>
                  </a:txBody>
                  <a:tcPr marL="45720" marR="45720"/>
                </a:tc>
                <a:tc>
                  <a:txBody>
                    <a:bodyPr/>
                    <a:lstStyle/>
                    <a:p>
                      <a:pPr algn="l" fontAlgn="b"/>
                      <a:r>
                        <a:rPr lang="en-GB" sz="1050" kern="1200" dirty="0">
                          <a:solidFill>
                            <a:schemeClr val="dk1"/>
                          </a:solidFill>
                          <a:latin typeface="+mn-lt"/>
                          <a:ea typeface="+mn-ea"/>
                          <a:cs typeface="+mn-cs"/>
                        </a:rPr>
                        <a:t>SGN’s strategic priority areas / focus in the short-, medium- and long term, as well as the potential pathways for hydrogen</a:t>
                      </a:r>
                    </a:p>
                  </a:txBody>
                  <a:tcPr anchor="b"/>
                </a:tc>
                <a:extLst>
                  <a:ext uri="{0D108BD9-81ED-4DB2-BD59-A6C34878D82A}">
                    <a16:rowId xmlns:a16="http://schemas.microsoft.com/office/drawing/2014/main" val="1589612805"/>
                  </a:ext>
                </a:extLst>
              </a:tr>
              <a:tr h="222460">
                <a:tc vMerge="1">
                  <a:txBody>
                    <a:bodyPr/>
                    <a:lstStyle/>
                    <a:p>
                      <a:endParaRPr lang="en-GB" sz="1050" kern="1200" dirty="0">
                        <a:solidFill>
                          <a:schemeClr val="dk1"/>
                        </a:solidFill>
                        <a:latin typeface="+mn-lt"/>
                        <a:ea typeface="+mn-ea"/>
                        <a:cs typeface="+mn-cs"/>
                      </a:endParaRPr>
                    </a:p>
                  </a:txBody>
                  <a:tcPr marL="45720" marR="45720"/>
                </a:tc>
                <a:tc>
                  <a:txBody>
                    <a:bodyPr/>
                    <a:lstStyle/>
                    <a:p>
                      <a:pPr algn="l" fontAlgn="b"/>
                      <a:r>
                        <a:rPr lang="en-GB" sz="1050" kern="1200" dirty="0">
                          <a:solidFill>
                            <a:schemeClr val="dk1"/>
                          </a:solidFill>
                          <a:latin typeface="+mn-lt"/>
                          <a:ea typeface="+mn-ea"/>
                          <a:cs typeface="+mn-cs"/>
                        </a:rPr>
                        <a:t>Hydrogen production – are you aware of any developments in the local authority's area?</a:t>
                      </a:r>
                    </a:p>
                  </a:txBody>
                  <a:tcPr anchor="b"/>
                </a:tc>
                <a:extLst>
                  <a:ext uri="{0D108BD9-81ED-4DB2-BD59-A6C34878D82A}">
                    <a16:rowId xmlns:a16="http://schemas.microsoft.com/office/drawing/2014/main" val="1504826210"/>
                  </a:ext>
                </a:extLst>
              </a:tr>
              <a:tr h="222460">
                <a:tc vMerge="1">
                  <a:txBody>
                    <a:bodyPr/>
                    <a:lstStyle/>
                    <a:p>
                      <a:endParaRPr lang="en-GB" sz="1050" kern="1200">
                        <a:solidFill>
                          <a:schemeClr val="dk1"/>
                        </a:solidFill>
                        <a:latin typeface="+mn-lt"/>
                        <a:ea typeface="+mn-ea"/>
                        <a:cs typeface="+mn-cs"/>
                      </a:endParaRPr>
                    </a:p>
                  </a:txBody>
                  <a:tcPr marL="45720" marR="45720"/>
                </a:tc>
                <a:tc>
                  <a:txBody>
                    <a:bodyPr/>
                    <a:lstStyle/>
                    <a:p>
                      <a:pPr algn="l" fontAlgn="b"/>
                      <a:r>
                        <a:rPr lang="en-GB" sz="1050" kern="1200" dirty="0">
                          <a:solidFill>
                            <a:schemeClr val="dk1"/>
                          </a:solidFill>
                          <a:latin typeface="+mn-lt"/>
                          <a:ea typeface="+mn-ea"/>
                          <a:cs typeface="+mn-cs"/>
                        </a:rPr>
                        <a:t>Hydrogen storage - are you aware of any developments in the local authority's area?</a:t>
                      </a:r>
                    </a:p>
                  </a:txBody>
                  <a:tcPr anchor="b"/>
                </a:tc>
                <a:extLst>
                  <a:ext uri="{0D108BD9-81ED-4DB2-BD59-A6C34878D82A}">
                    <a16:rowId xmlns:a16="http://schemas.microsoft.com/office/drawing/2014/main" val="1689333576"/>
                  </a:ext>
                </a:extLst>
              </a:tr>
              <a:tr h="288749">
                <a:tc vMerge="1">
                  <a:txBody>
                    <a:bodyPr/>
                    <a:lstStyle/>
                    <a:p>
                      <a:endParaRPr lang="en-GB" sz="1050" kern="1200" dirty="0">
                        <a:solidFill>
                          <a:schemeClr val="dk1"/>
                        </a:solidFill>
                        <a:latin typeface="+mn-lt"/>
                        <a:ea typeface="+mn-ea"/>
                        <a:cs typeface="+mn-cs"/>
                      </a:endParaRPr>
                    </a:p>
                  </a:txBody>
                  <a:tcPr marL="45720" marR="45720"/>
                </a:tc>
                <a:tc>
                  <a:txBody>
                    <a:bodyPr/>
                    <a:lstStyle/>
                    <a:p>
                      <a:pPr algn="l" fontAlgn="b"/>
                      <a:r>
                        <a:rPr lang="en-GB" sz="1050" kern="1200" dirty="0">
                          <a:solidFill>
                            <a:schemeClr val="dk1"/>
                          </a:solidFill>
                          <a:latin typeface="+mn-lt"/>
                          <a:ea typeface="+mn-ea"/>
                          <a:cs typeface="+mn-cs"/>
                        </a:rPr>
                        <a:t>If the local authority is considering the development of a hydrogen strategy for their region, how can the distribution of hydrogen through the gas network align with this?</a:t>
                      </a:r>
                    </a:p>
                  </a:txBody>
                  <a:tcPr anchor="b"/>
                </a:tc>
                <a:extLst>
                  <a:ext uri="{0D108BD9-81ED-4DB2-BD59-A6C34878D82A}">
                    <a16:rowId xmlns:a16="http://schemas.microsoft.com/office/drawing/2014/main" val="3507025827"/>
                  </a:ext>
                </a:extLst>
              </a:tr>
              <a:tr h="222460">
                <a:tc vMerge="1">
                  <a:txBody>
                    <a:bodyPr/>
                    <a:lstStyle/>
                    <a:p>
                      <a:endParaRPr lang="en-GB" sz="1050" kern="1200" dirty="0">
                        <a:solidFill>
                          <a:schemeClr val="dk1"/>
                        </a:solidFill>
                        <a:latin typeface="+mn-lt"/>
                        <a:ea typeface="+mn-ea"/>
                        <a:cs typeface="+mn-cs"/>
                      </a:endParaRPr>
                    </a:p>
                  </a:txBody>
                  <a:tcPr marL="45720" marR="45720"/>
                </a:tc>
                <a:tc>
                  <a:txBody>
                    <a:bodyPr/>
                    <a:lstStyle/>
                    <a:p>
                      <a:pPr algn="l" fontAlgn="b"/>
                      <a:r>
                        <a:rPr lang="en-GB" sz="1050" kern="1200" dirty="0">
                          <a:solidFill>
                            <a:schemeClr val="dk1"/>
                          </a:solidFill>
                          <a:latin typeface="+mn-lt"/>
                          <a:ea typeface="+mn-ea"/>
                          <a:cs typeface="+mn-cs"/>
                        </a:rPr>
                        <a:t>Key reports / documents / data (in relation to the above)</a:t>
                      </a:r>
                    </a:p>
                  </a:txBody>
                  <a:tcPr anchor="b"/>
                </a:tc>
                <a:extLst>
                  <a:ext uri="{0D108BD9-81ED-4DB2-BD59-A6C34878D82A}">
                    <a16:rowId xmlns:a16="http://schemas.microsoft.com/office/drawing/2014/main" val="3587980341"/>
                  </a:ext>
                </a:extLst>
              </a:tr>
            </a:tbl>
          </a:graphicData>
        </a:graphic>
      </p:graphicFrame>
    </p:spTree>
    <p:custDataLst>
      <p:custData r:id="rId1"/>
      <p:custData r:id="rId2"/>
    </p:custDataLst>
    <p:extLst>
      <p:ext uri="{BB962C8B-B14F-4D97-AF65-F5344CB8AC3E}">
        <p14:creationId xmlns:p14="http://schemas.microsoft.com/office/powerpoint/2010/main" val="20917438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P_AGENDA" val="TOC TOCShowsSubsections Dividers SlideNumber"/>
</p:tagLst>
</file>

<file path=ppt/theme/theme1.xml><?xml version="1.0" encoding="utf-8"?>
<a:theme xmlns:a="http://schemas.openxmlformats.org/drawingml/2006/main" name="Arup">
  <a:themeElements>
    <a:clrScheme name="Arup">
      <a:dk1>
        <a:srgbClr val="000000"/>
      </a:dk1>
      <a:lt1>
        <a:srgbClr val="FFFFFF"/>
      </a:lt1>
      <a:dk2>
        <a:srgbClr val="E61E28"/>
      </a:dk2>
      <a:lt2>
        <a:srgbClr val="FFFFFF"/>
      </a:lt2>
      <a:accent1>
        <a:srgbClr val="E61E28"/>
      </a:accent1>
      <a:accent2>
        <a:srgbClr val="7D4196"/>
      </a:accent2>
      <a:accent3>
        <a:srgbClr val="005AAA"/>
      </a:accent3>
      <a:accent4>
        <a:srgbClr val="32A4A0"/>
      </a:accent4>
      <a:accent5>
        <a:srgbClr val="C83C96"/>
      </a:accent5>
      <a:accent6>
        <a:srgbClr val="4BA046"/>
      </a:accent6>
      <a:hlink>
        <a:srgbClr val="606062"/>
      </a:hlink>
      <a:folHlink>
        <a:srgbClr val="C9C9CA"/>
      </a:folHlink>
    </a:clrScheme>
    <a:fontScheme name="Arup Font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2800" dirty="0" err="1" smtClean="0"/>
        </a:defPPr>
      </a:lstStyle>
    </a:txDef>
  </a:objectDefaults>
  <a:extraClrSchemeLst/>
  <a:custClrLst>
    <a:custClr name="Chart 1">
      <a:srgbClr val="E61E28"/>
    </a:custClr>
    <a:custClr name="Chart 2">
      <a:srgbClr val="7D4196"/>
    </a:custClr>
    <a:custClr name="Chart 3">
      <a:srgbClr val="005AAA"/>
    </a:custClr>
    <a:custClr name="Chart 4">
      <a:srgbClr val="32A4A0"/>
    </a:custClr>
    <a:custClr name="Chart 5">
      <a:srgbClr val="C83C96"/>
    </a:custClr>
    <a:custClr name="Chart 6">
      <a:srgbClr val="4BA046"/>
    </a:custClr>
    <a:custClr name="Chart 7">
      <a:srgbClr val="1E9BD7"/>
    </a:custClr>
    <a:custClr name="Chart 8">
      <a:srgbClr val="91967D"/>
    </a:custClr>
    <a:custClr name="Chart 9">
      <a:srgbClr val="E66E23"/>
    </a:custClr>
    <a:custClr name="Chart 10">
      <a:srgbClr val="50697D"/>
    </a:custClr>
  </a:custClr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a:themeElements>
    <a:clrScheme name="Arup">
      <a:dk1>
        <a:srgbClr val="000000"/>
      </a:dk1>
      <a:lt1>
        <a:srgbClr val="FFFFFF"/>
      </a:lt1>
      <a:dk2>
        <a:srgbClr val="E61E28"/>
      </a:dk2>
      <a:lt2>
        <a:srgbClr val="FFFFFF"/>
      </a:lt2>
      <a:accent1>
        <a:srgbClr val="E61E28"/>
      </a:accent1>
      <a:accent2>
        <a:srgbClr val="7D4196"/>
      </a:accent2>
      <a:accent3>
        <a:srgbClr val="005AAA"/>
      </a:accent3>
      <a:accent4>
        <a:srgbClr val="32A4A0"/>
      </a:accent4>
      <a:accent5>
        <a:srgbClr val="C83C96"/>
      </a:accent5>
      <a:accent6>
        <a:srgbClr val="4BA046"/>
      </a:accent6>
      <a:hlink>
        <a:srgbClr val="606062"/>
      </a:hlink>
      <a:folHlink>
        <a:srgbClr val="C9C9CA"/>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panose="020B0604020202020204"/>
        <a:ea typeface=""/>
        <a:cs typeface=""/>
        <a:font script="Jpan" typeface="Arial"/>
        <a:font script="Hang" typeface="Arial"/>
        <a:font script="Hans" typeface="Arial"/>
        <a:font script="Hant" typeface="Arial"/>
        <a:font script="Arab" typeface="Times New Roman"/>
        <a:font script="Hebr" typeface="Times New Roman"/>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Times New Roman"/>
        <a:font script="Uigh" typeface="Arial"/>
        <a:font script="Geor" typeface="Arial"/>
        <a:font script="Armn" typeface="Arial"/>
        <a:font script="Bugi" typeface="Arial"/>
        <a:font script="Bopo" typeface="Arial"/>
        <a:font script="Java" typeface="Arial"/>
        <a:font script="Lisu" typeface="Arial"/>
        <a:font script="Mymr" typeface="Arial"/>
        <a:font script="Nkoo" typeface="Arial"/>
        <a:font script="Olck" typeface="Arial"/>
        <a:font script="Osma" typeface="Arial"/>
        <a:font script="Phag" typeface="Arial"/>
        <a:font script="Syrn" typeface="Arial"/>
        <a:font script="Syrj" typeface="Arial"/>
        <a:font script="Syre" typeface="Arial"/>
        <a:font script="Sora" typeface="Arial"/>
        <a:font script="Tale" typeface="Arial"/>
        <a:font script="Talu" typeface="Arial"/>
        <a:font script="Tfng" typeface="Arial"/>
      </a:majorFont>
      <a:minorFont>
        <a:latin typeface="Arial" panose="020B0604020202020204"/>
        <a:ea typeface=""/>
        <a:cs typeface=""/>
        <a:font script="Jpan" typeface="Arial"/>
        <a:font script="Hang" typeface="Arial"/>
        <a:font script="Hans" typeface="Arial"/>
        <a:font script="Hant" typeface="Arial"/>
        <a:font script="Arab" typeface="Arial"/>
        <a:font script="Hebr" typeface="Arial"/>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Arial"/>
        <a:font script="Uigh" typeface="Arial"/>
        <a:font script="Geor" typeface="Arial"/>
        <a:font script="Armn" typeface="Arial"/>
        <a:font script="Bugi" typeface="Arial"/>
        <a:font script="Bopo" typeface="Arial"/>
        <a:font script="Java" typeface="Arial"/>
        <a:font script="Lisu" typeface="Arial"/>
        <a:font script="Mymr" typeface="Arial"/>
        <a:font script="Nkoo" typeface="Arial"/>
        <a:font script="Olck" typeface="Arial"/>
        <a:font script="Osma" typeface="Arial"/>
        <a:font script="Phag" typeface="Arial"/>
        <a:font script="Syrn" typeface="Arial"/>
        <a:font script="Syrj" typeface="Arial"/>
        <a:font script="Syre" typeface="Arial"/>
        <a:font script="Sora" typeface="Arial"/>
        <a:font script="Tale" typeface="Arial"/>
        <a:font script="Talu" typeface="Arial"/>
        <a:font script="Tfng"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Chart 1">
      <a:srgbClr val="E61E28"/>
    </a:custClr>
    <a:custClr name="Chart 2">
      <a:srgbClr val="88438B"/>
    </a:custClr>
    <a:custClr name="Chart 3">
      <a:srgbClr val="054CA1"/>
    </a:custClr>
    <a:custClr name="Chart 4">
      <a:srgbClr val="4D9EA9"/>
    </a:custClr>
    <a:custClr name="Chart 5">
      <a:srgbClr val="D6488E"/>
    </a:custClr>
    <a:custClr name="Chart 6">
      <a:srgbClr val="428B35"/>
    </a:custClr>
    <a:custClr name="Chart 7">
      <a:srgbClr val="1E99D7"/>
    </a:custClr>
    <a:custClr name="Chart 8">
      <a:srgbClr val="91967D"/>
    </a:custClr>
    <a:custClr name="Chart 9">
      <a:srgbClr val="E66E23"/>
    </a:custClr>
    <a:custClr name="Chart 10">
      <a:srgbClr val="50697D"/>
    </a:custClr>
  </a:custClr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Arup PPT template">
      <a:dk1>
        <a:srgbClr val="2C2C2D"/>
      </a:dk1>
      <a:lt1>
        <a:srgbClr val="FFFFFF"/>
      </a:lt1>
      <a:dk2>
        <a:srgbClr val="E61E28"/>
      </a:dk2>
      <a:lt2>
        <a:srgbClr val="FFFFFF"/>
      </a:lt2>
      <a:accent1>
        <a:srgbClr val="E61E28"/>
      </a:accent1>
      <a:accent2>
        <a:srgbClr val="88438B"/>
      </a:accent2>
      <a:accent3>
        <a:srgbClr val="054CA1"/>
      </a:accent3>
      <a:accent4>
        <a:srgbClr val="4D9EA9"/>
      </a:accent4>
      <a:accent5>
        <a:srgbClr val="D6488E"/>
      </a:accent5>
      <a:accent6>
        <a:srgbClr val="428B35"/>
      </a:accent6>
      <a:hlink>
        <a:srgbClr val="606062"/>
      </a:hlink>
      <a:folHlink>
        <a:srgbClr val="C9C9CA"/>
      </a:folHlink>
    </a:clrScheme>
    <a:fontScheme name="Custom 8">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Chart 1">
      <a:srgbClr val="E61E28"/>
    </a:custClr>
    <a:custClr name="Chart 2">
      <a:srgbClr val="88438B"/>
    </a:custClr>
    <a:custClr name="Chart 3">
      <a:srgbClr val="054CA1"/>
    </a:custClr>
    <a:custClr name="Chart 4">
      <a:srgbClr val="4D9EA9"/>
    </a:custClr>
    <a:custClr name="Chart 5">
      <a:srgbClr val="D6488E"/>
    </a:custClr>
    <a:custClr name="Chart 6">
      <a:srgbClr val="428B35"/>
    </a:custClr>
    <a:custClr name="Chart 7">
      <a:srgbClr val="1E99D7"/>
    </a:custClr>
    <a:custClr name="Chart 8">
      <a:srgbClr val="91967D"/>
    </a:custClr>
    <a:custClr name="Chart 9">
      <a:srgbClr val="E66E23"/>
    </a:custClr>
    <a:custClr name="Chart 10">
      <a:srgbClr val="50697D"/>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FormConfiguration><![CDATA[{"formFields":[],"formDataEntries":[]}]]></TemplafyFormConfiguration>
</file>

<file path=customXml/item10.xml><?xml version="1.0" encoding="utf-8"?>
<TemplafySlideTemplateConfiguration><![CDATA[{"slideVersion":1,"isValidatorEnabled":false,"isLocked":false,"elementsMetadata":[],"slideId":"638047172188838935","enableDocumentContentUpdater":false,"version":"2.0"}]]></TemplafySlideTemplateConfiguration>
</file>

<file path=customXml/item11.xml><?xml version="1.0" encoding="utf-8"?>
<TemplafySlideTemplateConfiguration><![CDATA[{"slideVersion":1,"isValidatorEnabled":false,"isLocked":false,"elementsMetadata":[],"slideId":"638047172188856893","enableDocumentContentUpdater":false,"version":"2.0"}]]></TemplafySlideTemplateConfiguration>
</file>

<file path=customXml/item12.xml><?xml version="1.0" encoding="utf-8"?>
<TemplafySlideFormConfiguration><![CDATA[{"formFields":[],"formDataEntries":[]}]]></TemplafySlideFormConfiguration>
</file>

<file path=customXml/item13.xml><?xml version="1.0" encoding="utf-8"?>
<TemplafySlideFormConfiguration><![CDATA[{"formFields":[],"formDataEntries":[]}]]></TemplafySlideFormConfiguration>
</file>

<file path=customXml/item14.xml><?xml version="1.0" encoding="utf-8"?>
<TemplafySlideTemplateConfiguration><![CDATA[{"slideVersion":1,"isValidatorEnabled":false,"isLocked":false,"elementsMetadata":[],"slideId":"638047172188856893","enableDocumentContentUpdater":false,"version":"2.0"}]]></TemplafySlideTemplateConfiguration>
</file>

<file path=customXml/item15.xml><?xml version="1.0" encoding="utf-8"?>
<TemplafySlideTemplateConfiguration><![CDATA[{"slideVersion":1,"isValidatorEnabled":false,"isLocked":false,"elementsMetadata":[],"slideId":"638047172188871770","enableDocumentContentUpdater":false,"version":"2.0"}]]></TemplafySlideTemplateConfiguration>
</file>

<file path=customXml/item16.xml><?xml version="1.0" encoding="utf-8"?>
<TemplafySlideFormConfiguration><![CDATA[{"formFields":[],"formDataEntries":[]}]]></TemplafySlideFormConfiguration>
</file>

<file path=customXml/item17.xml><?xml version="1.0" encoding="utf-8"?>
<TemplafySlideTemplateConfiguration><![CDATA[{"slideVersion":1,"isValidatorEnabled":false,"isLocked":false,"elementsMetadata":[],"slideId":"638047172188871770","enableDocumentContentUpdater":false,"version":"2.0"}]]></TemplafySlideTemplateConfiguration>
</file>

<file path=customXml/item18.xml><?xml version="1.0" encoding="utf-8"?>
<TemplafySlideFormConfiguration><![CDATA[{"formFields":[],"formDataEntries":[]}]]></TemplafySlideFormConfiguration>
</file>

<file path=customXml/item19.xml><?xml version="1.0" encoding="utf-8"?>
<TemplafySlideFormConfiguration><![CDATA[{"formFields":[],"formDataEntries":[]}]]></TemplafySlideFormConfiguration>
</file>

<file path=customXml/item2.xml><?xml version="1.0" encoding="utf-8"?>
<p:properties xmlns:p="http://schemas.microsoft.com/office/2006/metadata/properties" xmlns:xsi="http://www.w3.org/2001/XMLSchema-instance" xmlns:pc="http://schemas.microsoft.com/office/infopath/2007/PartnerControls">
  <documentManagement>
    <TaxCatchAll xmlns="28987703-de75-48da-b087-7aada7b05a0e" xsi:nil="true"/>
    <lcf76f155ced4ddcb4097134ff3c332f xmlns="577da54d-2b22-48a0-ad1e-b14c88199caa">
      <Terms xmlns="http://schemas.microsoft.com/office/infopath/2007/PartnerControls"/>
    </lcf76f155ced4ddcb4097134ff3c332f>
  </documentManagement>
</p:properties>
</file>

<file path=customXml/item20.xml><?xml version="1.0" encoding="utf-8"?>
<TemplafySlideTemplateConfiguration><![CDATA[{"slideVersion":1,"isValidatorEnabled":false,"isLocked":false,"elementsMetadata":[],"slideId":"638047172188864448","enableDocumentContentUpdater":false,"version":"2.0"}]]></TemplafySlideTemplateConfiguration>
</file>

<file path=customXml/item21.xml><?xml version="1.0" encoding="utf-8"?>
<TemplafySlideTemplateConfiguration><![CDATA[{"slideVersion":1,"isValidatorEnabled":false,"isLocked":false,"elementsMetadata":[],"slideId":"638047172188864448","enableDocumentContentUpdater":false,"version":"2.0"}]]></TemplafySlideTemplateConfiguration>
</file>

<file path=customXml/item22.xml><?xml version="1.0" encoding="utf-8"?>
<TemplafySlideFormConfiguration><![CDATA[{"formFields":[],"formDataEntries":[]}]]></TemplafySlideFormConfiguration>
</file>

<file path=customXml/item23.xml><?xml version="1.0" encoding="utf-8"?>
<TemplafySlideTemplateConfiguration><![CDATA[{"slideVersion":1,"isValidatorEnabled":false,"isLocked":false,"elementsMetadata":[],"slideId":"638047172188871770","enableDocumentContentUpdater":false,"version":"2.0"}]]></TemplafySlideTemplateConfiguration>
</file>

<file path=customXml/item24.xml><?xml version="1.0" encoding="utf-8"?>
<TemplafySlideFormConfiguration><![CDATA[{"formFields":[],"formDataEntries":[]}]]></TemplafySlideFormConfiguration>
</file>

<file path=customXml/item25.xml><?xml version="1.0" encoding="utf-8"?>
<TemplafySlideTemplateConfiguration><![CDATA[{"slideVersion":1,"isValidatorEnabled":false,"isLocked":false,"elementsMetadata":[],"slideId":"638047172188871770","enableDocumentContentUpdater":false,"version":"2.0"}]]></TemplafySlideTemplateConfiguration>
</file>

<file path=customXml/item26.xml><?xml version="1.0" encoding="utf-8"?>
<TemplafySlideFormConfiguration><![CDATA[{"formFields":[],"formDataEntries":[]}]]></TemplafySlideFormConfiguration>
</file>

<file path=customXml/item27.xml><?xml version="1.0" encoding="utf-8"?>
<TemplafySlideFormConfiguration><![CDATA[{"formFields":[],"formDataEntries":[]}]]></TemplafySlideFormConfiguration>
</file>

<file path=customXml/item28.xml><?xml version="1.0" encoding="utf-8"?>
<TemplafySlideTemplateConfiguration><![CDATA[{"slideVersion":1,"isValidatorEnabled":false,"isLocked":false,"elementsMetadata":[],"slideId":"638047172188871770","enableDocumentContentUpdater":false,"version":"2.0"}]]></TemplafySlideTemplateConfiguration>
</file>

<file path=customXml/item29.xml><?xml version="1.0" encoding="utf-8"?>
<TemplafySlideFormConfiguration><![CDATA[{"formFields":[],"formDataEntries":[]}]]></TemplafySlideFormConfiguration>
</file>

<file path=customXml/item3.xml><?xml version="1.0" encoding="utf-8"?>
<TemplafyTemplateConfiguration><![CDATA[{"elementsMetadata":[],"transformationConfigurations":[{"propertyName":"PPStyles","propertyValue":"","disableUpdates":false,"type":"customDocumentProperty"},{"colorTheme":"{{DataSources.ColorThemes[\"Arup\"].ColorTheme}}","originalColorThemeXml":"<a:clrScheme name=\"Brugerdefineret 6\" xmlns:a=\"http://schemas.openxmlformats.org/drawingml/2006/main\"><a:dk1><a:srgbClr val=\"000000\" /></a:dk1><a:lt1><a:srgbClr val=\"FFFFFF\" /></a:lt1><a:dk2><a:srgbClr val=\"E61E28\" /></a:dk2><a:lt2><a:srgbClr val=\"FFFFFF\" /></a:lt2><a:accent1><a:srgbClr val=\"E61E28\" /></a:accent1><a:accent2><a:srgbClr val=\"7D4196\" /></a:accent2><a:accent3><a:srgbClr val=\"005AAA\" /></a:accent3><a:accent4><a:srgbClr val=\"32A4A0\" /></a:accent4><a:accent5><a:srgbClr val=\"C83C96\" /></a:accent5><a:accent6><a:srgbClr val=\"4BA046\" /></a:accent6><a:hlink><a:srgbClr val=\"606062\" /></a:hlink><a:folHlink><a:srgbClr val=\"C9C9CA\" /></a:folHlink></a:clrScheme>","disableUpdates":false,"type":"colorTheme"}],"templateName":"Blank","templateDescription":"","enableDocumentContentUpdater":false,"version":"2.0"}]]></TemplafyTemplateConfiguration>
</file>

<file path=customXml/item30.xml><?xml version="1.0" encoding="utf-8"?>
<TemplafySlideTemplateConfiguration><![CDATA[{"slideVersion":1,"isValidatorEnabled":false,"isLocked":false,"elementsMetadata":[],"slideId":"638047172188871770","enableDocumentContentUpdater":false,"version":"2.0"}]]></TemplafySlideTemplateConfiguration>
</file>

<file path=customXml/item31.xml><?xml version="1.0" encoding="utf-8"?>
<TemplafySlideTemplateConfiguration><![CDATA[{"slideVersion":1,"isValidatorEnabled":false,"isLocked":false,"elementsMetadata":[],"slideId":"638047172188887756","enableDocumentContentUpdater":false,"version":"2.0"}]]></TemplafySlideTemplateConfiguration>
</file>

<file path=customXml/item32.xml><?xml version="1.0" encoding="utf-8"?>
<TemplafySlideFormConfiguration><![CDATA[{"formFields":[],"formDataEntries":[]}]]></TemplafySlideFormConfiguration>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Styles><![CDATA[{"Styles":[{"Base64Png":"data:image/png;base64,iVBORw0KGgoAAAANSUhEUgAAAK0AAAAbCAYAAAAOPA8rAAAAAXNSR0IArs4c6QAAAARnQU1BAACxjwv8YQUAAAAJcEhZcwAAFiUAABYlAUlSJPAAAAVTSURBVHhe7ZtBUuswDIa5IPfgEByBE3AB9uxZs2XLkiU7btCXX1iav65kK3Gaprx+M5rWiRLLsiwrKdzduHHjP+fn5+fw8vJymL5CXDI6N64PndBZ8vT0dHh+fj68v78fEBjTsc34+vqSvqevLEdkdK4F+Bj+nr6aoP329jZ7TOqXh4cHu9f9/b0c+/j4mH2/i/L9/X14fHy0gUA+Pz8POI7zDAYOR7I+stlWwYsJY6cXOSKjs3fge2cMR4KAywabBj4+Mbe/R3/70QWOOd06CQ1RjGXpgsHDcdNX+fSC/BxkbF0ynqVQX6sAP6pfM9ILXE0wJXBdNHBLv1eFGF4kRQlUkY0HbP1KyyejMwx2nuljtT40wyLI6oBEotCsyRIljFJGNHUAz2N5DrgazHBpJWHHLKm1FmJ9SssnozMMbePDlCCVEuz3iM/r66v2KVIy5QlV2ddD9K4t284ZoMFbcZnALbA+peWT0RlCg6zIMAi+7MLXLR3SCDTTKfPUwnSldSWMGD1y7RIy/WV0FuPUnsPMWfR4KJ4+ev3b+dZi4MRTsvPVYIZLK8mWDz1Epr+MziIQMFXArt5HEuk7yrScjSFRXUt1uf9gh4jXOgifG9aBPcxwaSXh+iqorew8iUdWD6ylI2CiYDsHIh54vNqyDgRPWk/qKyP9BX4/ycYYH7/yUnTcrt1VYWyyk5TMNqWoajrXIaDWwzGPsoC7ehOr6GCXgO8hZYLlGC9EJJbGk7fpSWtD+InfzY6F+qENUo4JugjdwHcm5Eh2kHHZni61MxKvSli/RUZvFR1kmKiO5Iwabb8TpiOtDdEtPVMH08/ZJsiqejyMPS0JIsl0fmbMFs06NTiOAfI2iu/JBWfXSCsmozeso+87oyzFmQwSjJF1NkXjKZqrGme3E+m9Xju5wJFL4tnTFEx84lWKwte2yOgN6VS1XgvTC0o4Oy+tjdAAjGrZiGrcJn8i00orAAOH0zRTQeC8Rt2nmL60YjJ6QzredpmUmta5s9EqayIwP1q/c+mj4j6ElWgOJbnFnhO2JwUCmEuF1gPBhOlJKyajN6RTsqZ7biZr3ScNAg4+TyQJA/OCa3i34NdcKu5uUjnLxFXeHrYpTb3lNJzJei0yeqM6rXNzWOs+KTTxdZLDEVpKIGjrUo7/6EnFjUV0rKUCPneQYRUzXFozqEsFOXiK6UgrJqM3qmPnyqJbit1HWmdEg29OwPIPP1GcIcnUgTunj0vDhs9CMwCkOMDDdKQVk9Eb1bFzvafnDnYfaZ2JJQELuHZvlRPlnMlOdv4UbPgsOGiLePTOKxm9IR1+KM480OiPEKXJ2H2kdQaWBiyoMmiT5BzujsUG84AbQWA60orJ6A3p1G8PetkW47tE0I4EbGGufXP1L85ig7mm5Z8ImRmrPqM3pFN+bjaBba3tE+eDwOb7rAoWFvqNfhpnENTeoirHRJLv00X3z5cHmg0gJTBdOLC9zAGnsg6k4WjWi2jq8ISqIKNyn7ATO0djXHz9amjAthYSwHnd5bxFxXNT9EK4rvXmZ3eUiWJJwe/6ek6udTmDwKEIDnYcBMcGtuWmDvoqwdiVaBI58DVo8Om+qE/iLaaMRAtcS6He/GjCKPr7BgOpHQXH41WQ5wgcx/lSu4pgwC2HKNGEUMACO47XZ/UrKc0sKl4GyegA9Mnj8KSVdep+IJkM6ZGxJZLeItE/boJtsJnnFclD5yUq7faEGLpEMEg4Cg6YO0G69U1fZZKcgGr9W7pcF4jinVNxwSLkBQW7YENmbLBfx4NFFmW8HnqPJZLZzjEWjKlOHGgjWI/tvrv7B0hjottNBcgrAAAAAElFTkSuQmCC","Name":"Bullet 28","Paragraph":{"Font":{"Name":"Times New Roman","NameFarEast":"+mn-ea","NameComplexScript":"+mn-cs","Size":28.0,"Bold":false,"Italic":false,"Underline":false,"Color":"Black","SmallCaps":false,"AllCaps":false},"Alignment":0,"IndentBefore":28.3464565,"FirstLineIndent":-28.3464565,"ParagraphSpacing":{"Before":0.0,"After":9.0,"LineSpacing":1.0,"MeasureInLines":true}},"List":{"Visible":true,"BulletType":1,"StartValue":1,"IndentLevel":1,"Character":8226,"CharacterFont":"Arial","BulletStyle":0,"BulletSize":1.0,"BulletColor":"Black"}},{"Base64Png":"data:image/png;base64,iVBORw0KGgoAAAANSUhEUgAAAPMAAAAbCAYAAACp4bnQAAAAAXNSR0IArs4c6QAAAARnQU1BAACxjwv8YQUAAAAJcEhZcwAAFiUAABYlAUlSJPAAAAb4SURBVHhe7Zo/UvQ8DMa5IPfgEByBE3ABenpqWlpKSjpuwJtHn6V51kiOHDvZ3fn2N6NZnCj+I0uynXB348aNGzcKPz8/vy8vL7/Ln5AbFRn73Gz4P0Qn/fHxUSde5Onp6ff19fX38/NTnOHr60vv7QbaeH5+tj4U2Yu6nZTALujj+/v7L2y3XDuMjH0OtuHuwM6w+fKnCcpvb2/d41LbPDw8WF339/dy7ePjo7u+iwLBuvzI4HgwcFKUedAku4GE4rS5K9/f338SGRIYruM+A2eAc7E+EuFRQQ0nXrNPRucagP0D/zNBIGaDUBMCfnWBAmhHkx/m9egEPQXdghXHDNGAJ9mVYszD2gNb2oRDwJmWP+XXC/49yPT1SBtSW9OALdW2GVkLaE2+JaBdNKBLu9cDVpjlR4SzVASdvVZ1J3F0e6C7zRLAIgc7gbUrJZ+MzjDYqSw/U9vQFRnBVwcq/FVXWZYomZbteFMH8FwWf78OqjNVCsqUR9DdvwlsapOdZcs5biPWppR8MjrD0FZ4CiV45Tjz3xWfesdYfPoP1RFqDdG7ttW5Z4ACGe8Iuvs3gU1t8pa2OPYRWJtS8snoDKGBV2QKCMpsUuRFqRGAplPmqoXpSulKsE5nDUdb8yOw/knpGEbaHHl2C5n2Mjqbcc61U+hJiHxcLOJh91u+zkl57T3SRVG/Jcy+EVw4apDcv6PY1OaRL5uITHsZnU0giKpAnt5GB9J+tDJXR8rw3Exn/554OD98zlMZOPT/qWsRj6we+KMDA/P5p/7EMAGrW0pJ+OwWnNvsPolHVg/M0hFgW/SdAxT29c6tdXB40nprvAPSZmD7P6s3xuj5jY794L7PwcmscubbEiDV2Sl83kkiESc6LQea+OaR601Rjzuy3d72CVjVwa4CCRJSnF6ucYKCTzTeApuelA6G30AXG7s4n1d1jIL6V5QQLh7nzGOC7KST2wHX0SKjZzroC4ysDgVnq4M7e+5fgetcpXaQRFJh/RYZvSk6mP/ojMo2Ln7iYTpSOhjdGmfO2dXnVRH4ll6f5EPnA4FRthWudK56/GyLjJ7pRJ8o6skpZ9cRrK4okeE6Jp2TIP5OOoI9I6WYjN6wjs57tKLxqgcJxsg6h6PvfrILj7NDEln7DHZVYJDRKo3rycHycy0yehmdkxd5vG3aiNWVFQRERxLhZ1tk9IZ0ivO79ypML3jDa/eldCAamL1b42rsJle/Mtd4ZwuVC9xGnryBLCvNCFaXlALgDHAk3tHwMaCB6UspJqM3pONtOZNS07q3K1hkMttrBnOk7wjqoxpkgg9dFt6ZVGUloFm3RUYvo+Nl2RG660H7vKOJtqwF05NSTEZvSKessu69TmbV0wX8E3ZPJFBDd5+8w+DFQCXYgVw3cFTexqqUAPJgvRYZvYyO0qPbYlM9dUJpOBjrtcjojeq07vUwq540ZTvc9S1Yt+QI5vpYhC8QnJAhdUCf3ByUs1JvyRpnFNZrkdHL6Cg9ui0211NvueXiX0xHSjEZvVEdu9dIzhmsHintjAZlTyCX4BWJzsVIwHVA97Rxbro6Wm3LomfX7isZvYyOInq95yeHnjZP0NUCUpzCw3SkFJPRG9Wxe4Nvcq0eKe3IlkAGvBi1tuXlnsk1bbe7/jmk6LJ4rN1XMnoZHUX0Gitilp42T+BgLuKxdl/J6A3p8PEpkwSxugXObfVIaSe2BjKoVtwmyXm8OHq/IQMZYGPy1QBr9Wb0Mjon59UJ2yKrS0odsBNckH1CnfrotLY6Y3znCuaRQC709rFX/+y0toMRMsAoCXRkwIxeRsc+pU3YYoNUmx58Zo6+d5/BPqFOvdNC31pbUNwPAp7rmQ58DW1ndpEIdi/h8BEx+T8BontV22xIdnXW7AiJDMIO7WVRPMc6kIZxWS9EA6TnyNAg1WYN26b0x+UM9mnqsJOrYAXmNtFPJMrGuPj5qWggt5IMwH3dGXkJh+en6IXwudmbo0vFOr0W0BigBk1rgPzNDvocYDAinIKNBcG1te1b1Gbp9xSjFwdmSVGPueV4e9lHSj5NHZ7XNYlszAlBAwm/JSltxks0GYmSn/rK2hxpMs0ucpeCdFoFg4RD8UBhGEwi7kEyQRNNAjkqsOt4aeV9GkFf2NGgp8+jXyjj/owVGfXW/YZDol+ec+A67mNMS1EETtByEmWGfcrqYlLKJ2R0ANrkcXjSmve6HQjmJWMLj0x/IllLIHokQ//Qb55b+JHOzYR/Cz4cMzicBYOD49SGhIEiR4jQ7dHyp9TnPC+ZL8qiDBxJA3cpisDougoMYnX2Cvqgtul13EH7yHOBKN49FRfYkxMN+oU+ZMaG/ut4MFeZeY3gee6VzGKD8WBcdVJFGUF82ve7u3+EAGTgkfE9JQAAAABJRU5ErkJggg==","Name":"Sub Bullet 28","Paragraph":{"Font":{"Name":"Times New Roman","NameFarEast":"+mn-ea","NameComplexScript":"+mn-cs","Size":28.0,"Bold":false,"Italic":false,"Underline":false,"Color":"Black","SmallCaps":false,"AllCaps":false},"Alignment":0,"IndentBefore":56.6929131,"FirstLineIndent":-28.3464565,"ParagraphSpacing":{"Before":0.0,"After":9.0,"LineSpacing":1.0,"MeasureInLines":true}},"List":{"Visible":true,"BulletType":1,"StartValue":1,"IndentLevel":2,"Character":8211,"CharacterFont":"Times New Roman","BulletStyle":0,"BulletSize":1.0,"BulletColor":"Black"}},{"Base64Png":"data:image/png;base64,iVBORw0KGgoAAAANSUhEUgAAAM8AAAAjCAYAAAAzB16mAAAAAXNSR0IArs4c6QAAAARnQU1BAACxjwv8YQUAAAAJcEhZcwAAFiUAABYlAUlSJPAAAAd/SURBVHhe7Zk7shQ9DIXvBu8+WARLYAVsgJycmJSUkJCMHdx/jtBxndbIsvsxFP/gr0rV427Z7Yceds/LYrFYNL58+fJ2u7z5dbF4KGZsmXz69AnX03z+/Pmu7SBX8qh2F38ZX79+ffvw4YOut5WPBM4fP368ffz48e3du3etrdfXV7v37du3ur3v37+/vX//vlWk/Pr1q644ATpxuzTBAH/+/Hm63YyVeZ4f2I4aeSawuaHRO3RAXOEHv+/+fg+c5/bTfKP0BTfojZw1Qh/ARq5wyMW/CWw0BuNKRg7EhOEOlEIH8veWmCJlpkJFJ0IsFoegPcHYo2MgazCLqPR2OdylQHo6QJPK6ChjStqJo9kH+8jbJRvQYrEb7mJw1vl9JyeesT1z3BGOKSNMb5RMTImGDzmafZjukq3bYrEb2NNsIKftQQr7bToTR4mma6UOTeFM9vHO8GAHWltWWix2IrY0RIO/S0Z7Xtk3bRni2aoLFTeH/T0dB9xPSqdaW1ZaLB6P2Vsv82h2gvTOPb5NNBl9gKCioQf+UUXFO6z6rR0rFeA9GJi0YR6PvewoveK5H+q6ej0dODrHi3df9T9XhP8p6PhQ1s+kFey/rg1+455H3BLWV6Nin24/TTDfcb2TaL6RLHpndaoofzH2Ph/XHbFvmI9sDbhOvhMrYWPGkezDOsH4WjtW6uB1rKN0FAySA8A1ixBx8V029HTQnhqiyihN7wXjwhjUMDWyhTm7g4dh6HF+cNVDcmUsnF+RzfujxP6gjXDQ7r5PQR2MG/X91kPRL2QxCCjZH/h+z6C9zIwRsJGGGlbVEcLJDUbe2rBSArd6LhvUibOB4J2JA2zIdOg4+gUHC0xnhYy+7szCeckMiIsE6b2Phq+Lq6gT+Ls2ZOPHvOI++xQdERIzhRomZCaTIGjM2M5VcC58vCVJQLHgzft7MiUbaKjhjjrji5CluNaGlRLUYO2G4FHWxPXuiIuKexFtB5L009Ax93T2QOeIkZxo4MjmmMbQGzvxvppkTjY7/uhAXq+h/R3ND+rOGPGVMEjMZjpdb5W9gZMVN6hhVx2ityZRptW3Us5IZ/QcXKITjQz3jqJO3TvXMOiIbOD8j7YPsZ1o9I7qdNE1z4xo1ibgaHui91noCLNbLZKsgcmpzANmIg0NrhNlWn0rJfAdRWeHbdy4SgfM6pWEKN6lN36NisXcNBh1IZ0tXntupQ7a72zN2V9IL6MC9KfjxA8BTr030yHAYfsK0S00ZZRdCSvcMYo0vcV3Wl0r7QBRz/fwM21cpQNm9UpC33fjC2cy4zxq9P7uSHtupQ6jbBizc+YgyLR7M8AZ8C7YqWf7KRCcUEfnittklc5cbqDyHRppMk8U58poda00AIPnFhDXmfOMc5UOmNUbcaodDVozn7OT/XukehYpdblGkCz7wJhnP8GfhfaZHBm6cK4wx9H50W+de8jIgaiYoo1p9mEnivTd6lmpAwbAtJlsOWbauEoHzOqNaO0c3L60+tXZgowyxo3qWaTUrbIPfu/dPh2F9rfHcbTvvYyOoB0dqHoHlVJ6kYZbkyJdtnpWSkCn0FFIx0iGbdy4SgfM6o1o7exZXKHVn/n6o87jCx9pz61UU7Vj9GwCfZ3ZZp7liOMA7Xe1zYu7nir7UCklizRcrMGhSuvdoQteTELTsVLOVTpgVq+EgQUys//HYukCaf3OB4ANOped97XnVqoxvWpto03gHvgTHwqOOg4IGaVEjywuKeVDECMNy4MBtDpWCqiB2I2cP6kDZvVKdL4gVZQD0Fejn/gAsMHPGCadNWnPrdRBI+4o48WPGnDgQTA9zRnHcVqfrTRmqD9sLIk0M3tb1c8YPQd/UgfM6pVoJoBUDkCDVYOI8+3tdaGzFVut1paVOtA4IaMMomPEe+H8J4x6CAIM3jP7ASWbcw3YkxnSdKv1Y4MlMZpO7G1VP6M9zyZdF9Klx1U6YFZviEZmCIKNLjwWD2PE/czoNfuMIroHsipbtLaqLMg+z2wVgY6xcNzT0HFGGRzPud3K5kJtamS/moUz+9xEuJEnamMuXbRdSNY2v7BBMDGMrngPFiUaH56jHXdiRfV6zOiAWb0hGIcb1FB60VQjZW+xaSzJvCitnd4ZjIZVRdmIZp9Zh9uLzsEe6dkzk8DIGWl/6bzSSG8/TTCpVWOgbNCJ7UJQjm17ORUaCiMqJQ6YhkPJDGxGB8zq7QF9jWNQwXjSqCZokMFvGgWu7POE4bY28M641mxnj+MQGnfPWI8ymrtK3P666DYXY9e+I5BxTNm82oMJuYORRide0LojMdCeRpa4qDAsDPD20xw2LFCrlwjJnlGU7DnlNFggHSd+Y2FmDQ7zhLnhXEB2ttHqoYC5VMOEsY2cuAe2RyNjPYKOda/MjAV2hnnQdYHsXZvF86MGcikwwKOOt1j8H3iY83gGWyyeloc4DzJOdf5dLJ6BhzgPzged8+9i8TRc7jz4iPGIDwWLxd/GKefhp104C5wGX6Lwe2WdxVPD/3AoXt7Lpg3I+sK2eHbujF5kGjgK/3eJ/8X9G7y8/Ae0FB4UYBvzkAAAAABJRU5ErkJggg==","Name":"Main copy 28","Paragraph":{"Font":{"Name":"Times New Roman","NameFarEast":"+mn-ea","NameComplexScript":"+mn-cs","Size":28.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QgAAAAjCAYAAABo6pS+AAAAAXNSR0IArs4c6QAAAARnQU1BAACxjwv8YQUAAAAJcEhZcwAAFiUAABYlAUlSJPAAAAmTSURBVHhe7Zq7ji1XEYbPkzjmuZz5FYjInRATOCRwRkCERIaIEJHlyCKxnAASsgXGFzTwbdW/9Xd1rUv37n18zrA+qTTTtWrdq2qt7pk3i8Vi8X/Fv//wx5evPvjZCz9DtVg8nf98/c3Lv37z25vvhep1wIRawoTD7CG+/d3vy/YlYXYJz2p3saj48cuvXv7560+f5s/f/enPL9/86pNN+zyfOQA11n/8/Bf3tv7+4Uc33feffd5v74cv/vLy9ce/3AwEITOGyWkYhLfJBH/869+eEsDrBrF4mxAzHnBIFD0E8ZHbzUJcDQM7UJLhJ7Ee6ls/SnDMpRvvGPsAkEcDjQnkNq9IOovFu0KOm1CfhvbyodqTUZLQwU9yCNUOJQn6DVWNdzxVYUCVBaNosXg1XOnfihkCOgc/p79uAy4klTDZoBt1zwY8yXU/LcjIB3H2FsE7T24LieLF4tVwlX/rxs23h1CV5O963ACiaIN/NghVE9l1LwUyUnAPK3TQtSW/ZkTxYvFquMq/iZnZA1nxhbRi1Mc1erV321DtcYNHbhEMhnpcl3hWO8jNYLF4RVzl34qXGfwQb/Xr5b0YVrwi3DpCvUdG/O4n/5GBg959NCi1g9wMFotXxE/l3+qzdYPwWwbS+g7BK41suh89ZRSPm4+M3YoJBuztqA3XtaAfJqY2ELIa712jaxLlo39YadmQzDRf+r7q/0Ay+nu0z49n//NTD43f94bf0dF2mDVRfXcqjUntsd55v/OJlaU6oao6vZNshmr/9MycWn5a+RW35NH7vsj7xs+f+gBUn4wrVBvy+jPmys80J9YjVDVqKB5P3SJUh00L1fQCaqMZKI6Ajkn6plRZUJvX66dlQ3sebC7d69YJmBdzcCf27O1rVqGPU9hpffjpH616zqL1laD3/rPk8dCGf/hCWv051Lnt3f/qh+owrf3L45FesD7YIOo/rxn73/vKL1s/pLQWuf9bhbeA/+WhlRTB5ylBF8X3W8bMPu4SBHjw9AYitGC+4KqPhGoH2bhl44mqmgh95iCPojuVjZKDnyJsvBISMnvCjLivSxEk7vit/hTcvrmOBzp9hfpONX/WFX0rcJB84rtjVuUVJMYZ3+nB2PP4WTe1q3HnpMZeUi8eN/i6YxfqDVr31jzzmEL9dLTfrbk5+WBA2JPR3Haocjze8OAcDQZHwy5fVVQfCdUOD8pQ3cFxVdbayOy4od7g7SB5nMLn3LI5ghwxO6/w5FitsZyhNXfBWNVOlUhm55+ThE5N4eMdrQ91Z5x4hjz+6rBwtB6t5DRKdlzH0ffG776ChPrpMCb6qw6cijxOyaEDUJXi8Y4Hb29Aykh5Q1QXCdWOkc2oHK6yyY4Y6lO4E7a+MyixtvrT+o8CIreTAxu8PFQlvueVE836BEE3fUJNoD6Ran7C1yJUJd5evnkpCHtBdKWvzKJgH/lDJvuHZHp/VCEe78ycGFqoKtuqLhKqHeqjNdiZNq6ygVm7EX4ah6qkNX/P/K21ceTUSHWLUBkSqhIfd7XnGi/SuhkB4+kF8lHUJxKqkupaPSNRfbPuJPlQl1T1nwnJuYqzHsyBBIj4q5VkdBO8IeN43DA6MVoODqqHhGoasjeTmmnjKhuYtRvhYw/VIXRNRmYShAd2PhFBZUioSvJpE+o7+eSskgA3pqOn3AjvM1Qlj667J5hQNZHd2b6OwHoSi6Ok5ZDsqOP+oNdWl8pfNsgwHjf4iVFlGyWQeNygeq3yDJPXBvHTr+m9Nq6ygVm7EY+244l55k+hfvJVffbKMiNbDyJ+D/UdnHlmzEcYjUnM2rXwm1iomjza1yyKQfY4VEPkD/hRTuLsjfsX0k0SMorHHd6Y3yI0iMpJQHWQUJUwAV1/8vV4po2rbGDWboS3c+aq7fWrm1tmdPL3yjIj294tgt+PXoNn8P5CVeJ2M+uW8fqhanLE9iyKsSPJwfendfvk8M1JotmHDOJxR+vE0HWude1RHSRUOxgUA0WqDZ1p4yobmLUb4e0c2Vzh9We+OHuCYC1DfcfbC1WTXjui5ROMdeaV6CjqCwlVidvNrFvG648Su9uG6lLOJAfwvem9kuQbevMWIYN43FGdGHLI3kcOrxOqDe7UrUUYtQFX2cCs3QglT2TmfZzN8g3y+tVHx4yvZdWfypBQNZFdb2+zT4T68o+Touqrwl8RZm4yjNXX3U/V0WuS7JBQXcbZ5AA+h1A18U8ITfuZxvKJoefeBGSPhGqDB0GodozagKtsYNZuhK8X0svkgL0H9uijYwZnln21JypDQlXip8roBM4fUklSvaTyCOoHCVVJXvfRHBi3r6/PibZCXeL9hOoSHkkOcHRcQ/uZxvKJgYwytNuGasOoHN6mDczajfATHekFuYLSHSKvN+1FUYkSSuu1wNsKVYmcExndBHyO9EuCO+vUI9QPEqoST5QI4+olZ8o9ifC71++tgduF6mFISoxp5iMva135lR+8oz0E2TZ9VAbx2CRn59G7ptuGaoOXV47lzoqEesdVNjBrN4OfRggJ1TeezWOO6KvA9lvE6GTW1bp1YqodpBcwGvPMaw34HKs5XIX6QELVxANEgq96sPTWHZ3qtYImJ5LRDXEGJYdRW5Tr1aDab4+bUYzSlmyrGNycVKNs440hoS7xdpGqbf3lArktTJyS9IPj5QCjnHby1c9tQrVjxgZm7WZgHu5sPWmdGO7src2Ws/SuxGoDaX0TkWM1T5ICv0XMJpUzqA8kVE2OrHsVFPkWkhM76519ExskTA5TJbUZacWsDvNRwtE8St9RIKozHKfXGHQbDHK7CM+5bZ7dxkXBoJNRkies4JBUQTRjA7N2R2CseQ4uzKfM3IYnUn6XU/BTYx4Fp+oj9Jn3Wu0cSQ5Czt1y1kc5sy+jdUd6665kWYnWyHU3/x68BlbMjLMl9BnNlPhrJ2vm+0PC077tfMc76UmYb9CJ4c4lcv2eRJVbe549s+OyUUyQMpKST1J1KgmTKRuoyiVh8hBskM+T39mY2aBinVgbrcXRNlQH4Zm1dMfE2UaJqgXX3JGznsXHnSVMujA2X3fmzNwr/81gg63WnLoeTOiyTx7F9/OozOyX5uBrgBz1v8Urx50jVJeBA55NLovF4h3gmQmCkzV+XSwW7yPPShDcHLhBxONisXgfeVaC4F125n1+sVi8wzwjQfDh9FkfJxeLxVvk0QTBF2/q6s95fP2+/b5uD4vF+82Z/yPIeH3J+svFYvGeUwW2JEymIBnob/b5f1UWr4U3b/4LB+sgNDPXdIEAAAAASUVORK5CYII=","Name":"Main copy red 28","Paragraph":{"Font":{"Name":"Times New Roman","NameFarEast":"+mn-ea","NameComplexScript":"+mn-cs","Size":28.0,"Bold":false,"Italic":false,"Underline":false,"Color":"230, 30, 40","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JoAAAAaCAYAAABPT0XPAAAAAXNSR0IArs4c6QAAAARnQU1BAACxjwv8YQUAAAAJcEhZcwAAFiUAABYlAUlSJPAAAATnSURBVGhD7VoLkuMqDJxz+UA5j0+Ty/gwXrVkIYElIDvOvnkTdxU1GTD6NgKcfN24cWMC+77t23Pd18ey49/Hc8ffgtH4jf8ASMqTErLQR/zLbVkoOZSsnYCE0Qd++AcA9q5kn7fXE2k0fsNAq3F/UKzwURrF7bHulPphvNq5y/LI5xGL6GFRAGId3YcQU/6TiKZg29m+mEij8U/HtnqCtQ18yGNGlUkWMj3ExegoViFXZOWL4Ezo8yFKb6L9LuzbykRZViEK94EsFfmoQh1jHjr3a1nLXMD41MwrExKBgCTrJtpvA6pPFhNUK/xBWyjx3OkgxSceK1WShEsPwQT2ibStj5tovwhceTwRGvidriIMwYpTzJmweFkntc5B7qddBhQ30d6HrGrZuS7ZVqOYV8zlVl8IMmCevToQZuPyoK8S0HBzQTeex7N2scCYnQs8IPd0+yX5+fPvI1pkS/dWRdhwQG7imdm+PSVekI9knvVRLlySMV7nSpr3y295aK/6rPC6WhlKwJxoNrciqU9GaRzQnHBQ5gOygnTHoZIJpwHBNZm2XSWvv8m2K8XssJJcBZc8Rp/Hu4imld6TBCTCkLdPUex0RESf3MLOc+r4QQ8tRPdKgeOk485vkanz4uOM2H628RWUuKWH/fOYopszHixBsdZ7n+K33TaJtrLODpfS2xia9Zus8wp6B9HKnCZIvQBK8uPkZltNK8/7DGTxNZ9ifYhXdEh/BRLzs/xvE03RbnHS6hKusEAEBvXIoWMBobSKHF2Mrp4Bkf6GaEqMUF5gY7EvDbzZ4AngE5IRo1SvbFG2sWKZMQFnofZGNl1GNAAPYruT5Fo7bXUXE63FTlt3bcf7iWZBmk9WlnSPiDA+IRnRsjiaX00/cjKI6wjsT+LLpURTMOGq7TRwivuvJZqc46D3OEhTlU31lIBfRTR9fp5ohUSdoEbb53eIBqhePxd6MlkzgL4RUbMqq/AxL7aALNG26GFBqpN1NdE8sf0hvKvHOXUt0eaeB2aIFvn8XaJZXGRM5M0vkBYsb0AyIFo0HmEMWXgnQEAW/KuJliXs3xJtruz794qjFQ4Un53Ml4iWyFbd8G2WKBFkbkycFr18ADbu5ElnfxVYQOrnegpfJVqPEF09AyK9SjSgECcLJMfD/DJfcx1aBfz4DNF03gwR8R1l9lwPHN8BybbmVZfGKNJXKh45Kz2EksSZ1dg8YwQIyFGCf05WVHqvIFrk9Gg8gvcLOqtftFAEooT2qlohVBs/7U/nqe05CSoZnecyjEjG/tJxJs1J6lMjswoq7e/6+zMZJVIQYUTg2RgjTJ1EMe6QGYxZYEAqG7M5pIuMQB/02++dhGi4HPhxGaMWJGs0ngELxcjWtJAUNWnUPlxsuD+IXxuL+lxKJOOxuKp6lEXtK8gE6gXVazERVa/++sP8CWyGMr0MbAgKsbdSDvK5n5EAbYBK4wRYBakalkTimBKR5bpbrnzdA80+iUJCX6naBlWjcfo7hN1+j7lBLDxgJ7+O8bHpzPF+IVlcKXUeJWv6x4eHr7N+AThjzpGMWofAzB/n76zNN/4haqJZZX8VTLTO9nfjw3EZ0bDNd6rOjQ/HVUSLDus3bhRcQTS+7LxwybnxgbCv1tDkkiMjOc634fGt9MaHoncjHr2i8Df3/8cN7+vrD4VtmI39R4ItAAAAAElFTkSuQmCC","Name":"Small copy 20","Paragraph":{"Font":{"Name":"Times New Roman","NameFarEast":"+mn-ea","NameComplexScript":"+mn-cs","Size":20.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MMAAAAaCAYAAAAKTuhNAAAAAXNSR0IArs4c6QAAAARnQU1BAACxjwv8YQUAAAAJcEhZcwAAFiUAABYlAUlSJPAAAAYTSURBVHhe7Vo7ciMhEPVJdtO9i8M9iiMfRYFv4tqjeDMHChw4UaCA5TV0T8N0A2ONVPIWr4pkGKA/7zUD0sPExMR/ghD+hvPrS/h8+h3ef/wKH68h5C5Cr3/itghvf8Pp8Bw+Hn+F95/P4RTuNB8gzimS5vgzGhqJQ+3xdyRQJFQ0OoBUb/djPOz9jPZpezXZe/0Tt0V4ewnHmA/OxVYxhLc/UUR6fMzt00s4DXCyHnt8jGt740LAy2kBkD8/zpMsi9+TGBhkeya8RfZe/8RtcT5kUm4Qg4yxGnHWnye8PqeC+PQnFfVc9E0+pwqaJvYmPT2lRacYJi4FyJlIPCYG2lFi/o6HRGZ6BkJrgThz8dj3xxcZCwjn63EyoGFcItQUw8Tl2CoGVHEvbzJXbMfD8kXDoCLu9MluE3eM/Egb1yb7OR58phgmLsUWMVAF12StoL9qClJHLEXe5rW5CchDTNg4WNzbAZoxxfC9sHVn6MGr/r2zicmLQl00uDxEe8A4ubbM6sOBm68x0XDa5281vCuHcepbvgE1MO/qVivO779/PTFYtjRvIiLOMdnHKp6e7efXFC/Mj2Su1kMuVJJXucpN+6U/Heq+Gpw/rIf3UBg5Rzp3AOe2iEXnNqeIRfZlTzHoeNR+skh8MSxjCyFpwkijpPuiwGI6aZ8IbD7kUOA4CAgY7pazwPQNVa1msQPz5SAXBDC2zGuJgXdMTWQkl+xQ9jHETiUWPKObC2NMEb/YQKwPRS6KE/crv9Oc+XlMtLVbJ9vXNmrU638cYv5ijiQ/8dDJJAKBMZ/kEDZI5W3EAn16DMTEV5y7iCHHyDsgY52qj1G8U/OKOjlxqrXUrz+xaqItFWAdLNnCKkO9561qcg0xyJgqSK0AEkEdAnpbdj1fnTQvvmKfsx6Rtyo0FnRsVoTIYBtW+f1CLIoxe4gBvOit8xUxMOrPmWR4uV0zJFmWQS0Cc59BesyHapwfEZrrXEEMTF5zPsNGsc8N/GKDJqlOiEde2QW8wlHHiua0RVJjJDa0jkPcReTLehILh2BeYdgKtt2K225iAPAiPm3IKbyc2+qzZmcx1OCf78WOG4hBgmSs5cEjpoZFap0QTwxeHMWv+jly0okrox87RZhWU7FiP7f6sxUUcyfehd2XioGBAfLNazhwLTGk79a4bpyXvtnjbuWus7sYmGTjYhCiN4JqVcRLxABYxMM63lw1hmM3SFztjxfrPcSAOXqC93ZUhvZd4gVCW59AGpLIysm9xaDFpw+uzXVGE+r019j6PjAiBsvnS8WwxCX1pfnGRTwcu8HCMBK7lj8jIJ87QgCs4qNh2kqTd7YJz8m9xeCR6rZiGNs+9e8uvSoEiM9qzk1icObmteHbKFEY/dj1Kz0AGxGLS8XdQ/JvbFyLM8DSr+ZLD9vKFyer91oLtpy2EtxKTHOdncUACLm9QFI8Fr/En8YaXKl0/wh5eNyIWHDd6b1nYSQ2SyyivwOx6BWGr4qBONARwrn6KYBtsWIiO4cueEK0RkWxyAvI2NhXB3Nxek0oawvbQwyW071+C9ovrFn8kzcm3yJdiwRC+jp+Sgz2uGx7gzjFHFsJNhCbbizw24He7dT7TRJusJXmbAiB7XB548W9tqFwNn5vwlk9kH5FpAnXxohjlePJuDyn0SfJi00H16pCWF/+i57FgAO17ue5LEL1+j1AzBKXupnELYmtfzyj50b86liU56RIVEqYvTtpSOFpfNZZKGLTGNuOheGXmlf7VOQSLfrW+6wr+NlqjrjYFv7X6yIEI65YjA/QZyQOSteLQyDq77NAncTlXTi2VJuixaB4jrFYaF51e5X++pD+prAQLQlFV7W6oUL0+smRDuRWi8casdCAnXQVrGPTGKP9QrJox2GbQZTO3x0Y7OuwX17+YvN3iCoWZF8jFixmfh9xiIVPyBl9w6/T3ngA57IhIaC1xAyOK1tG4zpxQ5RisEk4AhKDUaEnJr4NdhMDPmMalXFi4u6xlxisw+PExLfCHmKgQ/CGi4GJibuE/M0kikHfoLWwutkZuG2amLhbtG66etej+kZu3orshYeHf3IE53/ctuTWAAAAAElFTkSuQmCC","Name":"Small copy red 20","Paragraph":{"Font":{"Name":"Times New Roman","NameFarEast":"+mn-ea","NameComplexScript":"+mn-cs","Size":20.0,"Bold":false,"Italic":false,"Underline":false,"Color":"230, 30, 40","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J8AAAAUCAYAAACTbO/7AAAAAXNSR0IArs4c6QAAAARnQU1BAACxjwv8YQUAAAAJcEhZcwAAFiUAABYlAUlSJPAAAAPNSURBVGhD7Zo9ktswDIV9krjNXVzuUVztUVz4Jh4fxdttocKFGxcqGIKmpAeIIEFLzqwTvhnMZCXxB+BHEJKzaWr6MepPR3fdfbjvX78n839fD2fXO+fiY4t03099X0/L+uwP01y7w9cq83ul3OlznO/3/hzm69zZXbfx2vbT3VeK8yvkLkfXxbnm4u0u3ifBUbc/uvtF8e2+F9BJWykwDb7o/xvCh2unxZt8HACd2fbD3SSALCg52x0XZ8AGX/Q/wvcOcu7L4bpp8Z5tJA8atb3tMu1Yxz4oCFiPAUuRW6kGX/T/TeB7lGLTmg2WijeuB65tyIbasVsCQruvDUbSwJB99QdI0x7umvpSjkEbpcNdpjgcdjKOS0a17SkNMNUwN1+WsOf9XLvdY3fHx0bN+g9+fbkUfNqxO/eNQ1A1tvcLx7ZuVDZfapfJYCzD1SQpdHSYrAWApfCpZjze2bw1E3WUPAakdSIjYZGdNBHoUv+jVcBHG2P8N1qFbx30UQ1fYvPM4ZNHLmyW0F5JKqwhmm9E2eOmZITF8EXQ6Xp4Q4I5yP5SkvCxvmARsC8+5/g8ZQslu4/XBWT4gob+sWwRFuHRhjIXg7gGPm+WOLGxITOy0slbDXx4epjh00xLKnLBZgagDFoK38wBDJKhJmILJJ5Pjc8CJALB7ilju4uH1ENER/DQN++fZ55cTKrgM/hG0jYQKRd3q6rgi/CHmFjHDvUN1QwKiOgUBuEZ+GSbHBwpaWOQUveKR+hgMHbIirI+FDb2r4A0KLW5LPCZfEPwC2PL/qyqgQ/XlsXdWFIF9QQj7nRojEFYHb5EAKWqF8gKH4yN8x3KkLs/AdIAFODD8VeHrzD234RPlCjq3CxUrhUg0o/JfMrRisrFJg2APfv8e/Ch71b4sBGZDzK+woc6x5D55GS0GoNlEgFAanFyWnOBkmBkYLX4lzsN1oaPlBtbm2+NSgBr88omOBaUgrFOccGMb1cMPm+WN1RNSxeIAKBAaLuWBQ2u5/xjMSGYoM3YF9kL4MuNPV4XbWpUgi8VL4ptblMEFX/bJRPUssAJ074rSfiSJrKMpqcWiOaMmV6Y7OeZ+da0WRU+eYqBXZVPQzUqwUdiG0Babl2H/9XCdqgnmL6ma9/6HhlrcowyID2rBUjugjV/4YiXg3L3wm6Ub/SKj4+dCzGhePgg9ixbTtCQxv6lX7gwL4CPNJtv9MsCTknWPuZMzD/TNf1HWgO+piZVmBFDDR6zKDuOYy0WGjQ1rSVW8GuWq7uampYo/EKFNd9gse6y1tOv1WbzB3Lsi7ogNx8aAAAAAElFTkSuQmCC","Name":"Sub heading 16","Paragraph":{"Font":{"Name":"Arial","NameFarEast":"+mn-ea","NameComplexScript":"Arial","Size":16.0,"Bold":true,"Italic":false,"Underline":false,"Color":"230, 30, 40","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KoAAAAUCAYAAAAdtqaHAAAAAXNSR0IArs4c6QAAAARnQU1BAACxjwv8YQUAAAAJcEhZcwAAFiUAABYlAUlSJPAAAASHSURBVGhD7VkLcoUgDPRcHsjzeBov42FoFkgMGDD4+n11Z5i2EEKyWQHt9ODBgz+KbZnDNM1h3QP9fPDrEPYtLPOE4sQ2L2vYqFjbsoQt/J+iPUL9HOykp3VdwkyamonM3N1FCHvY8hz8OS1bOS/sa5jzANUnDu4bTUDf9J5CRc6Lk8AHY6DdLUzzLILzCFX0Ni9hpR2SdVhgW2xBxgXfVKjI2fukP7iHpJ9rnvcVp9iFHbbbNSr/fNylsfcTqouYBy/DI1SvmCPSjoptdz1tufqOKnbK8SH01Oj2IP1830Dfjt+zzayuGF47hthnGzxgtZ32iTj1sbLQkQSTotF8+hnv6SvdUWf10J7i2+jKkPM148OVIo8jtrvXi/TOcMSKd4ZXuYjxK3u2pTeRsIgPalkHmCu1NbRxhSsRyrpe3yBXJ7vQHSGNnGHtRpGMLGKQgb5C1EQyF57nszi8doAQpxKDCDGk+2qfeClM/tJDZxEYBZbn6NPlFF/mhuPjfAHmkf1C1Aev1FQuPbAfroPUR+V4l4sWv/HBiHblCZrERH153giuhCocrmmDwO+x4RRvrSdkXBi3FrcKZxaTCVZiGLM7X1F4fiE8LpohjlYO1pqAGV8lSiCJoiy01deDxFDFnb5GHH5GuDDjd9YBfTVPXvSEqteHUCmEaHM83OfcBJicCIFhaqdivihUoO732EliardgmDtOj6TOWBKWX6iyI3F8lShbubXAfnv2o1x4+MXfchQXOXUEc4G+UNvHPsdlbTIF0v2IDGFMTSf4GUKtfXjseonJmBJJl6TO2F2hAu25/mJzbDUXGqNceOsA6BxijsYaXnRrYPDHsHKIaH3Ul91VBdta3CLjiiDu99j1i3PezbokdcZeEWqMEXHQXRAxyr1voNi92BijXHjrAHBeWB/zenFcoVsDzkHxx7ByiIAgdWEYFiGtxS0yWgSl/mNNj90R/DlWK+kuSZ2xV4QKxLfqi7f1HsRvXSSFUS68dQDEN76QNHThRV+oDTESjhgq7mJxKsIBUwDNAiUydFAtguJ6KohRuzpxjknP/wmhRr/q7zs4Cph860LBP8cwwoWXXwbzY42NoMczwON1XFYOEak45BBPfy4QCLOKJuLFk4AsYEe7SPF9MifIBLEt5vMnFIvIKztdRPl0w31kiL8ZrUICWmQp/hTvkVu5rvCjfFnFZDur4Zsl/XRBfBeN8lFr3eHiil8G+2kJzAvJo5O7aIxz4Pcjaw7fUfXHbLS584kqFhot20QySKzFp4ZMEPrEL9lzUAyvHQASyy8T5ZpSLBlHS/lhnHHcv1P8Il7VZvJb+0LxjsLnlgVk+dDNEkUL8FXUgjaRuhZXXDBG+GW0roMetHhoCV//EyLl0I7rSyAEXRTIa/fbgQe4RTJyfHWHuotRfuPJ8uKx/6fwn4Qad5FOccO2mafTd2CU3598qL4d6Vjqb/mA1+63g8UQ/3+uBIn8cKXqHbNfCS+/HH9q56vSW0K/lHCzSPLa/RWkO74uOOWT78AY/26M8ItrS7wn/mC8NqbpA7wV5FieOtTNAAAAAElFTkSuQmCC","Name":"Supporting copy 16","Paragraph":{"Font":{"Name":"Times New Roman","NameFarEast":"+mn-ea","NameComplexScript":"+mn-cs","Size":16.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HEAAAAPCAYAAADTViBhAAAAAXNSR0IArs4c6QAAAARnQU1BAACxjwv8YQUAAAAJcEhZcwAAFiUAABYlAUlSJPAAAAKHSURBVFhH7VeLbQMhDM1cDMQ8THPLZBjqD2AbzKdtVDXRPQnlwMaY9wx3edz4EOR85Qg/+Oi2eOFvQ/WHYTN+43fI+ZlTAL5DgifLba/RlPtnCmCI4C4OPIYTZfwW8fUwInUisrjCf9XE5d8TEZGvSJO8CrnxWpAGvYhXygkGSldObHdDEmYiIq6IVRJMsBuvhyeiB9LjuyKyjY9wf51WW2sqeDvFpsEaz5QDPMerXiO87iwWx8EiKlVYbK0qle8pzNxu/mBTxEKSJXftwwVu5/Ge5Kr0udU4EbGugdsvQ4KViFWMkFK7u5lD3JCcUCEbbCX5ulhL0Agr601jwXWCpLF/id1i6L7M3aEnwubNtgAd7TvmLuvxTVVFG0m+4lluRyIiTzOflYhs08LZJBG8EdncIAr1y0YnMSr8WIp0t39GFIJEmxDBgloe9Hpe7kM+Kj4V80aYihMRlwWxElG/E/uEjcCritYbc4hATGP1JG36O6zI8nggIeAH9+Ktpe3cl9OI+3hFXgi0L2N5ySOYTBARZlNfbYJtMkcTL/16qpSfR8Qi1k40L94K/VoaNWeTG3jWV4Obu7KXoSIICKj+HuywEhHzqkWCwDySWo/gichjcwHYLqLpPm9sQpRDxDJW57/r71BJNx8zECPyYvwOVLlTLt0toufSTdWR762xgxcHUQvLNsVtW2zSjPrGFwm2c0OEainP8uVpm/44wtaE6PLQsXSLMF+P274UwQ7DvhV5IqRjKyKGgEU22jWeKR7lM2rQF7O2lfaN4vgxiAg476VLYAL80/kuOD31JMxE3LeBvoLKEI3pk/2OOBUR97rz+fcYriRonyIgPmLzRGrX319cd4/H4wuEfW4cYfIe5wAAAABJRU5ErkJggg==","Name":"Diagram copy 12","Paragraph":{"Font":{"Name":"Times New Roman","NameFarEast":"+mn-ea","NameComplexScript":"+mn-cs","Size":12.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PpStyles>
</file>

<file path=customXml/item6.xml><?xml version="1.0" encoding="utf-8"?>
<TemplafySlideTemplateConfiguration><![CDATA[{"slideVersion":1,"isValidatorEnabled":false,"isLocked":false,"elementsMetadata":[],"slideId":"637595972118096191","enableDocumentContentUpdater":false,"version":"2.0"}]]></TemplafySlideTemplateConfiguration>
</file>

<file path=customXml/item7.xml><?xml version="1.0" encoding="utf-8"?>
<ct:contentTypeSchema xmlns:ct="http://schemas.microsoft.com/office/2006/metadata/contentType" xmlns:ma="http://schemas.microsoft.com/office/2006/metadata/properties/metaAttributes" ct:_="" ma:_="" ma:contentTypeName="Document" ma:contentTypeID="0x0101001E8D0B7D60BA674C8DDEE201A70F1CFD" ma:contentTypeVersion="18" ma:contentTypeDescription="Create a new document." ma:contentTypeScope="" ma:versionID="15492d11610712195918020afefdc361">
  <xsd:schema xmlns:xsd="http://www.w3.org/2001/XMLSchema" xmlns:xs="http://www.w3.org/2001/XMLSchema" xmlns:p="http://schemas.microsoft.com/office/2006/metadata/properties" xmlns:ns2="577da54d-2b22-48a0-ad1e-b14c88199caa" xmlns:ns3="28987703-de75-48da-b087-7aada7b05a0e" targetNamespace="http://schemas.microsoft.com/office/2006/metadata/properties" ma:root="true" ma:fieldsID="17de960ff59858a64eb2fd9a180c9711" ns2:_="" ns3:_="">
    <xsd:import namespace="577da54d-2b22-48a0-ad1e-b14c88199caa"/>
    <xsd:import namespace="28987703-de75-48da-b087-7aada7b05a0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7da54d-2b22-48a0-ad1e-b14c88199c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19da06-8328-48d8-9e4c-d7fdac2f20a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8987703-de75-48da-b087-7aada7b05a0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a243f8e-2c42-46f6-ac07-babe9a704f45}" ma:internalName="TaxCatchAll" ma:showField="CatchAllData" ma:web="28987703-de75-48da-b087-7aada7b05a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8.xml><?xml version="1.0" encoding="utf-8"?>
<TemplafySlideFormConfiguration><![CDATA[{"formFields":[],"formDataEntries":[]}]]></TemplafySlideFormConfiguration>
</file>

<file path=customXml/item9.xml><?xml version="1.0" encoding="utf-8"?>
<TemplafySlideFormConfiguration><![CDATA[{"formFields":[],"formDataEntries":[]}]]></TemplafySlideFormConfiguration>
</file>

<file path=customXml/itemProps1.xml><?xml version="1.0" encoding="utf-8"?>
<ds:datastoreItem xmlns:ds="http://schemas.openxmlformats.org/officeDocument/2006/customXml" ds:itemID="{85C9654A-CB65-48CF-ADF0-1162351C4C97}">
  <ds:schemaRefs/>
</ds:datastoreItem>
</file>

<file path=customXml/itemProps10.xml><?xml version="1.0" encoding="utf-8"?>
<ds:datastoreItem xmlns:ds="http://schemas.openxmlformats.org/officeDocument/2006/customXml" ds:itemID="{C87C8382-8249-4949-BF28-7DB601052577}">
  <ds:schemaRefs/>
</ds:datastoreItem>
</file>

<file path=customXml/itemProps11.xml><?xml version="1.0" encoding="utf-8"?>
<ds:datastoreItem xmlns:ds="http://schemas.openxmlformats.org/officeDocument/2006/customXml" ds:itemID="{4DAD879C-5E5D-4B23-B71F-48582E20792A}">
  <ds:schemaRefs/>
</ds:datastoreItem>
</file>

<file path=customXml/itemProps12.xml><?xml version="1.0" encoding="utf-8"?>
<ds:datastoreItem xmlns:ds="http://schemas.openxmlformats.org/officeDocument/2006/customXml" ds:itemID="{E6A1652C-A781-4AF5-93DD-5BE7FD643DAA}">
  <ds:schemaRefs/>
</ds:datastoreItem>
</file>

<file path=customXml/itemProps13.xml><?xml version="1.0" encoding="utf-8"?>
<ds:datastoreItem xmlns:ds="http://schemas.openxmlformats.org/officeDocument/2006/customXml" ds:itemID="{79BC2F45-7ADB-45C6-83DE-CEA667DC974F}">
  <ds:schemaRefs/>
</ds:datastoreItem>
</file>

<file path=customXml/itemProps14.xml><?xml version="1.0" encoding="utf-8"?>
<ds:datastoreItem xmlns:ds="http://schemas.openxmlformats.org/officeDocument/2006/customXml" ds:itemID="{ECBD5CC9-6EA8-400F-9BFC-A8EB5F370A6C}">
  <ds:schemaRefs/>
</ds:datastoreItem>
</file>

<file path=customXml/itemProps15.xml><?xml version="1.0" encoding="utf-8"?>
<ds:datastoreItem xmlns:ds="http://schemas.openxmlformats.org/officeDocument/2006/customXml" ds:itemID="{4141E760-D240-4950-A825-24C0B5287B4E}">
  <ds:schemaRefs/>
</ds:datastoreItem>
</file>

<file path=customXml/itemProps16.xml><?xml version="1.0" encoding="utf-8"?>
<ds:datastoreItem xmlns:ds="http://schemas.openxmlformats.org/officeDocument/2006/customXml" ds:itemID="{5DDCBC4C-B0B2-400A-89D1-60E745FD21CB}">
  <ds:schemaRefs/>
</ds:datastoreItem>
</file>

<file path=customXml/itemProps17.xml><?xml version="1.0" encoding="utf-8"?>
<ds:datastoreItem xmlns:ds="http://schemas.openxmlformats.org/officeDocument/2006/customXml" ds:itemID="{9FFFD4A9-7A2D-45FF-B067-34AD8B44F19A}">
  <ds:schemaRefs/>
</ds:datastoreItem>
</file>

<file path=customXml/itemProps18.xml><?xml version="1.0" encoding="utf-8"?>
<ds:datastoreItem xmlns:ds="http://schemas.openxmlformats.org/officeDocument/2006/customXml" ds:itemID="{8AD41694-BBA3-4A88-AFF5-F7615676F4DF}">
  <ds:schemaRefs/>
</ds:datastoreItem>
</file>

<file path=customXml/itemProps19.xml><?xml version="1.0" encoding="utf-8"?>
<ds:datastoreItem xmlns:ds="http://schemas.openxmlformats.org/officeDocument/2006/customXml" ds:itemID="{89E5660D-2466-4C7E-8028-E6276D559D68}">
  <ds:schemaRefs/>
</ds:datastoreItem>
</file>

<file path=customXml/itemProps2.xml><?xml version="1.0" encoding="utf-8"?>
<ds:datastoreItem xmlns:ds="http://schemas.openxmlformats.org/officeDocument/2006/customXml" ds:itemID="{73A9B4BF-0DD0-4074-A504-0724073B6C59}">
  <ds:schemaRefs>
    <ds:schemaRef ds:uri="http://schemas.openxmlformats.org/package/2006/metadata/core-properties"/>
    <ds:schemaRef ds:uri="http://purl.org/dc/elements/1.1/"/>
    <ds:schemaRef ds:uri="http://schemas.microsoft.com/sharepoint/v3"/>
    <ds:schemaRef ds:uri="9dd21697-d54a-4d5f-81de-166a21c72487"/>
    <ds:schemaRef ds:uri="http://purl.org/dc/terms/"/>
    <ds:schemaRef ds:uri="http://schemas.microsoft.com/office/infopath/2007/PartnerControls"/>
    <ds:schemaRef ds:uri="http://schemas.microsoft.com/office/2006/documentManagement/types"/>
    <ds:schemaRef ds:uri="http://www.w3.org/XML/1998/namespace"/>
    <ds:schemaRef ds:uri="c3a08650-500e-4250-aff7-3a2d63db289f"/>
    <ds:schemaRef ds:uri="http://schemas.microsoft.com/office/2006/metadata/properties"/>
    <ds:schemaRef ds:uri="http://purl.org/dc/dcmitype/"/>
    <ds:schemaRef ds:uri="28987703-de75-48da-b087-7aada7b05a0e"/>
    <ds:schemaRef ds:uri="577da54d-2b22-48a0-ad1e-b14c88199caa"/>
  </ds:schemaRefs>
</ds:datastoreItem>
</file>

<file path=customXml/itemProps20.xml><?xml version="1.0" encoding="utf-8"?>
<ds:datastoreItem xmlns:ds="http://schemas.openxmlformats.org/officeDocument/2006/customXml" ds:itemID="{90F24361-6969-47E1-A2DC-A647FC1871F2}">
  <ds:schemaRefs/>
</ds:datastoreItem>
</file>

<file path=customXml/itemProps21.xml><?xml version="1.0" encoding="utf-8"?>
<ds:datastoreItem xmlns:ds="http://schemas.openxmlformats.org/officeDocument/2006/customXml" ds:itemID="{630823D1-73B2-4C45-AA50-E8A4C210B1BE}">
  <ds:schemaRefs/>
</ds:datastoreItem>
</file>

<file path=customXml/itemProps22.xml><?xml version="1.0" encoding="utf-8"?>
<ds:datastoreItem xmlns:ds="http://schemas.openxmlformats.org/officeDocument/2006/customXml" ds:itemID="{EC1EBCFC-A14E-41C1-A5FF-B29F0B515EEC}">
  <ds:schemaRefs/>
</ds:datastoreItem>
</file>

<file path=customXml/itemProps23.xml><?xml version="1.0" encoding="utf-8"?>
<ds:datastoreItem xmlns:ds="http://schemas.openxmlformats.org/officeDocument/2006/customXml" ds:itemID="{015489D0-6924-4348-A9BE-0A639023A5F1}">
  <ds:schemaRefs/>
</ds:datastoreItem>
</file>

<file path=customXml/itemProps24.xml><?xml version="1.0" encoding="utf-8"?>
<ds:datastoreItem xmlns:ds="http://schemas.openxmlformats.org/officeDocument/2006/customXml" ds:itemID="{6FEA50E6-D1D1-43BB-B1EA-ADDC424130BD}">
  <ds:schemaRefs/>
</ds:datastoreItem>
</file>

<file path=customXml/itemProps25.xml><?xml version="1.0" encoding="utf-8"?>
<ds:datastoreItem xmlns:ds="http://schemas.openxmlformats.org/officeDocument/2006/customXml" ds:itemID="{2ACDD437-129A-475C-8A0F-4931D26662BA}">
  <ds:schemaRefs/>
</ds:datastoreItem>
</file>

<file path=customXml/itemProps26.xml><?xml version="1.0" encoding="utf-8"?>
<ds:datastoreItem xmlns:ds="http://schemas.openxmlformats.org/officeDocument/2006/customXml" ds:itemID="{D38BFBCD-65F8-48F2-9180-E77B9084B28F}">
  <ds:schemaRefs/>
</ds:datastoreItem>
</file>

<file path=customXml/itemProps27.xml><?xml version="1.0" encoding="utf-8"?>
<ds:datastoreItem xmlns:ds="http://schemas.openxmlformats.org/officeDocument/2006/customXml" ds:itemID="{03946674-E26D-429F-93B3-1162275A7B0F}">
  <ds:schemaRefs/>
</ds:datastoreItem>
</file>

<file path=customXml/itemProps28.xml><?xml version="1.0" encoding="utf-8"?>
<ds:datastoreItem xmlns:ds="http://schemas.openxmlformats.org/officeDocument/2006/customXml" ds:itemID="{B442A022-C645-47A0-AAB1-A59C8D54A6A5}">
  <ds:schemaRefs/>
</ds:datastoreItem>
</file>

<file path=customXml/itemProps29.xml><?xml version="1.0" encoding="utf-8"?>
<ds:datastoreItem xmlns:ds="http://schemas.openxmlformats.org/officeDocument/2006/customXml" ds:itemID="{3A389A2F-AE64-4DFF-8CE9-CB3CCC9DC6FB}">
  <ds:schemaRefs/>
</ds:datastoreItem>
</file>

<file path=customXml/itemProps3.xml><?xml version="1.0" encoding="utf-8"?>
<ds:datastoreItem xmlns:ds="http://schemas.openxmlformats.org/officeDocument/2006/customXml" ds:itemID="{CBB68CCC-1B51-492A-84E3-3500C75307DB}">
  <ds:schemaRefs/>
</ds:datastoreItem>
</file>

<file path=customXml/itemProps30.xml><?xml version="1.0" encoding="utf-8"?>
<ds:datastoreItem xmlns:ds="http://schemas.openxmlformats.org/officeDocument/2006/customXml" ds:itemID="{D1326CC8-263D-42CB-8F95-864A7E71E913}">
  <ds:schemaRefs/>
</ds:datastoreItem>
</file>

<file path=customXml/itemProps31.xml><?xml version="1.0" encoding="utf-8"?>
<ds:datastoreItem xmlns:ds="http://schemas.openxmlformats.org/officeDocument/2006/customXml" ds:itemID="{A567B8E4-3605-45F9-9AEA-5FBF26BDA041}">
  <ds:schemaRefs/>
</ds:datastoreItem>
</file>

<file path=customXml/itemProps32.xml><?xml version="1.0" encoding="utf-8"?>
<ds:datastoreItem xmlns:ds="http://schemas.openxmlformats.org/officeDocument/2006/customXml" ds:itemID="{07956F30-437E-4A81-83F4-B4D183328853}">
  <ds:schemaRefs/>
</ds:datastoreItem>
</file>

<file path=customXml/itemProps4.xml><?xml version="1.0" encoding="utf-8"?>
<ds:datastoreItem xmlns:ds="http://schemas.openxmlformats.org/officeDocument/2006/customXml" ds:itemID="{F7796930-24BF-439E-A0F1-EDAEB63927FB}">
  <ds:schemaRefs>
    <ds:schemaRef ds:uri="http://schemas.microsoft.com/sharepoint/v3/contenttype/forms"/>
  </ds:schemaRefs>
</ds:datastoreItem>
</file>

<file path=customXml/itemProps5.xml><?xml version="1.0" encoding="utf-8"?>
<ds:datastoreItem xmlns:ds="http://schemas.openxmlformats.org/officeDocument/2006/customXml" ds:itemID="{B38A1309-93A8-4147-848C-9DBE227067B1}">
  <ds:schemaRefs/>
</ds:datastoreItem>
</file>

<file path=customXml/itemProps6.xml><?xml version="1.0" encoding="utf-8"?>
<ds:datastoreItem xmlns:ds="http://schemas.openxmlformats.org/officeDocument/2006/customXml" ds:itemID="{F5A6AC88-5A03-4CBC-B83F-8A83D57514C4}">
  <ds:schemaRefs/>
</ds:datastoreItem>
</file>

<file path=customXml/itemProps7.xml><?xml version="1.0" encoding="utf-8"?>
<ds:datastoreItem xmlns:ds="http://schemas.openxmlformats.org/officeDocument/2006/customXml" ds:itemID="{9F5B6BFE-EEF4-4DB5-8CC8-7D470118B392}"/>
</file>

<file path=customXml/itemProps8.xml><?xml version="1.0" encoding="utf-8"?>
<ds:datastoreItem xmlns:ds="http://schemas.openxmlformats.org/officeDocument/2006/customXml" ds:itemID="{6E803A3F-64DB-469E-A52C-A9461D2C1E41}">
  <ds:schemaRefs/>
</ds:datastoreItem>
</file>

<file path=customXml/itemProps9.xml><?xml version="1.0" encoding="utf-8"?>
<ds:datastoreItem xmlns:ds="http://schemas.openxmlformats.org/officeDocument/2006/customXml" ds:itemID="{B351DCC6-C148-4C81-8758-90C2C2CDC51C}">
  <ds:schemaRefs/>
</ds:datastoreItem>
</file>

<file path=docProps/app.xml><?xml version="1.0" encoding="utf-8"?>
<Properties xmlns="http://schemas.openxmlformats.org/officeDocument/2006/extended-properties" xmlns:vt="http://schemas.openxmlformats.org/officeDocument/2006/docPropsVTypes">
  <Template/>
  <TotalTime>1008</TotalTime>
  <Words>2108</Words>
  <Application>Microsoft Office PowerPoint</Application>
  <PresentationFormat>Widescreen</PresentationFormat>
  <Paragraphs>195</Paragraphs>
  <Slides>14</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14</vt:i4>
      </vt:variant>
    </vt:vector>
  </HeadingPairs>
  <TitlesOfParts>
    <vt:vector size="18" baseType="lpstr">
      <vt:lpstr>Arial</vt:lpstr>
      <vt:lpstr>Times New Roman</vt:lpstr>
      <vt:lpstr>Arup</vt:lpstr>
      <vt:lpstr>Blank</vt:lpstr>
      <vt:lpstr>Zero Waste Scotland – LHEES Capacity Building Services</vt:lpstr>
      <vt:lpstr>Contents</vt:lpstr>
      <vt:lpstr>Introduction</vt:lpstr>
      <vt:lpstr>Planning the workshop </vt:lpstr>
      <vt:lpstr>Planning the workshop </vt:lpstr>
      <vt:lpstr>Delivering the workshop </vt:lpstr>
      <vt:lpstr>Delivering the workshop </vt:lpstr>
      <vt:lpstr>Delivering the workshop </vt:lpstr>
      <vt:lpstr>Delivering the workshop </vt:lpstr>
      <vt:lpstr>Delivering the workshop </vt:lpstr>
      <vt:lpstr>Managing cross-boundary LA engagement</vt:lpstr>
      <vt:lpstr>Managing cross-boundary LA engagement</vt:lpstr>
      <vt:lpstr>Post-workshop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Morrison</dc:creator>
  <cp:lastModifiedBy>Chris Morrison</cp:lastModifiedBy>
  <cp:revision>28</cp:revision>
  <dcterms:created xsi:type="dcterms:W3CDTF">2023-03-08T08:27:25Z</dcterms:created>
  <dcterms:modified xsi:type="dcterms:W3CDTF">2023-05-04T10:25:16Z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2fa3fd3-029b-403d-91b4-1dc930cb0e60_Enabled">
    <vt:lpwstr>true</vt:lpwstr>
  </property>
  <property fmtid="{D5CDD505-2E9C-101B-9397-08002B2CF9AE}" pid="3" name="MSIP_Label_82fa3fd3-029b-403d-91b4-1dc930cb0e60_SetDate">
    <vt:lpwstr>2022-06-29T16:26:25Z</vt:lpwstr>
  </property>
  <property fmtid="{D5CDD505-2E9C-101B-9397-08002B2CF9AE}" pid="4" name="MSIP_Label_82fa3fd3-029b-403d-91b4-1dc930cb0e60_Method">
    <vt:lpwstr>Privileged</vt:lpwstr>
  </property>
  <property fmtid="{D5CDD505-2E9C-101B-9397-08002B2CF9AE}" pid="5" name="MSIP_Label_82fa3fd3-029b-403d-91b4-1dc930cb0e60_Name">
    <vt:lpwstr>82fa3fd3-029b-403d-91b4-1dc930cb0e60</vt:lpwstr>
  </property>
  <property fmtid="{D5CDD505-2E9C-101B-9397-08002B2CF9AE}" pid="6" name="MSIP_Label_82fa3fd3-029b-403d-91b4-1dc930cb0e60_SiteId">
    <vt:lpwstr>4ae48b41-0137-4599-8661-fc641fe77bea</vt:lpwstr>
  </property>
  <property fmtid="{D5CDD505-2E9C-101B-9397-08002B2CF9AE}" pid="7" name="MSIP_Label_82fa3fd3-029b-403d-91b4-1dc930cb0e60_ActionId">
    <vt:lpwstr>d2f615bd-5adc-4406-b42c-8cea75de1189</vt:lpwstr>
  </property>
  <property fmtid="{D5CDD505-2E9C-101B-9397-08002B2CF9AE}" pid="8" name="MSIP_Label_82fa3fd3-029b-403d-91b4-1dc930cb0e60_ContentBits">
    <vt:lpwstr>0</vt:lpwstr>
  </property>
  <property fmtid="{D5CDD505-2E9C-101B-9397-08002B2CF9AE}" pid="9" name="TemplafyTimeStamp">
    <vt:lpwstr>2022-11-22T12:33:38</vt:lpwstr>
  </property>
  <property fmtid="{D5CDD505-2E9C-101B-9397-08002B2CF9AE}" pid="10" name="TemplafyTenantId">
    <vt:lpwstr>arup</vt:lpwstr>
  </property>
  <property fmtid="{D5CDD505-2E9C-101B-9397-08002B2CF9AE}" pid="11" name="TemplafyTemplateId">
    <vt:lpwstr>638047172168414045</vt:lpwstr>
  </property>
  <property fmtid="{D5CDD505-2E9C-101B-9397-08002B2CF9AE}" pid="12" name="TemplafyUserProfileId">
    <vt:lpwstr>637792170258904237</vt:lpwstr>
  </property>
  <property fmtid="{D5CDD505-2E9C-101B-9397-08002B2CF9AE}" pid="13" name="TemplafyLanguageCode">
    <vt:lpwstr>en-GB</vt:lpwstr>
  </property>
  <property fmtid="{D5CDD505-2E9C-101B-9397-08002B2CF9AE}" pid="14" name="PPStyles">
    <vt:lpwstr/>
  </property>
  <property fmtid="{D5CDD505-2E9C-101B-9397-08002B2CF9AE}" pid="15" name="TemplafyFromBlank">
    <vt:bool>true</vt:bool>
  </property>
  <property fmtid="{D5CDD505-2E9C-101B-9397-08002B2CF9AE}" pid="16" name="ContentTypeId">
    <vt:lpwstr>0x0101001E8D0B7D60BA674C8DDEE201A70F1CFD</vt:lpwstr>
  </property>
  <property fmtid="{D5CDD505-2E9C-101B-9397-08002B2CF9AE}" pid="17" name="CO_Topics">
    <vt:lpwstr/>
  </property>
  <property fmtid="{D5CDD505-2E9C-101B-9397-08002B2CF9AE}" pid="18" name="Arup_TypeOfContent">
    <vt:lpwstr/>
  </property>
  <property fmtid="{D5CDD505-2E9C-101B-9397-08002B2CF9AE}" pid="19" name="Arup_Tags">
    <vt:lpwstr/>
  </property>
  <property fmtid="{D5CDD505-2E9C-101B-9397-08002B2CF9AE}" pid="20" name="CO_Communities">
    <vt:lpwstr/>
  </property>
  <property fmtid="{D5CDD505-2E9C-101B-9397-08002B2CF9AE}" pid="21" name="MediaServiceImageTags">
    <vt:lpwstr/>
  </property>
</Properties>
</file>