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23"/>
    <p:sldMasterId id="2147483987" r:id="rId24"/>
  </p:sldMasterIdLst>
  <p:notesMasterIdLst>
    <p:notesMasterId r:id="rId51"/>
  </p:notesMasterIdLst>
  <p:handoutMasterIdLst>
    <p:handoutMasterId r:id="rId52"/>
  </p:handoutMasterIdLst>
  <p:sldIdLst>
    <p:sldId id="256" r:id="rId25"/>
    <p:sldId id="303" r:id="rId26"/>
    <p:sldId id="269" r:id="rId27"/>
    <p:sldId id="300" r:id="rId28"/>
    <p:sldId id="299" r:id="rId29"/>
    <p:sldId id="272" r:id="rId30"/>
    <p:sldId id="276" r:id="rId31"/>
    <p:sldId id="277" r:id="rId32"/>
    <p:sldId id="293" r:id="rId33"/>
    <p:sldId id="271" r:id="rId34"/>
    <p:sldId id="280" r:id="rId35"/>
    <p:sldId id="281" r:id="rId36"/>
    <p:sldId id="294" r:id="rId37"/>
    <p:sldId id="287" r:id="rId38"/>
    <p:sldId id="286" r:id="rId39"/>
    <p:sldId id="296" r:id="rId40"/>
    <p:sldId id="284" r:id="rId41"/>
    <p:sldId id="282" r:id="rId42"/>
    <p:sldId id="297" r:id="rId43"/>
    <p:sldId id="291" r:id="rId44"/>
    <p:sldId id="288" r:id="rId45"/>
    <p:sldId id="298" r:id="rId46"/>
    <p:sldId id="289" r:id="rId47"/>
    <p:sldId id="290" r:id="rId48"/>
    <p:sldId id="302" r:id="rId49"/>
    <p:sldId id="261" r:id="rId50"/>
  </p:sldIdLst>
  <p:sldSz cx="12192000" cy="6858000"/>
  <p:notesSz cx="6858000" cy="9144000"/>
  <p:custDataLst>
    <p:tags r:id="rId5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804C2F-38A7-D9C8-1EE6-523EDA0ABE8D}" name="Laura Clegg" initials="LC" userId="S::Laura.Clegg@arup.com::918387de-b1ca-4419-a8d6-0aa60194e26f" providerId="AD"/>
  <p188:author id="{97971448-2225-3010-6676-4718674F88EA}" name="Chris Morrison" initials="CM" userId="Chris Morrison" providerId="None"/>
  <p188:author id="{57FEA371-6C45-D939-CFB6-28B07220377D}" name="Paul Gilbert" initials="PG" userId="S::Paul.Gilbert@arup.com::f7cbde25-c381-4bac-a93b-4c9b362e6bb3" providerId="AD"/>
  <p188:author id="{06CBC475-4A2D-F77C-C8BB-714BE89873F1}" name="Calum Robertson" initials="CR" userId="S::calum.robertson@zerowastescotland.org.uk::ed7f9838-0f4c-43d1-afcc-e55f3e61b8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D9E8"/>
    <a:srgbClr val="CCDE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2.xml"/><Relationship Id="rId39" Type="http://schemas.openxmlformats.org/officeDocument/2006/relationships/slide" Target="slides/slide15.xml"/><Relationship Id="rId21" Type="http://schemas.openxmlformats.org/officeDocument/2006/relationships/customXml" Target="../customXml/item21.xml"/><Relationship Id="rId34" Type="http://schemas.openxmlformats.org/officeDocument/2006/relationships/slide" Target="slides/slide10.xml"/><Relationship Id="rId42" Type="http://schemas.openxmlformats.org/officeDocument/2006/relationships/slide" Target="slides/slide18.xml"/><Relationship Id="rId47" Type="http://schemas.openxmlformats.org/officeDocument/2006/relationships/slide" Target="slides/slide23.xml"/><Relationship Id="rId50" Type="http://schemas.openxmlformats.org/officeDocument/2006/relationships/slide" Target="slides/slide26.xml"/><Relationship Id="rId55"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slide" Target="slides/slide5.xml"/><Relationship Id="rId11" Type="http://schemas.openxmlformats.org/officeDocument/2006/relationships/customXml" Target="../customXml/item11.xml"/><Relationship Id="rId24" Type="http://schemas.openxmlformats.org/officeDocument/2006/relationships/slideMaster" Target="slideMasters/slideMaster2.xml"/><Relationship Id="rId32" Type="http://schemas.openxmlformats.org/officeDocument/2006/relationships/slide" Target="slides/slide8.xml"/><Relationship Id="rId37" Type="http://schemas.openxmlformats.org/officeDocument/2006/relationships/slide" Target="slides/slide13.xml"/><Relationship Id="rId40" Type="http://schemas.openxmlformats.org/officeDocument/2006/relationships/slide" Target="slides/slide16.xml"/><Relationship Id="rId45" Type="http://schemas.openxmlformats.org/officeDocument/2006/relationships/slide" Target="slides/slide21.xml"/><Relationship Id="rId53" Type="http://schemas.openxmlformats.org/officeDocument/2006/relationships/tags" Target="tags/tag1.xml"/><Relationship Id="rId58" Type="http://schemas.microsoft.com/office/2016/11/relationships/changesInfo" Target="changesInfos/changesInfo1.xml"/><Relationship Id="rId5" Type="http://schemas.openxmlformats.org/officeDocument/2006/relationships/customXml" Target="../customXml/item5.xml"/><Relationship Id="rId19" Type="http://schemas.openxmlformats.org/officeDocument/2006/relationships/customXml" Target="../customXml/item1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 Id="rId43" Type="http://schemas.openxmlformats.org/officeDocument/2006/relationships/slide" Target="slides/slide19.xml"/><Relationship Id="rId48" Type="http://schemas.openxmlformats.org/officeDocument/2006/relationships/slide" Target="slides/slide24.xml"/><Relationship Id="rId56"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slide" Target="slides/slide14.xml"/><Relationship Id="rId46" Type="http://schemas.openxmlformats.org/officeDocument/2006/relationships/slide" Target="slides/slide22.xml"/><Relationship Id="rId59" Type="http://schemas.microsoft.com/office/2018/10/relationships/authors" Target="authors.xml"/><Relationship Id="rId20" Type="http://schemas.openxmlformats.org/officeDocument/2006/relationships/customXml" Target="../customXml/item20.xml"/><Relationship Id="rId41" Type="http://schemas.openxmlformats.org/officeDocument/2006/relationships/slide" Target="slides/slide1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slideMaster" Target="slideMasters/slideMaster1.xml"/><Relationship Id="rId28" Type="http://schemas.openxmlformats.org/officeDocument/2006/relationships/slide" Target="slides/slide4.xml"/><Relationship Id="rId36" Type="http://schemas.openxmlformats.org/officeDocument/2006/relationships/slide" Target="slides/slide12.xml"/><Relationship Id="rId49" Type="http://schemas.openxmlformats.org/officeDocument/2006/relationships/slide" Target="slides/slide25.xml"/><Relationship Id="rId57" Type="http://schemas.openxmlformats.org/officeDocument/2006/relationships/tableStyles" Target="tableStyles.xml"/><Relationship Id="rId10" Type="http://schemas.openxmlformats.org/officeDocument/2006/relationships/customXml" Target="../customXml/item10.xml"/><Relationship Id="rId31" Type="http://schemas.openxmlformats.org/officeDocument/2006/relationships/slide" Target="slides/slide7.xml"/><Relationship Id="rId44" Type="http://schemas.openxmlformats.org/officeDocument/2006/relationships/slide" Target="slides/slide20.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orrison" userId="959224a6-c7e7-4e76-a44e-69beab4ff2ee" providerId="ADAL" clId="{8C9003DE-A7D2-4196-AF0D-A56A711F741C}"/>
    <pc:docChg chg="delSld modSld">
      <pc:chgData name="Chris Morrison" userId="959224a6-c7e7-4e76-a44e-69beab4ff2ee" providerId="ADAL" clId="{8C9003DE-A7D2-4196-AF0D-A56A711F741C}" dt="2023-05-04T10:24:41.516" v="18" actId="20577"/>
      <pc:docMkLst>
        <pc:docMk/>
      </pc:docMkLst>
      <pc:sldChg chg="modSp mod">
        <pc:chgData name="Chris Morrison" userId="959224a6-c7e7-4e76-a44e-69beab4ff2ee" providerId="ADAL" clId="{8C9003DE-A7D2-4196-AF0D-A56A711F741C}" dt="2023-05-04T10:24:41.516" v="18" actId="20577"/>
        <pc:sldMkLst>
          <pc:docMk/>
          <pc:sldMk cId="2521162390" sldId="256"/>
        </pc:sldMkLst>
        <pc:spChg chg="mod">
          <ac:chgData name="Chris Morrison" userId="959224a6-c7e7-4e76-a44e-69beab4ff2ee" providerId="ADAL" clId="{8C9003DE-A7D2-4196-AF0D-A56A711F741C}" dt="2023-05-04T10:24:41.516" v="18" actId="20577"/>
          <ac:spMkLst>
            <pc:docMk/>
            <pc:sldMk cId="2521162390" sldId="256"/>
            <ac:spMk id="9" creationId="{E8F92EAF-25B4-46B2-9A3C-085A834B1347}"/>
          </ac:spMkLst>
        </pc:spChg>
      </pc:sldChg>
      <pc:sldChg chg="modSp mod delCm">
        <pc:chgData name="Chris Morrison" userId="959224a6-c7e7-4e76-a44e-69beab4ff2ee" providerId="ADAL" clId="{8C9003DE-A7D2-4196-AF0D-A56A711F741C}" dt="2023-05-04T10:17:06.556" v="11" actId="1035"/>
        <pc:sldMkLst>
          <pc:docMk/>
          <pc:sldMk cId="1952826028" sldId="277"/>
        </pc:sldMkLst>
        <pc:spChg chg="mod">
          <ac:chgData name="Chris Morrison" userId="959224a6-c7e7-4e76-a44e-69beab4ff2ee" providerId="ADAL" clId="{8C9003DE-A7D2-4196-AF0D-A56A711F741C}" dt="2023-05-04T10:17:06.556" v="11" actId="1035"/>
          <ac:spMkLst>
            <pc:docMk/>
            <pc:sldMk cId="1952826028" sldId="277"/>
            <ac:spMk id="5" creationId="{793D7384-19F5-0576-8A87-D5DD3AB437C9}"/>
          </ac:spMkLst>
        </pc:spChg>
      </pc:sldChg>
      <pc:sldChg chg="modSp mod">
        <pc:chgData name="Chris Morrison" userId="959224a6-c7e7-4e76-a44e-69beab4ff2ee" providerId="ADAL" clId="{8C9003DE-A7D2-4196-AF0D-A56A711F741C}" dt="2023-05-04T10:16:12.219" v="7" actId="20577"/>
        <pc:sldMkLst>
          <pc:docMk/>
          <pc:sldMk cId="504831724" sldId="290"/>
        </pc:sldMkLst>
        <pc:spChg chg="mod">
          <ac:chgData name="Chris Morrison" userId="959224a6-c7e7-4e76-a44e-69beab4ff2ee" providerId="ADAL" clId="{8C9003DE-A7D2-4196-AF0D-A56A711F741C}" dt="2023-05-04T10:16:12.219" v="7" actId="20577"/>
          <ac:spMkLst>
            <pc:docMk/>
            <pc:sldMk cId="504831724" sldId="290"/>
            <ac:spMk id="4" creationId="{E97A4B58-C557-2850-7ADA-444EAD5EA972}"/>
          </ac:spMkLst>
        </pc:spChg>
      </pc:sldChg>
      <pc:sldChg chg="delCm">
        <pc:chgData name="Chris Morrison" userId="959224a6-c7e7-4e76-a44e-69beab4ff2ee" providerId="ADAL" clId="{8C9003DE-A7D2-4196-AF0D-A56A711F741C}" dt="2023-05-04T10:16:48.083" v="9"/>
        <pc:sldMkLst>
          <pc:docMk/>
          <pc:sldMk cId="3214792566" sldId="297"/>
        </pc:sldMkLst>
      </pc:sldChg>
      <pc:sldChg chg="modSp mod delCm modCm">
        <pc:chgData name="Chris Morrison" userId="959224a6-c7e7-4e76-a44e-69beab4ff2ee" providerId="ADAL" clId="{8C9003DE-A7D2-4196-AF0D-A56A711F741C}" dt="2023-05-04T10:17:21.221" v="13"/>
        <pc:sldMkLst>
          <pc:docMk/>
          <pc:sldMk cId="2092566211" sldId="299"/>
        </pc:sldMkLst>
        <pc:spChg chg="mod">
          <ac:chgData name="Chris Morrison" userId="959224a6-c7e7-4e76-a44e-69beab4ff2ee" providerId="ADAL" clId="{8C9003DE-A7D2-4196-AF0D-A56A711F741C}" dt="2023-05-04T10:17:18.405" v="12" actId="20577"/>
          <ac:spMkLst>
            <pc:docMk/>
            <pc:sldMk cId="2092566211" sldId="299"/>
            <ac:spMk id="4" creationId="{D86C8877-7F80-4FF2-9527-36A270CE9633}"/>
          </ac:spMkLst>
        </pc:spChg>
      </pc:sldChg>
      <pc:sldChg chg="del">
        <pc:chgData name="Chris Morrison" userId="959224a6-c7e7-4e76-a44e-69beab4ff2ee" providerId="ADAL" clId="{8C9003DE-A7D2-4196-AF0D-A56A711F741C}" dt="2023-05-04T10:16:21.089" v="8" actId="47"/>
        <pc:sldMkLst>
          <pc:docMk/>
          <pc:sldMk cId="3955066788" sldId="301"/>
        </pc:sldMkLst>
      </pc:sldChg>
      <pc:sldChg chg="modSp mod delCm">
        <pc:chgData name="Chris Morrison" userId="959224a6-c7e7-4e76-a44e-69beab4ff2ee" providerId="ADAL" clId="{8C9003DE-A7D2-4196-AF0D-A56A711F741C}" dt="2023-05-04T10:16:04.423" v="6" actId="13926"/>
        <pc:sldMkLst>
          <pc:docMk/>
          <pc:sldMk cId="2579612843" sldId="302"/>
        </pc:sldMkLst>
        <pc:spChg chg="mod">
          <ac:chgData name="Chris Morrison" userId="959224a6-c7e7-4e76-a44e-69beab4ff2ee" providerId="ADAL" clId="{8C9003DE-A7D2-4196-AF0D-A56A711F741C}" dt="2023-05-04T10:16:04.423" v="6" actId="13926"/>
          <ac:spMkLst>
            <pc:docMk/>
            <pc:sldMk cId="2579612843" sldId="302"/>
            <ac:spMk id="4" creationId="{E97A4B58-C557-2850-7ADA-444EAD5EA972}"/>
          </ac:spMkLst>
        </pc:spChg>
      </pc:sldChg>
      <pc:sldChg chg="modSp mod">
        <pc:chgData name="Chris Morrison" userId="959224a6-c7e7-4e76-a44e-69beab4ff2ee" providerId="ADAL" clId="{8C9003DE-A7D2-4196-AF0D-A56A711F741C}" dt="2023-05-04T10:17:47.719" v="15" actId="20577"/>
        <pc:sldMkLst>
          <pc:docMk/>
          <pc:sldMk cId="800281557" sldId="303"/>
        </pc:sldMkLst>
        <pc:spChg chg="mod">
          <ac:chgData name="Chris Morrison" userId="959224a6-c7e7-4e76-a44e-69beab4ff2ee" providerId="ADAL" clId="{8C9003DE-A7D2-4196-AF0D-A56A711F741C}" dt="2023-05-04T10:17:47.719" v="15" actId="20577"/>
          <ac:spMkLst>
            <pc:docMk/>
            <pc:sldMk cId="800281557" sldId="303"/>
            <ac:spMk id="4" creationId="{D86C8877-7F80-4FF2-9527-36A270CE96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99CCA-40E6-431B-8A92-39168E1B6F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55A9DA-E7A2-4041-A43D-791D4F82AC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4BC724-08D5-4755-BFD4-882F76444BB5}" type="datetimeFigureOut">
              <a:rPr lang="en-AU" smtClean="0"/>
              <a:t>4/05/2023</a:t>
            </a:fld>
            <a:endParaRPr lang="en-AU"/>
          </a:p>
        </p:txBody>
      </p:sp>
      <p:sp>
        <p:nvSpPr>
          <p:cNvPr id="4" name="Footer Placeholder 3">
            <a:extLst>
              <a:ext uri="{FF2B5EF4-FFF2-40B4-BE49-F238E27FC236}">
                <a16:creationId xmlns:a16="http://schemas.microsoft.com/office/drawing/2014/main" id="{5D4CC105-5CA8-4EEA-9108-0E6522E6A3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Tree>
    <p:extLst>
      <p:ext uri="{BB962C8B-B14F-4D97-AF65-F5344CB8AC3E}">
        <p14:creationId xmlns:p14="http://schemas.microsoft.com/office/powerpoint/2010/main" val="292559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68A60-4B59-40F1-B726-D956429C5C9E}" type="datetimeFigureOut">
              <a:rPr lang="en-AU" smtClean="0"/>
              <a:t>4/05/2023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745C1-A773-4D9E-8475-6026C7DD6504}" type="slidenum">
              <a:rPr lang="en-AU" smtClean="0"/>
              <a:t>‹#›</a:t>
            </a:fld>
            <a:endParaRPr lang="en-AU"/>
          </a:p>
        </p:txBody>
      </p:sp>
    </p:spTree>
    <p:extLst>
      <p:ext uri="{BB962C8B-B14F-4D97-AF65-F5344CB8AC3E}">
        <p14:creationId xmlns:p14="http://schemas.microsoft.com/office/powerpoint/2010/main" val="93604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2</a:t>
            </a:fld>
            <a:endParaRPr lang="en-AU"/>
          </a:p>
        </p:txBody>
      </p:sp>
    </p:spTree>
    <p:extLst>
      <p:ext uri="{BB962C8B-B14F-4D97-AF65-F5344CB8AC3E}">
        <p14:creationId xmlns:p14="http://schemas.microsoft.com/office/powerpoint/2010/main" val="591113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19</a:t>
            </a:fld>
            <a:endParaRPr lang="en-AU"/>
          </a:p>
        </p:txBody>
      </p:sp>
    </p:spTree>
    <p:extLst>
      <p:ext uri="{BB962C8B-B14F-4D97-AF65-F5344CB8AC3E}">
        <p14:creationId xmlns:p14="http://schemas.microsoft.com/office/powerpoint/2010/main" val="369716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20</a:t>
            </a:fld>
            <a:endParaRPr lang="en-AU"/>
          </a:p>
        </p:txBody>
      </p:sp>
    </p:spTree>
    <p:extLst>
      <p:ext uri="{BB962C8B-B14F-4D97-AF65-F5344CB8AC3E}">
        <p14:creationId xmlns:p14="http://schemas.microsoft.com/office/powerpoint/2010/main" val="1987006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24</a:t>
            </a:fld>
            <a:endParaRPr lang="en-AU"/>
          </a:p>
        </p:txBody>
      </p:sp>
    </p:spTree>
    <p:extLst>
      <p:ext uri="{BB962C8B-B14F-4D97-AF65-F5344CB8AC3E}">
        <p14:creationId xmlns:p14="http://schemas.microsoft.com/office/powerpoint/2010/main" val="2349629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25</a:t>
            </a:fld>
            <a:endParaRPr lang="en-AU"/>
          </a:p>
        </p:txBody>
      </p:sp>
    </p:spTree>
    <p:extLst>
      <p:ext uri="{BB962C8B-B14F-4D97-AF65-F5344CB8AC3E}">
        <p14:creationId xmlns:p14="http://schemas.microsoft.com/office/powerpoint/2010/main" val="416990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3</a:t>
            </a:fld>
            <a:endParaRPr lang="en-AU"/>
          </a:p>
        </p:txBody>
      </p:sp>
    </p:spTree>
    <p:extLst>
      <p:ext uri="{BB962C8B-B14F-4D97-AF65-F5344CB8AC3E}">
        <p14:creationId xmlns:p14="http://schemas.microsoft.com/office/powerpoint/2010/main" val="3795415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4</a:t>
            </a:fld>
            <a:endParaRPr lang="en-AU"/>
          </a:p>
        </p:txBody>
      </p:sp>
    </p:spTree>
    <p:extLst>
      <p:ext uri="{BB962C8B-B14F-4D97-AF65-F5344CB8AC3E}">
        <p14:creationId xmlns:p14="http://schemas.microsoft.com/office/powerpoint/2010/main" val="2633576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5</a:t>
            </a:fld>
            <a:endParaRPr lang="en-AU"/>
          </a:p>
        </p:txBody>
      </p:sp>
    </p:spTree>
    <p:extLst>
      <p:ext uri="{BB962C8B-B14F-4D97-AF65-F5344CB8AC3E}">
        <p14:creationId xmlns:p14="http://schemas.microsoft.com/office/powerpoint/2010/main" val="46588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8</a:t>
            </a:fld>
            <a:endParaRPr lang="en-AU"/>
          </a:p>
        </p:txBody>
      </p:sp>
    </p:spTree>
    <p:extLst>
      <p:ext uri="{BB962C8B-B14F-4D97-AF65-F5344CB8AC3E}">
        <p14:creationId xmlns:p14="http://schemas.microsoft.com/office/powerpoint/2010/main" val="324857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9</a:t>
            </a:fld>
            <a:endParaRPr lang="en-AU"/>
          </a:p>
        </p:txBody>
      </p:sp>
    </p:spTree>
    <p:extLst>
      <p:ext uri="{BB962C8B-B14F-4D97-AF65-F5344CB8AC3E}">
        <p14:creationId xmlns:p14="http://schemas.microsoft.com/office/powerpoint/2010/main" val="110413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13</a:t>
            </a:fld>
            <a:endParaRPr lang="en-AU"/>
          </a:p>
        </p:txBody>
      </p:sp>
    </p:spTree>
    <p:extLst>
      <p:ext uri="{BB962C8B-B14F-4D97-AF65-F5344CB8AC3E}">
        <p14:creationId xmlns:p14="http://schemas.microsoft.com/office/powerpoint/2010/main" val="2359447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14</a:t>
            </a:fld>
            <a:endParaRPr lang="en-AU"/>
          </a:p>
        </p:txBody>
      </p:sp>
    </p:spTree>
    <p:extLst>
      <p:ext uri="{BB962C8B-B14F-4D97-AF65-F5344CB8AC3E}">
        <p14:creationId xmlns:p14="http://schemas.microsoft.com/office/powerpoint/2010/main" val="461499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16</a:t>
            </a:fld>
            <a:endParaRPr lang="en-AU"/>
          </a:p>
        </p:txBody>
      </p:sp>
    </p:spTree>
    <p:extLst>
      <p:ext uri="{BB962C8B-B14F-4D97-AF65-F5344CB8AC3E}">
        <p14:creationId xmlns:p14="http://schemas.microsoft.com/office/powerpoint/2010/main" val="562751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DBA67-30CE-4624-801A-8583EFA459C8}"/>
              </a:ext>
            </a:extLst>
          </p:cNvPr>
          <p:cNvSpPr>
            <a:spLocks noGrp="1"/>
          </p:cNvSpPr>
          <p:nvPr>
            <p:ph type="title" hasCustomPrompt="1"/>
          </p:nvPr>
        </p:nvSpPr>
        <p:spPr>
          <a:xfrm>
            <a:off x="658811" y="2411999"/>
            <a:ext cx="9021764" cy="615553"/>
          </a:xfrm>
        </p:spPr>
        <p:txBody>
          <a:bodyPr anchor="b"/>
          <a:lstStyle>
            <a:lvl1pPr>
              <a:lnSpc>
                <a:spcPct val="100000"/>
              </a:lnSpc>
              <a:defRPr/>
            </a:lvl1pPr>
          </a:lstStyle>
          <a:p>
            <a:r>
              <a:rPr lang="en-GB"/>
              <a:t>Cover title</a:t>
            </a:r>
          </a:p>
        </p:txBody>
      </p:sp>
      <p:sp>
        <p:nvSpPr>
          <p:cNvPr id="8" name="Subtitle 2">
            <a:extLst>
              <a:ext uri="{FF2B5EF4-FFF2-40B4-BE49-F238E27FC236}">
                <a16:creationId xmlns:a16="http://schemas.microsoft.com/office/drawing/2014/main" id="{B555C0D5-EC80-4CCA-8270-4CE47862E64B}"/>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6" name="Text Placeholder 2">
            <a:extLst>
              <a:ext uri="{FF2B5EF4-FFF2-40B4-BE49-F238E27FC236}">
                <a16:creationId xmlns:a16="http://schemas.microsoft.com/office/drawing/2014/main" id="{ADAADD92-7453-4A83-91C6-B5F6E01A28D7}"/>
              </a:ext>
            </a:extLst>
          </p:cNvPr>
          <p:cNvSpPr>
            <a:spLocks noGrp="1"/>
          </p:cNvSpPr>
          <p:nvPr>
            <p:ph type="body" sz="quarter" idx="22" hasCustomPrompt="1"/>
          </p:nvPr>
        </p:nvSpPr>
        <p:spPr>
          <a:xfrm>
            <a:off x="658813" y="6026150"/>
            <a:ext cx="5329237"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Firstname</a:t>
            </a:r>
            <a:r>
              <a:rPr lang="en-GB"/>
              <a:t> </a:t>
            </a:r>
            <a:r>
              <a:rPr lang="en-GB" err="1"/>
              <a:t>Lastname</a:t>
            </a:r>
            <a:endParaRPr lang="en-GB"/>
          </a:p>
        </p:txBody>
      </p:sp>
      <p:sp>
        <p:nvSpPr>
          <p:cNvPr id="5" name="Text Placeholder 4">
            <a:extLst>
              <a:ext uri="{FF2B5EF4-FFF2-40B4-BE49-F238E27FC236}">
                <a16:creationId xmlns:a16="http://schemas.microsoft.com/office/drawing/2014/main" id="{600A7456-7A16-4CC1-9A50-E0FF881EE5E2}"/>
              </a:ext>
            </a:extLst>
          </p:cNvPr>
          <p:cNvSpPr>
            <a:spLocks noGrp="1"/>
          </p:cNvSpPr>
          <p:nvPr>
            <p:ph type="body" sz="quarter" idx="23" hasCustomPrompt="1"/>
          </p:nvPr>
        </p:nvSpPr>
        <p:spPr>
          <a:xfrm>
            <a:off x="658813" y="6268670"/>
            <a:ext cx="5319712" cy="174624"/>
          </a:xfrm>
        </p:spPr>
        <p:txBody>
          <a:bodyPr>
            <a:noAutofit/>
          </a:bodyPr>
          <a:lstStyle>
            <a:lvl1pPr marL="0" indent="0">
              <a:buNone/>
              <a:defRPr sz="1200"/>
            </a:lvl1pPr>
          </a:lstStyle>
          <a:p>
            <a:pPr lvl="0"/>
            <a:r>
              <a:rPr lang="en-GB"/>
              <a:t>DDDD MMMM</a:t>
            </a:r>
          </a:p>
        </p:txBody>
      </p:sp>
    </p:spTree>
    <p:extLst>
      <p:ext uri="{BB962C8B-B14F-4D97-AF65-F5344CB8AC3E}">
        <p14:creationId xmlns:p14="http://schemas.microsoft.com/office/powerpoint/2010/main" val="11549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699F18F3-83CE-4B8C-A573-BB143024441D}"/>
              </a:ext>
            </a:extLst>
          </p:cNvPr>
          <p:cNvSpPr>
            <a:spLocks noGrp="1"/>
          </p:cNvSpPr>
          <p:nvPr>
            <p:ph type="title" hasCustomPrompt="1"/>
          </p:nvPr>
        </p:nvSpPr>
        <p:spPr>
          <a:xfrm>
            <a:off x="658811" y="2411999"/>
            <a:ext cx="5102416" cy="615553"/>
          </a:xfrm>
        </p:spPr>
        <p:txBody>
          <a:bodyPr anchor="b" anchorCtr="0"/>
          <a:lstStyle>
            <a:lvl1pPr>
              <a:lnSpc>
                <a:spcPct val="100000"/>
              </a:lnSpc>
              <a:defRPr/>
            </a:lvl1pPr>
          </a:lstStyle>
          <a:p>
            <a:r>
              <a:rPr lang="en-GB"/>
              <a:t>Cover title</a:t>
            </a:r>
          </a:p>
        </p:txBody>
      </p:sp>
      <p:sp>
        <p:nvSpPr>
          <p:cNvPr id="15" name="Subtitle 2">
            <a:extLst>
              <a:ext uri="{FF2B5EF4-FFF2-40B4-BE49-F238E27FC236}">
                <a16:creationId xmlns:a16="http://schemas.microsoft.com/office/drawing/2014/main" id="{F3997B08-B5A4-41AD-83CF-D0095C2EAC27}"/>
              </a:ext>
            </a:extLst>
          </p:cNvPr>
          <p:cNvSpPr>
            <a:spLocks noGrp="1"/>
          </p:cNvSpPr>
          <p:nvPr>
            <p:ph type="subTitle" idx="1" hasCustomPrompt="1"/>
          </p:nvPr>
        </p:nvSpPr>
        <p:spPr>
          <a:xfrm>
            <a:off x="658814" y="3132000"/>
            <a:ext cx="5102415"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16" name="Text Placeholder 2">
            <a:extLst>
              <a:ext uri="{FF2B5EF4-FFF2-40B4-BE49-F238E27FC236}">
                <a16:creationId xmlns:a16="http://schemas.microsoft.com/office/drawing/2014/main" id="{F5CFC4F1-DD06-4AC9-9EED-47E7BC6CE4F2}"/>
              </a:ext>
            </a:extLst>
          </p:cNvPr>
          <p:cNvSpPr>
            <a:spLocks noGrp="1"/>
          </p:cNvSpPr>
          <p:nvPr>
            <p:ph type="body" sz="quarter" idx="22" hasCustomPrompt="1"/>
          </p:nvPr>
        </p:nvSpPr>
        <p:spPr>
          <a:xfrm>
            <a:off x="658814" y="6026150"/>
            <a:ext cx="5102414"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Firstname</a:t>
            </a:r>
            <a:r>
              <a:rPr lang="en-GB"/>
              <a:t> </a:t>
            </a:r>
            <a:r>
              <a:rPr lang="en-GB" err="1"/>
              <a:t>Lastname</a:t>
            </a:r>
            <a:endParaRPr lang="en-GB"/>
          </a:p>
        </p:txBody>
      </p:sp>
      <p:sp>
        <p:nvSpPr>
          <p:cNvPr id="19" name="Text Placeholder 4">
            <a:extLst>
              <a:ext uri="{FF2B5EF4-FFF2-40B4-BE49-F238E27FC236}">
                <a16:creationId xmlns:a16="http://schemas.microsoft.com/office/drawing/2014/main" id="{3676BDDC-3D34-4941-A1E0-6D688809C9A3}"/>
              </a:ext>
            </a:extLst>
          </p:cNvPr>
          <p:cNvSpPr>
            <a:spLocks noGrp="1"/>
          </p:cNvSpPr>
          <p:nvPr>
            <p:ph type="body" sz="quarter" idx="23" hasCustomPrompt="1"/>
          </p:nvPr>
        </p:nvSpPr>
        <p:spPr>
          <a:xfrm>
            <a:off x="658813" y="6268670"/>
            <a:ext cx="5093294" cy="174624"/>
          </a:xfrm>
        </p:spPr>
        <p:txBody>
          <a:bodyPr>
            <a:noAutofit/>
          </a:bodyPr>
          <a:lstStyle>
            <a:lvl1pPr marL="0" indent="0">
              <a:buNone/>
              <a:defRPr sz="1200"/>
            </a:lvl1pPr>
          </a:lstStyle>
          <a:p>
            <a:pPr lvl="0"/>
            <a:r>
              <a:rPr lang="en-GB"/>
              <a:t>DDDD MMMM</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5983477" y="0"/>
            <a:ext cx="6203951"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3" name="Picture Placeholder 14">
            <a:extLst>
              <a:ext uri="{FF2B5EF4-FFF2-40B4-BE49-F238E27FC236}">
                <a16:creationId xmlns:a16="http://schemas.microsoft.com/office/drawing/2014/main" id="{76FBC2FC-02EA-48E9-BF11-1F9E021020EF}"/>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D3B89D64-B650-4E0A-8B77-69ECF95B5A07}"/>
              </a:ext>
            </a:extLst>
          </p:cNvPr>
          <p:cNvSpPr>
            <a:spLocks noGrp="1"/>
          </p:cNvSpPr>
          <p:nvPr>
            <p:ph type="body" sz="quarter" idx="28" hasCustomPrompt="1"/>
          </p:nvPr>
        </p:nvSpPr>
        <p:spPr>
          <a:xfrm rot="16200000">
            <a:off x="9818902" y="443806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00134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05C0-3CE2-46F9-86BA-958E3224BE26}"/>
              </a:ext>
            </a:extLst>
          </p:cNvPr>
          <p:cNvSpPr>
            <a:spLocks noGrp="1"/>
          </p:cNvSpPr>
          <p:nvPr>
            <p:ph type="title" hasCustomPrompt="1"/>
          </p:nvPr>
        </p:nvSpPr>
        <p:spPr/>
        <p:txBody>
          <a:bodyPr/>
          <a:lstStyle>
            <a:lvl1pPr>
              <a:defRPr>
                <a:solidFill>
                  <a:schemeClr val="bg1"/>
                </a:solidFill>
              </a:defRPr>
            </a:lvl1pPr>
          </a:lstStyle>
          <a:p>
            <a:r>
              <a:rPr lang="en-GB"/>
              <a:t>Divider title</a:t>
            </a:r>
          </a:p>
        </p:txBody>
      </p:sp>
      <p:sp>
        <p:nvSpPr>
          <p:cNvPr id="4" name="Text Placeholder 11">
            <a:extLst>
              <a:ext uri="{FF2B5EF4-FFF2-40B4-BE49-F238E27FC236}">
                <a16:creationId xmlns:a16="http://schemas.microsoft.com/office/drawing/2014/main" id="{35899579-6E1C-4071-BD34-4EA272180050}"/>
              </a:ext>
            </a:extLst>
          </p:cNvPr>
          <p:cNvSpPr>
            <a:spLocks noGrp="1"/>
          </p:cNvSpPr>
          <p:nvPr>
            <p:ph type="body" sz="quarter" idx="11" hasCustomPrompt="1"/>
          </p:nvPr>
        </p:nvSpPr>
        <p:spPr>
          <a:xfrm>
            <a:off x="658812" y="1811338"/>
            <a:ext cx="9021763" cy="3077766"/>
          </a:xfrm>
          <a:prstGeom prst="rect">
            <a:avLst/>
          </a:prstGeom>
        </p:spPr>
        <p:txBody>
          <a:bodyPr lIns="0" tIns="0" rIns="0" bIns="0">
            <a:noAutofit/>
          </a:bodyPr>
          <a:lstStyle>
            <a:lvl1pPr marL="0" indent="0">
              <a:lnSpc>
                <a:spcPct val="100000"/>
              </a:lnSpc>
              <a:spcBef>
                <a:spcPts val="0"/>
              </a:spcBef>
              <a:buFontTx/>
              <a:buNone/>
              <a:defRPr sz="4000">
                <a:solidFill>
                  <a:schemeClr val="bg1"/>
                </a:solidFill>
                <a:latin typeface="Times New Roman" panose="02020603050405020304" pitchFamily="18" charset="0"/>
                <a:cs typeface="Times New Roman" panose="02020603050405020304" pitchFamily="18" charset="0"/>
              </a:defRPr>
            </a:lvl1pPr>
          </a:lstStyle>
          <a:p>
            <a:pPr lvl="0"/>
            <a:r>
              <a:rPr lang="en-GB"/>
              <a:t>Optional 40pt value statement, 25 words</a:t>
            </a:r>
          </a:p>
        </p:txBody>
      </p:sp>
      <p:sp>
        <p:nvSpPr>
          <p:cNvPr id="5" name="Footer Placeholder 4">
            <a:extLst>
              <a:ext uri="{FF2B5EF4-FFF2-40B4-BE49-F238E27FC236}">
                <a16:creationId xmlns:a16="http://schemas.microsoft.com/office/drawing/2014/main" id="{337C615C-6A84-4A9F-BB12-FFA78DB88F6B}"/>
              </a:ext>
            </a:extLst>
          </p:cNvPr>
          <p:cNvSpPr>
            <a:spLocks noGrp="1"/>
          </p:cNvSpPr>
          <p:nvPr>
            <p:ph type="ftr" sz="quarter" idx="12"/>
          </p:nvPr>
        </p:nvSpPr>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08074A84-2123-44DE-A4DD-AB014615DA3A}"/>
              </a:ext>
            </a:extLst>
          </p:cNvPr>
          <p:cNvSpPr>
            <a:spLocks noGrp="1"/>
          </p:cNvSpPr>
          <p:nvPr>
            <p:ph type="sldNum" sz="quarter" idx="13"/>
          </p:nvPr>
        </p:nvSpPr>
        <p:spPr/>
        <p:txBody>
          <a:bodyPr/>
          <a:lstStyle>
            <a:lvl1pPr>
              <a:defRPr>
                <a:solidFill>
                  <a:schemeClr val="bg1"/>
                </a:solidFill>
              </a:defRPr>
            </a:lvl1pPr>
          </a:lstStyle>
          <a:p>
            <a:fld id="{1BE232AB-0B06-425F-9ADD-32A9A3D01189}" type="slidenum">
              <a:rPr lang="en-GB" smtClean="0"/>
              <a:pPr/>
              <a:t>‹#›</a:t>
            </a:fld>
            <a:endParaRPr lang="en-GB"/>
          </a:p>
        </p:txBody>
      </p:sp>
      <p:pic>
        <p:nvPicPr>
          <p:cNvPr id="7" name="Graphic 6">
            <a:extLst>
              <a:ext uri="{FF2B5EF4-FFF2-40B4-BE49-F238E27FC236}">
                <a16:creationId xmlns:a16="http://schemas.microsoft.com/office/drawing/2014/main" id="{AA209F59-9D5C-4BB8-9163-D04E4093FC6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368400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651C5713-6C88-4AC1-AB4A-39C8057C13B9}"/>
              </a:ext>
            </a:extLst>
          </p:cNvPr>
          <p:cNvSpPr>
            <a:spLocks noGrp="1"/>
          </p:cNvSpPr>
          <p:nvPr>
            <p:ph type="title" hasCustomPrompt="1"/>
          </p:nvPr>
        </p:nvSpPr>
        <p:spPr/>
        <p:txBody>
          <a:bodyPr/>
          <a:lstStyle>
            <a:lvl1pPr>
              <a:defRPr>
                <a:solidFill>
                  <a:schemeClr val="bg1"/>
                </a:solidFill>
              </a:defRPr>
            </a:lvl1pPr>
          </a:lstStyle>
          <a:p>
            <a:r>
              <a:rPr lang="en-GB"/>
              <a:t>Divider title</a:t>
            </a:r>
          </a:p>
        </p:txBody>
      </p:sp>
      <p:sp>
        <p:nvSpPr>
          <p:cNvPr id="4" name="Footer Placeholder 3">
            <a:extLst>
              <a:ext uri="{FF2B5EF4-FFF2-40B4-BE49-F238E27FC236}">
                <a16:creationId xmlns:a16="http://schemas.microsoft.com/office/drawing/2014/main" id="{DA75E4C5-1346-42A7-B2F6-C7B0E648634A}"/>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F091808-9673-43ED-84F6-15C685FF0790}"/>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Picture Placeholder 14">
            <a:extLst>
              <a:ext uri="{FF2B5EF4-FFF2-40B4-BE49-F238E27FC236}">
                <a16:creationId xmlns:a16="http://schemas.microsoft.com/office/drawing/2014/main" id="{6EB7FA8C-D99A-4E16-A545-60A796085B14}"/>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F48DFA86-33C4-4DBB-A0EA-DB28DC4C2F9E}"/>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429427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309D11F9-6DFD-4DD5-AFB1-67F1FD525964}"/>
              </a:ext>
            </a:extLst>
          </p:cNvPr>
          <p:cNvSpPr>
            <a:spLocks noGrp="1"/>
          </p:cNvSpPr>
          <p:nvPr>
            <p:ph type="title" hasCustomPrompt="1"/>
          </p:nvPr>
        </p:nvSpPr>
        <p:spPr/>
        <p:txBody>
          <a:bodyPr/>
          <a:lstStyle>
            <a:lvl1pPr>
              <a:defRPr/>
            </a:lvl1pPr>
          </a:lstStyle>
          <a:p>
            <a:r>
              <a:rPr lang="en-GB"/>
              <a:t>Divider title</a:t>
            </a:r>
          </a:p>
        </p:txBody>
      </p:sp>
      <p:sp>
        <p:nvSpPr>
          <p:cNvPr id="4" name="Footer Placeholder 3">
            <a:extLst>
              <a:ext uri="{FF2B5EF4-FFF2-40B4-BE49-F238E27FC236}">
                <a16:creationId xmlns:a16="http://schemas.microsoft.com/office/drawing/2014/main" id="{07248852-0866-4A32-8068-D7E54A90AE6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0513BAC3-D3BA-4C01-95C0-A58BB0B69447}"/>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Picture Placeholder 14">
            <a:extLst>
              <a:ext uri="{FF2B5EF4-FFF2-40B4-BE49-F238E27FC236}">
                <a16:creationId xmlns:a16="http://schemas.microsoft.com/office/drawing/2014/main" id="{423205B8-0B97-426F-8EAB-1F01749E652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17385FF2-54BC-4585-AC9A-665DB93EBA17}"/>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6154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2804400"/>
            <a:ext cx="4668956" cy="820800"/>
          </a:xfrm>
        </p:spPr>
        <p:txBody>
          <a:bodyPr/>
          <a:lstStyle>
            <a:lvl1pPr marL="0" indent="0">
              <a:buNone/>
              <a:tabLst/>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04382" y="2804400"/>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51288" y="3747600"/>
            <a:ext cx="4668149"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404382" y="3747600"/>
            <a:ext cx="4668133" cy="925657"/>
          </a:xfrm>
        </p:spPr>
        <p:txBody>
          <a:bodyPr/>
          <a:lstStyle>
            <a:lvl1pPr marL="0" indent="0">
              <a:buNone/>
              <a:tabLst/>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3" name="Footer Placeholder 2">
            <a:extLst>
              <a:ext uri="{FF2B5EF4-FFF2-40B4-BE49-F238E27FC236}">
                <a16:creationId xmlns:a16="http://schemas.microsoft.com/office/drawing/2014/main" id="{7925FEAC-FB2A-4E04-A1F0-34E6995C213B}"/>
              </a:ext>
            </a:extLst>
          </p:cNvPr>
          <p:cNvSpPr>
            <a:spLocks noGrp="1"/>
          </p:cNvSpPr>
          <p:nvPr>
            <p:ph type="ftr" sz="quarter" idx="15"/>
          </p:nvPr>
        </p:nvSpPr>
        <p:spPr/>
        <p:txBody>
          <a:bodyPr/>
          <a:lstStyle/>
          <a:p>
            <a:endParaRPr lang="en-GB"/>
          </a:p>
        </p:txBody>
      </p:sp>
      <p:sp>
        <p:nvSpPr>
          <p:cNvPr id="5" name="Slide Number Placeholder 4">
            <a:extLst>
              <a:ext uri="{FF2B5EF4-FFF2-40B4-BE49-F238E27FC236}">
                <a16:creationId xmlns:a16="http://schemas.microsoft.com/office/drawing/2014/main" id="{9DF5D933-4575-418D-9DE4-A56E4CA0F5B0}"/>
              </a:ext>
            </a:extLst>
          </p:cNvPr>
          <p:cNvSpPr>
            <a:spLocks noGrp="1"/>
          </p:cNvSpPr>
          <p:nvPr>
            <p:ph type="sldNum" sz="quarter" idx="16"/>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79193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3301" y="1815550"/>
            <a:ext cx="4919886"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35750"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35750" y="4798909"/>
            <a:ext cx="4897436"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3525" y="6168154"/>
            <a:ext cx="4919663" cy="236538"/>
          </a:xfrm>
        </p:spPr>
        <p:txBody>
          <a:bodyPr anchor="b">
            <a:noAutofit/>
          </a:bodyPr>
          <a:lstStyle>
            <a:lvl1pPr marL="0" indent="0">
              <a:buNone/>
              <a:defRPr sz="1200"/>
            </a:lvl1pPr>
          </a:lstStyle>
          <a:p>
            <a:pPr lvl="0"/>
            <a:r>
              <a:rPr lang="en-GB"/>
              <a:t>Image caption</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407988" y="438150"/>
            <a:ext cx="5802312" cy="5999163"/>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10" name="Copyright">
            <a:extLst>
              <a:ext uri="{FF2B5EF4-FFF2-40B4-BE49-F238E27FC236}">
                <a16:creationId xmlns:a16="http://schemas.microsoft.com/office/drawing/2014/main" id="{E4065B15-25FC-46BC-A06F-AA8614ED848E}"/>
              </a:ext>
            </a:extLst>
          </p:cNvPr>
          <p:cNvSpPr>
            <a:spLocks noGrp="1"/>
          </p:cNvSpPr>
          <p:nvPr>
            <p:ph type="body" sz="quarter" idx="28" hasCustomPrompt="1"/>
          </p:nvPr>
        </p:nvSpPr>
        <p:spPr>
          <a:xfrm rot="16200000">
            <a:off x="-1449554"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74587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2">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2" y="0"/>
            <a:ext cx="5981697"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155" y="1815550"/>
            <a:ext cx="4896000"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1155"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1155"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155" y="6172200"/>
            <a:ext cx="4896000" cy="236538"/>
          </a:xfrm>
        </p:spPr>
        <p:txBody>
          <a:bodyPr anchor="b">
            <a:noAutofit/>
          </a:bodyPr>
          <a:lstStyle>
            <a:lvl1pPr marL="0" indent="0">
              <a:buNone/>
              <a:defRPr sz="1200"/>
            </a:lvl1pPr>
          </a:lstStyle>
          <a:p>
            <a:pPr lvl="0"/>
            <a:r>
              <a:rPr lang="en-GB"/>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10" name="Copyright">
            <a:extLst>
              <a:ext uri="{FF2B5EF4-FFF2-40B4-BE49-F238E27FC236}">
                <a16:creationId xmlns:a16="http://schemas.microsoft.com/office/drawing/2014/main" id="{58A093A2-8ED3-43CD-B950-888106990D8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17093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3">
    <p:bg>
      <p:bgPr>
        <a:solidFill>
          <a:srgbClr val="E61E28"/>
        </a:solidFill>
        <a:effectLst/>
      </p:bgPr>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0" y="0"/>
            <a:ext cx="5981700"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0437" y="1815550"/>
            <a:ext cx="48960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0437" y="2195704"/>
            <a:ext cx="4897436" cy="2542517"/>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0437"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0437" y="6172200"/>
            <a:ext cx="4896000" cy="236538"/>
          </a:xfrm>
        </p:spPr>
        <p:txBody>
          <a:bodyPr anchor="b">
            <a:noAutofit/>
          </a:bodyPr>
          <a:lstStyle>
            <a:lvl1pPr marL="0" indent="0">
              <a:buNone/>
              <a:defRPr sz="1200">
                <a:solidFill>
                  <a:schemeClr val="bg1"/>
                </a:solidFill>
              </a:defRPr>
            </a:lvl1pPr>
          </a:lstStyle>
          <a:p>
            <a:pPr lvl="0"/>
            <a:r>
              <a:rPr lang="en-GB"/>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lvl1pPr>
              <a:defRPr>
                <a:solidFill>
                  <a:schemeClr val="bg1"/>
                </a:solidFill>
              </a:defRPr>
            </a:lvl1pPr>
          </a:lstStyle>
          <a:p>
            <a:endParaRPr lang="en-GB"/>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a:p>
        </p:txBody>
      </p:sp>
      <p:sp>
        <p:nvSpPr>
          <p:cNvPr id="10" name="Copyright">
            <a:extLst>
              <a:ext uri="{FF2B5EF4-FFF2-40B4-BE49-F238E27FC236}">
                <a16:creationId xmlns:a16="http://schemas.microsoft.com/office/drawing/2014/main" id="{AAEC3064-9F37-42F0-B69D-798280580D8A}"/>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85099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pact statemen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0" y="0"/>
            <a:ext cx="12192000" cy="6858000"/>
          </a:xfrm>
          <a:prstGeom prst="rect">
            <a:avLst/>
          </a:prstGeom>
          <a:solidFill>
            <a:schemeClr val="bg1">
              <a:lumMod val="95000"/>
            </a:schemeClr>
          </a:solidFill>
        </p:spPr>
        <p:txBody>
          <a:bodyPr lIns="0"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0" name="Title 1">
            <a:extLst>
              <a:ext uri="{FF2B5EF4-FFF2-40B4-BE49-F238E27FC236}">
                <a16:creationId xmlns:a16="http://schemas.microsoft.com/office/drawing/2014/main" id="{01FE53F9-F5EA-4BE2-88BA-EFAE32BFADA1}"/>
              </a:ext>
            </a:extLst>
          </p:cNvPr>
          <p:cNvSpPr>
            <a:spLocks noGrp="1"/>
          </p:cNvSpPr>
          <p:nvPr>
            <p:ph type="title" hasCustomPrompt="1"/>
          </p:nvPr>
        </p:nvSpPr>
        <p:spPr>
          <a:xfrm>
            <a:off x="6210298" y="2449607"/>
            <a:ext cx="53244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a:t>Optional heading</a:t>
            </a:r>
          </a:p>
        </p:txBody>
      </p:sp>
      <p:sp>
        <p:nvSpPr>
          <p:cNvPr id="13" name="Text Placeholder 2">
            <a:extLst>
              <a:ext uri="{FF2B5EF4-FFF2-40B4-BE49-F238E27FC236}">
                <a16:creationId xmlns:a16="http://schemas.microsoft.com/office/drawing/2014/main" id="{5358D72D-3682-4C24-8D74-1B66D5758211}"/>
              </a:ext>
            </a:extLst>
          </p:cNvPr>
          <p:cNvSpPr>
            <a:spLocks noGrp="1"/>
          </p:cNvSpPr>
          <p:nvPr>
            <p:ph type="body" sz="quarter" idx="26" hasCustomPrompt="1"/>
          </p:nvPr>
        </p:nvSpPr>
        <p:spPr>
          <a:xfrm>
            <a:off x="6210298" y="2829762"/>
            <a:ext cx="5324400" cy="1233295"/>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a:t>Value statement or headline.</a:t>
            </a:r>
          </a:p>
        </p:txBody>
      </p:sp>
      <p:sp>
        <p:nvSpPr>
          <p:cNvPr id="14" name="Text Placeholder 4">
            <a:extLst>
              <a:ext uri="{FF2B5EF4-FFF2-40B4-BE49-F238E27FC236}">
                <a16:creationId xmlns:a16="http://schemas.microsoft.com/office/drawing/2014/main" id="{528C92DC-D9EA-4F1E-A648-F7F213DBFBDC}"/>
              </a:ext>
            </a:extLst>
          </p:cNvPr>
          <p:cNvSpPr>
            <a:spLocks noGrp="1"/>
          </p:cNvSpPr>
          <p:nvPr>
            <p:ph type="body" sz="quarter" idx="27" hasCustomPrompt="1"/>
          </p:nvPr>
        </p:nvSpPr>
        <p:spPr>
          <a:xfrm>
            <a:off x="6210411" y="6169025"/>
            <a:ext cx="5322534" cy="236538"/>
          </a:xfrm>
        </p:spPr>
        <p:txBody>
          <a:bodyPr anchor="b">
            <a:noAutofit/>
          </a:bodyPr>
          <a:lstStyle>
            <a:lvl1pPr marL="0" indent="0">
              <a:buNone/>
              <a:defRPr sz="1200">
                <a:solidFill>
                  <a:schemeClr val="bg1"/>
                </a:solidFill>
              </a:defRPr>
            </a:lvl1pPr>
          </a:lstStyle>
          <a:p>
            <a:pPr lvl="0"/>
            <a:r>
              <a:rPr lang="en-GB"/>
              <a:t>Image caption</a:t>
            </a:r>
          </a:p>
        </p:txBody>
      </p:sp>
      <p:sp>
        <p:nvSpPr>
          <p:cNvPr id="2" name="Footer Placeholder 1">
            <a:extLst>
              <a:ext uri="{FF2B5EF4-FFF2-40B4-BE49-F238E27FC236}">
                <a16:creationId xmlns:a16="http://schemas.microsoft.com/office/drawing/2014/main" id="{0EFB5752-C9F0-4ED5-8347-076F042390CA}"/>
              </a:ext>
            </a:extLst>
          </p:cNvPr>
          <p:cNvSpPr>
            <a:spLocks noGrp="1"/>
          </p:cNvSpPr>
          <p:nvPr>
            <p:ph type="ftr" sz="quarter" idx="28"/>
          </p:nvPr>
        </p:nvSpPr>
        <p:spPr/>
        <p:txBody>
          <a:bodyPr/>
          <a:lstStyle>
            <a:lvl1pPr>
              <a:defRPr>
                <a:solidFill>
                  <a:schemeClr val="bg2"/>
                </a:solidFill>
              </a:defRPr>
            </a:lvl1pPr>
          </a:lstStyle>
          <a:p>
            <a:endParaRPr lang="en-GB"/>
          </a:p>
        </p:txBody>
      </p:sp>
      <p:sp>
        <p:nvSpPr>
          <p:cNvPr id="4" name="Slide Number Placeholder 3">
            <a:extLst>
              <a:ext uri="{FF2B5EF4-FFF2-40B4-BE49-F238E27FC236}">
                <a16:creationId xmlns:a16="http://schemas.microsoft.com/office/drawing/2014/main" id="{245DCA93-8550-4F0B-8AD2-EB331604A3F5}"/>
              </a:ext>
            </a:extLst>
          </p:cNvPr>
          <p:cNvSpPr>
            <a:spLocks noGrp="1"/>
          </p:cNvSpPr>
          <p:nvPr>
            <p:ph type="sldNum" sz="quarter" idx="29"/>
          </p:nvPr>
        </p:nvSpPr>
        <p:spPr/>
        <p:txBody>
          <a:bodyPr/>
          <a:lstStyle>
            <a:lvl1pPr>
              <a:defRPr>
                <a:solidFill>
                  <a:schemeClr val="bg2"/>
                </a:solidFill>
              </a:defRPr>
            </a:lvl1pPr>
          </a:lstStyle>
          <a:p>
            <a:fld id="{1BE232AB-0B06-425F-9ADD-32A9A3D01189}" type="slidenum">
              <a:rPr lang="en-GB" smtClean="0"/>
              <a:pPr/>
              <a:t>‹#›</a:t>
            </a:fld>
            <a:endParaRPr lang="en-GB"/>
          </a:p>
        </p:txBody>
      </p:sp>
      <p:sp>
        <p:nvSpPr>
          <p:cNvPr id="15" name="Picture Placeholder 14">
            <a:extLst>
              <a:ext uri="{FF2B5EF4-FFF2-40B4-BE49-F238E27FC236}">
                <a16:creationId xmlns:a16="http://schemas.microsoft.com/office/drawing/2014/main" id="{AA89F144-0437-4158-BDC0-52ACE9C6D93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12" name="Text Placeholder 17">
            <a:extLst>
              <a:ext uri="{FF2B5EF4-FFF2-40B4-BE49-F238E27FC236}">
                <a16:creationId xmlns:a16="http://schemas.microsoft.com/office/drawing/2014/main" id="{D9A39177-17B9-4B40-AC65-B8FBC856C19E}"/>
              </a:ext>
            </a:extLst>
          </p:cNvPr>
          <p:cNvSpPr>
            <a:spLocks noGrp="1"/>
          </p:cNvSpPr>
          <p:nvPr>
            <p:ph type="body" sz="quarter" idx="22" hasCustomPrompt="1"/>
          </p:nvPr>
        </p:nvSpPr>
        <p:spPr>
          <a:xfrm>
            <a:off x="6210298" y="4424593"/>
            <a:ext cx="53244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a:t>Supporting copy, 25 words</a:t>
            </a:r>
          </a:p>
        </p:txBody>
      </p:sp>
      <p:sp>
        <p:nvSpPr>
          <p:cNvPr id="16" name="Copyright">
            <a:extLst>
              <a:ext uri="{FF2B5EF4-FFF2-40B4-BE49-F238E27FC236}">
                <a16:creationId xmlns:a16="http://schemas.microsoft.com/office/drawing/2014/main" id="{26B28194-B07A-45AB-9333-5AF168E3549B}"/>
              </a:ext>
            </a:extLst>
          </p:cNvPr>
          <p:cNvSpPr>
            <a:spLocks noGrp="1"/>
          </p:cNvSpPr>
          <p:nvPr>
            <p:ph type="body" sz="quarter" idx="30" hasCustomPrompt="1"/>
          </p:nvPr>
        </p:nvSpPr>
        <p:spPr>
          <a:xfrm rot="16200000">
            <a:off x="-1450198" y="3932095"/>
            <a:ext cx="4356125" cy="120705"/>
          </a:xfrm>
        </p:spPr>
        <p:txBody>
          <a:bodyPr anchor="ctr"/>
          <a:lstStyle>
            <a:lvl1pPr marL="0" indent="0" algn="l">
              <a:buNone/>
              <a:defRPr sz="800">
                <a:solidFill>
                  <a:schemeClr val="bg2"/>
                </a:solidFill>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766629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x text or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a:t>Slide title</a:t>
            </a:r>
          </a:p>
        </p:txBody>
      </p:sp>
      <p:sp>
        <p:nvSpPr>
          <p:cNvPr id="7" name="Picture Placeholder 16">
            <a:extLst>
              <a:ext uri="{FF2B5EF4-FFF2-40B4-BE49-F238E27FC236}">
                <a16:creationId xmlns:a16="http://schemas.microsoft.com/office/drawing/2014/main" id="{4961DAD4-E8B8-4FF0-A559-111159986D90}"/>
              </a:ext>
            </a:extLst>
          </p:cNvPr>
          <p:cNvSpPr>
            <a:spLocks noGrp="1"/>
          </p:cNvSpPr>
          <p:nvPr>
            <p:ph type="pic" sz="quarter" idx="13" hasCustomPrompt="1"/>
          </p:nvPr>
        </p:nvSpPr>
        <p:spPr>
          <a:xfrm>
            <a:off x="658813" y="1811339"/>
            <a:ext cx="10874375" cy="4354512"/>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
        <p:nvSpPr>
          <p:cNvPr id="6" name="Copyright">
            <a:extLst>
              <a:ext uri="{FF2B5EF4-FFF2-40B4-BE49-F238E27FC236}">
                <a16:creationId xmlns:a16="http://schemas.microsoft.com/office/drawing/2014/main" id="{74380270-8197-433E-A5D1-E3D82ED4127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3368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x text or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7" name="Text placeholder 2">
            <a:extLst>
              <a:ext uri="{FF2B5EF4-FFF2-40B4-BE49-F238E27FC236}">
                <a16:creationId xmlns:a16="http://schemas.microsoft.com/office/drawing/2014/main" id="{7C9E77EB-1FC1-41DE-9575-67E0CB6106D5}"/>
              </a:ext>
            </a:extLst>
          </p:cNvPr>
          <p:cNvSpPr>
            <a:spLocks noGrp="1"/>
          </p:cNvSpPr>
          <p:nvPr>
            <p:ph sz="quarter" idx="16" hasCustomPrompt="1"/>
          </p:nvPr>
        </p:nvSpPr>
        <p:spPr>
          <a:xfrm>
            <a:off x="658813" y="1811339"/>
            <a:ext cx="10874375" cy="4354512"/>
          </a:xfrm>
        </p:spPr>
        <p:txBody>
          <a:bodyPr/>
          <a:lstStyle>
            <a:lvl1pPr>
              <a:defRPr/>
            </a:lvl1pPr>
            <a:lvl5pPr>
              <a:defRPr/>
            </a:lvl5pPr>
            <a:lvl6pPr>
              <a:defRPr sz="2000"/>
            </a:lvl6pPr>
            <a:lvl7pPr>
              <a:defRPr/>
            </a:lvl7pPr>
            <a:lvl8pPr>
              <a:defRPr/>
            </a:lvl8pPr>
            <a:lvl9pPr>
              <a:defRPr/>
            </a:lvl9pPr>
          </a:lstStyle>
          <a:p>
            <a:pPr lvl="0"/>
            <a:r>
              <a:rPr lang="en-GB"/>
              <a:t>Click to add text, image or graph/table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792995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Project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a:t>Project title </a:t>
            </a:r>
            <a:br>
              <a:rPr lang="en-GB"/>
            </a:br>
            <a:r>
              <a:rPr lang="en-GB"/>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C618A0A1-0C41-4356-B539-41589BCD47A6}"/>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99945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st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a:t>Project title </a:t>
            </a:r>
            <a:br>
              <a:rPr lang="en-GB"/>
            </a:br>
            <a:r>
              <a:rPr lang="en-GB"/>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4C55AA7F-7F5F-4DD5-975C-5E71125E73BA}"/>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58303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Project 2">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lvl1pPr>
              <a:defRPr>
                <a:solidFill>
                  <a:schemeClr val="bg1"/>
                </a:solidFill>
              </a:defRPr>
            </a:lvl1pPr>
          </a:lstStyle>
          <a:p>
            <a:r>
              <a:rPr lang="en-GB"/>
              <a:t>Project title </a:t>
            </a:r>
            <a:br>
              <a:rPr lang="en-GB"/>
            </a:br>
            <a:r>
              <a:rPr lang="en-GB"/>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bg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B103D9E7-7EBB-4C59-9839-7BB8AD86889D}"/>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965029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9" name="Copyright">
            <a:extLst>
              <a:ext uri="{FF2B5EF4-FFF2-40B4-BE49-F238E27FC236}">
                <a16:creationId xmlns:a16="http://schemas.microsoft.com/office/drawing/2014/main" id="{7AECFC4F-8375-498A-991F-37153AF1D3B4}"/>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868439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ng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772E8618-79E2-441E-943F-50F0CC1684F4}"/>
              </a:ext>
            </a:extLst>
          </p:cNvPr>
          <p:cNvSpPr>
            <a:spLocks noGrp="1"/>
          </p:cNvSpPr>
          <p:nvPr>
            <p:ph type="body" sz="quarter" idx="28"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80831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H version_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9" name="Copyright">
            <a:extLst>
              <a:ext uri="{FF2B5EF4-FFF2-40B4-BE49-F238E27FC236}">
                <a16:creationId xmlns:a16="http://schemas.microsoft.com/office/drawing/2014/main" id="{CE23DF35-FFD6-46A0-BDB8-3327ABA5D765}"/>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885254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2 images landscap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6" y="0"/>
            <a:ext cx="5978523" cy="3429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3476" y="3429000"/>
            <a:ext cx="5978523" cy="3424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15" name="Copyright">
            <a:extLst>
              <a:ext uri="{FF2B5EF4-FFF2-40B4-BE49-F238E27FC236}">
                <a16:creationId xmlns:a16="http://schemas.microsoft.com/office/drawing/2014/main" id="{A4A7345B-4D74-49C1-930D-4BBB5DA9EEB3}"/>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8" name="Copyright">
            <a:extLst>
              <a:ext uri="{FF2B5EF4-FFF2-40B4-BE49-F238E27FC236}">
                <a16:creationId xmlns:a16="http://schemas.microsoft.com/office/drawing/2014/main" id="{54D6592C-B81E-4F2C-B832-B37C57FA122A}"/>
              </a:ext>
            </a:extLst>
          </p:cNvPr>
          <p:cNvSpPr>
            <a:spLocks noGrp="1"/>
          </p:cNvSpPr>
          <p:nvPr>
            <p:ph type="body" sz="quarter" idx="30" hasCustomPrompt="1"/>
          </p:nvPr>
        </p:nvSpPr>
        <p:spPr>
          <a:xfrm rot="16200000">
            <a:off x="10480765" y="1753221"/>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81322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 2 images portrai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7" y="4666"/>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0"/>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12" name="Copyright">
            <a:extLst>
              <a:ext uri="{FF2B5EF4-FFF2-40B4-BE49-F238E27FC236}">
                <a16:creationId xmlns:a16="http://schemas.microsoft.com/office/drawing/2014/main" id="{02980B71-BDCC-4079-B6D7-3CC746B41488}"/>
              </a:ext>
            </a:extLst>
          </p:cNvPr>
          <p:cNvSpPr>
            <a:spLocks noGrp="1"/>
          </p:cNvSpPr>
          <p:nvPr>
            <p:ph type="body" sz="quarter" idx="29"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5" name="Copyright">
            <a:extLst>
              <a:ext uri="{FF2B5EF4-FFF2-40B4-BE49-F238E27FC236}">
                <a16:creationId xmlns:a16="http://schemas.microsoft.com/office/drawing/2014/main" id="{A91B7738-066C-4911-AC10-569A55E17FD6}"/>
              </a:ext>
            </a:extLst>
          </p:cNvPr>
          <p:cNvSpPr>
            <a:spLocks noGrp="1"/>
          </p:cNvSpPr>
          <p:nvPr>
            <p:ph type="body" sz="quarter" idx="30" hasCustomPrompt="1"/>
          </p:nvPr>
        </p:nvSpPr>
        <p:spPr>
          <a:xfrm rot="16200000">
            <a:off x="6816453"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716906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13998"/>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0" name="Copyright">
            <a:extLst>
              <a:ext uri="{FF2B5EF4-FFF2-40B4-BE49-F238E27FC236}">
                <a16:creationId xmlns:a16="http://schemas.microsoft.com/office/drawing/2014/main" id="{C6A9BF4B-165D-4233-A4AE-023A5ABBEDE2}"/>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1" name="Copyright">
            <a:extLst>
              <a:ext uri="{FF2B5EF4-FFF2-40B4-BE49-F238E27FC236}">
                <a16:creationId xmlns:a16="http://schemas.microsoft.com/office/drawing/2014/main" id="{8F8B7E56-553E-4DA9-BD1C-5D50952E0DCF}"/>
              </a:ext>
            </a:extLst>
          </p:cNvPr>
          <p:cNvSpPr>
            <a:spLocks noGrp="1"/>
          </p:cNvSpPr>
          <p:nvPr>
            <p:ph type="body" sz="quarter" idx="30" hasCustomPrompt="1"/>
          </p:nvPr>
        </p:nvSpPr>
        <p:spPr>
          <a:xfrm rot="16200000">
            <a:off x="7554515"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2" name="Copyright">
            <a:extLst>
              <a:ext uri="{FF2B5EF4-FFF2-40B4-BE49-F238E27FC236}">
                <a16:creationId xmlns:a16="http://schemas.microsoft.com/office/drawing/2014/main" id="{34CEC00F-8512-460C-9061-435C1FC758AA}"/>
              </a:ext>
            </a:extLst>
          </p:cNvPr>
          <p:cNvSpPr>
            <a:spLocks noGrp="1"/>
          </p:cNvSpPr>
          <p:nvPr>
            <p:ph type="body" sz="quarter" idx="50" hasCustomPrompt="1"/>
          </p:nvPr>
        </p:nvSpPr>
        <p:spPr>
          <a:xfrm rot="16200000">
            <a:off x="10480765"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3" name="Copyright">
            <a:extLst>
              <a:ext uri="{FF2B5EF4-FFF2-40B4-BE49-F238E27FC236}">
                <a16:creationId xmlns:a16="http://schemas.microsoft.com/office/drawing/2014/main" id="{CC1F608D-03EF-4B00-A8C1-A5D9080D1FE8}"/>
              </a:ext>
            </a:extLst>
          </p:cNvPr>
          <p:cNvSpPr>
            <a:spLocks noGrp="1"/>
          </p:cNvSpPr>
          <p:nvPr>
            <p:ph type="body" sz="quarter" idx="51" hasCustomPrompt="1"/>
          </p:nvPr>
        </p:nvSpPr>
        <p:spPr>
          <a:xfrm rot="16200000">
            <a:off x="7554516"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54800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4000"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6" name="Picture Placeholder 5">
            <a:extLst>
              <a:ext uri="{FF2B5EF4-FFF2-40B4-BE49-F238E27FC236}">
                <a16:creationId xmlns:a16="http://schemas.microsoft.com/office/drawing/2014/main" id="{9C85EF5F-A950-4EEB-912E-C1344B499871}"/>
              </a:ext>
            </a:extLst>
          </p:cNvPr>
          <p:cNvSpPr>
            <a:spLocks noGrp="1"/>
          </p:cNvSpPr>
          <p:nvPr>
            <p:ph type="pic" sz="quarter" idx="61" hasCustomPrompt="1"/>
          </p:nvPr>
        </p:nvSpPr>
        <p:spPr>
          <a:xfrm>
            <a:off x="6219019"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Picture Placeholder 8">
            <a:extLst>
              <a:ext uri="{FF2B5EF4-FFF2-40B4-BE49-F238E27FC236}">
                <a16:creationId xmlns:a16="http://schemas.microsoft.com/office/drawing/2014/main" id="{9F4798DC-9296-4D30-9DA5-BDC358E6EF43}"/>
              </a:ext>
            </a:extLst>
          </p:cNvPr>
          <p:cNvSpPr>
            <a:spLocks noGrp="1"/>
          </p:cNvSpPr>
          <p:nvPr>
            <p:ph type="pic" sz="quarter" idx="62" hasCustomPrompt="1"/>
          </p:nvPr>
        </p:nvSpPr>
        <p:spPr>
          <a:xfrm>
            <a:off x="9204000"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2" name="Copyright">
            <a:extLst>
              <a:ext uri="{FF2B5EF4-FFF2-40B4-BE49-F238E27FC236}">
                <a16:creationId xmlns:a16="http://schemas.microsoft.com/office/drawing/2014/main" id="{F4C3D172-D8AB-40B9-AD21-E3633B281482}"/>
              </a:ext>
            </a:extLst>
          </p:cNvPr>
          <p:cNvSpPr>
            <a:spLocks noGrp="1"/>
          </p:cNvSpPr>
          <p:nvPr>
            <p:ph type="body" sz="quarter" idx="29" hasCustomPrompt="1"/>
          </p:nvPr>
        </p:nvSpPr>
        <p:spPr>
          <a:xfrm rot="16200000">
            <a:off x="11020764"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3" name="Copyright">
            <a:extLst>
              <a:ext uri="{FF2B5EF4-FFF2-40B4-BE49-F238E27FC236}">
                <a16:creationId xmlns:a16="http://schemas.microsoft.com/office/drawing/2014/main" id="{E07B621F-C3D1-402D-8EC2-6149DBF2C882}"/>
              </a:ext>
            </a:extLst>
          </p:cNvPr>
          <p:cNvSpPr>
            <a:spLocks noGrp="1"/>
          </p:cNvSpPr>
          <p:nvPr>
            <p:ph type="body" sz="quarter" idx="30" hasCustomPrompt="1"/>
          </p:nvPr>
        </p:nvSpPr>
        <p:spPr>
          <a:xfrm rot="16200000">
            <a:off x="8094515"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4" name="Copyright">
            <a:extLst>
              <a:ext uri="{FF2B5EF4-FFF2-40B4-BE49-F238E27FC236}">
                <a16:creationId xmlns:a16="http://schemas.microsoft.com/office/drawing/2014/main" id="{30093E19-D22B-454E-B253-1E3037C14F47}"/>
              </a:ext>
            </a:extLst>
          </p:cNvPr>
          <p:cNvSpPr>
            <a:spLocks noGrp="1"/>
          </p:cNvSpPr>
          <p:nvPr>
            <p:ph type="body" sz="quarter" idx="63" hasCustomPrompt="1"/>
          </p:nvPr>
        </p:nvSpPr>
        <p:spPr>
          <a:xfrm rot="16200000">
            <a:off x="11020765"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5" name="Copyright">
            <a:extLst>
              <a:ext uri="{FF2B5EF4-FFF2-40B4-BE49-F238E27FC236}">
                <a16:creationId xmlns:a16="http://schemas.microsoft.com/office/drawing/2014/main" id="{9CC18F20-0ED4-4F22-9C04-D7DF968B573C}"/>
              </a:ext>
            </a:extLst>
          </p:cNvPr>
          <p:cNvSpPr>
            <a:spLocks noGrp="1"/>
          </p:cNvSpPr>
          <p:nvPr>
            <p:ph type="body" sz="quarter" idx="64" hasCustomPrompt="1"/>
          </p:nvPr>
        </p:nvSpPr>
        <p:spPr>
          <a:xfrm rot="16200000">
            <a:off x="8094516"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6" name="Copyright">
            <a:extLst>
              <a:ext uri="{FF2B5EF4-FFF2-40B4-BE49-F238E27FC236}">
                <a16:creationId xmlns:a16="http://schemas.microsoft.com/office/drawing/2014/main" id="{220A206B-2A5A-432F-B817-4CF5D5214EE1}"/>
              </a:ext>
            </a:extLst>
          </p:cNvPr>
          <p:cNvSpPr>
            <a:spLocks noGrp="1"/>
          </p:cNvSpPr>
          <p:nvPr>
            <p:ph type="body" sz="quarter" idx="65" hasCustomPrompt="1"/>
          </p:nvPr>
        </p:nvSpPr>
        <p:spPr>
          <a:xfrm rot="16200000">
            <a:off x="11020766"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7" name="Copyright">
            <a:extLst>
              <a:ext uri="{FF2B5EF4-FFF2-40B4-BE49-F238E27FC236}">
                <a16:creationId xmlns:a16="http://schemas.microsoft.com/office/drawing/2014/main" id="{47A70906-00C8-46B4-A8C8-E1DEAC6A2040}"/>
              </a:ext>
            </a:extLst>
          </p:cNvPr>
          <p:cNvSpPr>
            <a:spLocks noGrp="1"/>
          </p:cNvSpPr>
          <p:nvPr>
            <p:ph type="body" sz="quarter" idx="66" hasCustomPrompt="1"/>
          </p:nvPr>
        </p:nvSpPr>
        <p:spPr>
          <a:xfrm rot="16200000">
            <a:off x="8094517"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9559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a:xfrm>
            <a:off x="658811" y="657225"/>
            <a:ext cx="9021764" cy="532800"/>
          </a:xfrm>
        </p:spPr>
        <p:txBody>
          <a:bodyPr/>
          <a:lstStyle>
            <a:lvl1pPr>
              <a:defRPr/>
            </a:lvl1pPr>
          </a:lstStyle>
          <a:p>
            <a:r>
              <a:rPr lang="en-GB"/>
              <a:t>Slide title</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8983791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x Case Studi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6A74B7-0138-4C1A-B192-C4EDDAF5BCE6}"/>
              </a:ext>
            </a:extLst>
          </p:cNvPr>
          <p:cNvSpPr>
            <a:spLocks noGrp="1"/>
          </p:cNvSpPr>
          <p:nvPr>
            <p:ph type="title" hasCustomPrompt="1"/>
          </p:nvPr>
        </p:nvSpPr>
        <p:spPr>
          <a:xfrm>
            <a:off x="658299" y="657225"/>
            <a:ext cx="5319714" cy="532800"/>
          </a:xfrm>
        </p:spPr>
        <p:txBody>
          <a:bodyPr/>
          <a:lstStyle/>
          <a:p>
            <a:r>
              <a:rPr lang="en-GB"/>
              <a:t>Slide title</a:t>
            </a:r>
          </a:p>
        </p:txBody>
      </p:sp>
      <p:sp>
        <p:nvSpPr>
          <p:cNvPr id="29" name="Subtitle 2">
            <a:extLst>
              <a:ext uri="{FF2B5EF4-FFF2-40B4-BE49-F238E27FC236}">
                <a16:creationId xmlns:a16="http://schemas.microsoft.com/office/drawing/2014/main" id="{36993849-C70A-43E3-B4BF-04ED2FFD3EB6}"/>
              </a:ext>
            </a:extLst>
          </p:cNvPr>
          <p:cNvSpPr>
            <a:spLocks noGrp="1"/>
          </p:cNvSpPr>
          <p:nvPr>
            <p:ph type="subTitle" idx="1" hasCustomPrompt="1"/>
          </p:nvPr>
        </p:nvSpPr>
        <p:spPr>
          <a:xfrm>
            <a:off x="658812"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8C263C50-11C7-4BFC-AE83-8C2AEB2CE356}"/>
              </a:ext>
            </a:extLst>
          </p:cNvPr>
          <p:cNvSpPr>
            <a:spLocks noGrp="1"/>
          </p:cNvSpPr>
          <p:nvPr>
            <p:ph type="pic" sz="quarter" idx="10" hasCustomPrompt="1"/>
          </p:nvPr>
        </p:nvSpPr>
        <p:spPr>
          <a:xfrm>
            <a:off x="658557"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0" name="Text Placeholder 17">
            <a:extLst>
              <a:ext uri="{FF2B5EF4-FFF2-40B4-BE49-F238E27FC236}">
                <a16:creationId xmlns:a16="http://schemas.microsoft.com/office/drawing/2014/main" id="{DF095D08-9A5A-4A59-BF93-27D1282F1CA7}"/>
              </a:ext>
            </a:extLst>
          </p:cNvPr>
          <p:cNvSpPr>
            <a:spLocks noGrp="1"/>
          </p:cNvSpPr>
          <p:nvPr>
            <p:ph type="body" sz="quarter" idx="42" hasCustomPrompt="1"/>
          </p:nvPr>
        </p:nvSpPr>
        <p:spPr>
          <a:xfrm>
            <a:off x="4363220" y="1819291"/>
            <a:ext cx="162000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9" name="Text Placeholder 17">
            <a:extLst>
              <a:ext uri="{FF2B5EF4-FFF2-40B4-BE49-F238E27FC236}">
                <a16:creationId xmlns:a16="http://schemas.microsoft.com/office/drawing/2014/main" id="{B6BE0C6B-DD4C-454C-89F0-DABA457C6FE6}"/>
              </a:ext>
            </a:extLst>
          </p:cNvPr>
          <p:cNvSpPr>
            <a:spLocks noGrp="1"/>
          </p:cNvSpPr>
          <p:nvPr>
            <p:ph type="body" sz="quarter" idx="13" hasCustomPrompt="1"/>
          </p:nvPr>
        </p:nvSpPr>
        <p:spPr>
          <a:xfrm>
            <a:off x="4357688" y="2428568"/>
            <a:ext cx="1620325"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12" name="Picture Placeholder 2">
            <a:extLst>
              <a:ext uri="{FF2B5EF4-FFF2-40B4-BE49-F238E27FC236}">
                <a16:creationId xmlns:a16="http://schemas.microsoft.com/office/drawing/2014/main" id="{B855C4F6-4FB3-4AA9-B6B4-F8839C2BD317}"/>
              </a:ext>
            </a:extLst>
          </p:cNvPr>
          <p:cNvSpPr>
            <a:spLocks noGrp="1"/>
          </p:cNvSpPr>
          <p:nvPr>
            <p:ph type="pic" sz="quarter" idx="43" hasCustomPrompt="1"/>
          </p:nvPr>
        </p:nvSpPr>
        <p:spPr>
          <a:xfrm>
            <a:off x="6213989"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4" name="Text Placeholder 17">
            <a:extLst>
              <a:ext uri="{FF2B5EF4-FFF2-40B4-BE49-F238E27FC236}">
                <a16:creationId xmlns:a16="http://schemas.microsoft.com/office/drawing/2014/main" id="{EC73C621-2D83-4499-A933-1475E5E0A3F0}"/>
              </a:ext>
            </a:extLst>
          </p:cNvPr>
          <p:cNvSpPr>
            <a:spLocks noGrp="1"/>
          </p:cNvSpPr>
          <p:nvPr>
            <p:ph type="body" sz="quarter" idx="53" hasCustomPrompt="1"/>
          </p:nvPr>
        </p:nvSpPr>
        <p:spPr>
          <a:xfrm>
            <a:off x="9912607" y="1811337"/>
            <a:ext cx="1620581"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23" name="Text Placeholder 17">
            <a:extLst>
              <a:ext uri="{FF2B5EF4-FFF2-40B4-BE49-F238E27FC236}">
                <a16:creationId xmlns:a16="http://schemas.microsoft.com/office/drawing/2014/main" id="{78AEEC8B-F04A-4BDA-B86F-0EB589D77105}"/>
              </a:ext>
            </a:extLst>
          </p:cNvPr>
          <p:cNvSpPr>
            <a:spLocks noGrp="1"/>
          </p:cNvSpPr>
          <p:nvPr>
            <p:ph type="body" sz="quarter" idx="52" hasCustomPrompt="1"/>
          </p:nvPr>
        </p:nvSpPr>
        <p:spPr>
          <a:xfrm>
            <a:off x="9912607" y="2428568"/>
            <a:ext cx="1620581"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17" name="Picture Placeholder 2">
            <a:extLst>
              <a:ext uri="{FF2B5EF4-FFF2-40B4-BE49-F238E27FC236}">
                <a16:creationId xmlns:a16="http://schemas.microsoft.com/office/drawing/2014/main" id="{03FF1F2B-D7B4-46D8-A112-C1D8006A5AB4}"/>
              </a:ext>
            </a:extLst>
          </p:cNvPr>
          <p:cNvSpPr>
            <a:spLocks noGrp="1"/>
          </p:cNvSpPr>
          <p:nvPr>
            <p:ph type="pic" sz="quarter" idx="46" hasCustomPrompt="1"/>
          </p:nvPr>
        </p:nvSpPr>
        <p:spPr>
          <a:xfrm>
            <a:off x="658813"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6" name="Text Placeholder 17">
            <a:extLst>
              <a:ext uri="{FF2B5EF4-FFF2-40B4-BE49-F238E27FC236}">
                <a16:creationId xmlns:a16="http://schemas.microsoft.com/office/drawing/2014/main" id="{97FC0C48-2F5A-49DE-A1F7-6D7E7ABC6DFE}"/>
              </a:ext>
            </a:extLst>
          </p:cNvPr>
          <p:cNvSpPr>
            <a:spLocks noGrp="1"/>
          </p:cNvSpPr>
          <p:nvPr>
            <p:ph type="body" sz="quarter" idx="55" hasCustomPrompt="1"/>
          </p:nvPr>
        </p:nvSpPr>
        <p:spPr>
          <a:xfrm>
            <a:off x="4357688" y="4074293"/>
            <a:ext cx="1620325"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25" name="Text Placeholder 17">
            <a:extLst>
              <a:ext uri="{FF2B5EF4-FFF2-40B4-BE49-F238E27FC236}">
                <a16:creationId xmlns:a16="http://schemas.microsoft.com/office/drawing/2014/main" id="{8D755234-5CCB-4162-993B-F41E4FD3E368}"/>
              </a:ext>
            </a:extLst>
          </p:cNvPr>
          <p:cNvSpPr>
            <a:spLocks noGrp="1"/>
          </p:cNvSpPr>
          <p:nvPr>
            <p:ph type="body" sz="quarter" idx="54" hasCustomPrompt="1"/>
          </p:nvPr>
        </p:nvSpPr>
        <p:spPr>
          <a:xfrm>
            <a:off x="4357688" y="4693197"/>
            <a:ext cx="1620325" cy="1474326"/>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20" name="Picture Placeholder 2">
            <a:extLst>
              <a:ext uri="{FF2B5EF4-FFF2-40B4-BE49-F238E27FC236}">
                <a16:creationId xmlns:a16="http://schemas.microsoft.com/office/drawing/2014/main" id="{707FBFC5-529A-439A-9CED-34DCBB7A4D7C}"/>
              </a:ext>
            </a:extLst>
          </p:cNvPr>
          <p:cNvSpPr>
            <a:spLocks noGrp="1"/>
          </p:cNvSpPr>
          <p:nvPr>
            <p:ph type="pic" sz="quarter" idx="49" hasCustomPrompt="1"/>
          </p:nvPr>
        </p:nvSpPr>
        <p:spPr>
          <a:xfrm>
            <a:off x="6213989"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8" name="Text Placeholder 17">
            <a:extLst>
              <a:ext uri="{FF2B5EF4-FFF2-40B4-BE49-F238E27FC236}">
                <a16:creationId xmlns:a16="http://schemas.microsoft.com/office/drawing/2014/main" id="{F8E85E58-A2F9-4173-8405-C131D957BE6E}"/>
              </a:ext>
            </a:extLst>
          </p:cNvPr>
          <p:cNvSpPr>
            <a:spLocks noGrp="1"/>
          </p:cNvSpPr>
          <p:nvPr>
            <p:ph type="body" sz="quarter" idx="57" hasCustomPrompt="1"/>
          </p:nvPr>
        </p:nvSpPr>
        <p:spPr>
          <a:xfrm>
            <a:off x="9912608" y="4074293"/>
            <a:ext cx="162058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27" name="Text Placeholder 17">
            <a:extLst>
              <a:ext uri="{FF2B5EF4-FFF2-40B4-BE49-F238E27FC236}">
                <a16:creationId xmlns:a16="http://schemas.microsoft.com/office/drawing/2014/main" id="{44E48FD3-2DF4-490C-BC3A-79C5D5E45947}"/>
              </a:ext>
            </a:extLst>
          </p:cNvPr>
          <p:cNvSpPr>
            <a:spLocks noGrp="1"/>
          </p:cNvSpPr>
          <p:nvPr>
            <p:ph type="body" sz="quarter" idx="56" hasCustomPrompt="1"/>
          </p:nvPr>
        </p:nvSpPr>
        <p:spPr>
          <a:xfrm>
            <a:off x="9912608" y="4691523"/>
            <a:ext cx="1620580"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2" name="Footer Placeholder 1">
            <a:extLst>
              <a:ext uri="{FF2B5EF4-FFF2-40B4-BE49-F238E27FC236}">
                <a16:creationId xmlns:a16="http://schemas.microsoft.com/office/drawing/2014/main" id="{FCE2D67D-E75E-4FDA-B80E-DF09465F131D}"/>
              </a:ext>
            </a:extLst>
          </p:cNvPr>
          <p:cNvSpPr>
            <a:spLocks noGrp="1"/>
          </p:cNvSpPr>
          <p:nvPr>
            <p:ph type="ftr" sz="quarter" idx="61"/>
          </p:nvPr>
        </p:nvSpPr>
        <p:spPr/>
        <p:txBody>
          <a:bodyPr/>
          <a:lstStyle/>
          <a:p>
            <a:endParaRPr lang="en-GB"/>
          </a:p>
        </p:txBody>
      </p:sp>
      <p:sp>
        <p:nvSpPr>
          <p:cNvPr id="4" name="Slide Number Placeholder 3">
            <a:extLst>
              <a:ext uri="{FF2B5EF4-FFF2-40B4-BE49-F238E27FC236}">
                <a16:creationId xmlns:a16="http://schemas.microsoft.com/office/drawing/2014/main" id="{6FCDBCF9-9BBC-4CB0-8AAB-EAF7233B286E}"/>
              </a:ext>
            </a:extLst>
          </p:cNvPr>
          <p:cNvSpPr>
            <a:spLocks noGrp="1"/>
          </p:cNvSpPr>
          <p:nvPr>
            <p:ph type="sldNum" sz="quarter" idx="62"/>
          </p:nvPr>
        </p:nvSpPr>
        <p:spPr/>
        <p:txBody>
          <a:bodyPr/>
          <a:lstStyle/>
          <a:p>
            <a:fld id="{1BE232AB-0B06-425F-9ADD-32A9A3D01189}" type="slidenum">
              <a:rPr lang="en-GB" smtClean="0"/>
              <a:pPr/>
              <a:t>‹#›</a:t>
            </a:fld>
            <a:endParaRPr lang="en-GB"/>
          </a:p>
        </p:txBody>
      </p:sp>
      <p:sp>
        <p:nvSpPr>
          <p:cNvPr id="22" name="Copyright">
            <a:extLst>
              <a:ext uri="{FF2B5EF4-FFF2-40B4-BE49-F238E27FC236}">
                <a16:creationId xmlns:a16="http://schemas.microsoft.com/office/drawing/2014/main" id="{C2BAEB83-C0F6-49C3-824E-91581597843C}"/>
              </a:ext>
            </a:extLst>
          </p:cNvPr>
          <p:cNvSpPr>
            <a:spLocks noGrp="1"/>
          </p:cNvSpPr>
          <p:nvPr>
            <p:ph type="body" sz="quarter" idx="29" hasCustomPrompt="1"/>
          </p:nvPr>
        </p:nvSpPr>
        <p:spPr>
          <a:xfrm rot="16200000">
            <a:off x="5441378"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0" name="Copyright">
            <a:extLst>
              <a:ext uri="{FF2B5EF4-FFF2-40B4-BE49-F238E27FC236}">
                <a16:creationId xmlns:a16="http://schemas.microsoft.com/office/drawing/2014/main" id="{06BA3D43-5A99-42FF-9C1D-50DA5EA3C25F}"/>
              </a:ext>
            </a:extLst>
          </p:cNvPr>
          <p:cNvSpPr>
            <a:spLocks noGrp="1"/>
          </p:cNvSpPr>
          <p:nvPr>
            <p:ph type="body" sz="quarter" idx="30" hasCustomPrompt="1"/>
          </p:nvPr>
        </p:nvSpPr>
        <p:spPr>
          <a:xfrm rot="16200000">
            <a:off x="-100043"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6" name="Copyright">
            <a:extLst>
              <a:ext uri="{FF2B5EF4-FFF2-40B4-BE49-F238E27FC236}">
                <a16:creationId xmlns:a16="http://schemas.microsoft.com/office/drawing/2014/main" id="{14BBA61A-149B-4318-957B-7CBC65271626}"/>
              </a:ext>
            </a:extLst>
          </p:cNvPr>
          <p:cNvSpPr>
            <a:spLocks noGrp="1"/>
          </p:cNvSpPr>
          <p:nvPr>
            <p:ph type="body" sz="quarter" idx="63" hasCustomPrompt="1"/>
          </p:nvPr>
        </p:nvSpPr>
        <p:spPr>
          <a:xfrm rot="16200000">
            <a:off x="5441379"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7" name="Copyright">
            <a:extLst>
              <a:ext uri="{FF2B5EF4-FFF2-40B4-BE49-F238E27FC236}">
                <a16:creationId xmlns:a16="http://schemas.microsoft.com/office/drawing/2014/main" id="{7DF0C480-D791-4D19-B83C-E032A4974133}"/>
              </a:ext>
            </a:extLst>
          </p:cNvPr>
          <p:cNvSpPr>
            <a:spLocks noGrp="1"/>
          </p:cNvSpPr>
          <p:nvPr>
            <p:ph type="body" sz="quarter" idx="64" hasCustomPrompt="1"/>
          </p:nvPr>
        </p:nvSpPr>
        <p:spPr>
          <a:xfrm rot="16200000">
            <a:off x="-100042"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64808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x Team Members">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8E2ACE6-F563-4935-AADD-646F5AB1983D}"/>
              </a:ext>
            </a:extLst>
          </p:cNvPr>
          <p:cNvSpPr>
            <a:spLocks noGrp="1"/>
          </p:cNvSpPr>
          <p:nvPr>
            <p:ph type="title" hasCustomPrompt="1"/>
          </p:nvPr>
        </p:nvSpPr>
        <p:spPr>
          <a:xfrm>
            <a:off x="656924" y="657225"/>
            <a:ext cx="5319714" cy="532800"/>
          </a:xfrm>
        </p:spPr>
        <p:txBody>
          <a:bodyPr/>
          <a:lstStyle/>
          <a:p>
            <a:r>
              <a:rPr lang="en-GB"/>
              <a:t>Slide title</a:t>
            </a:r>
          </a:p>
        </p:txBody>
      </p:sp>
      <p:sp>
        <p:nvSpPr>
          <p:cNvPr id="23" name="Subtitle 2">
            <a:extLst>
              <a:ext uri="{FF2B5EF4-FFF2-40B4-BE49-F238E27FC236}">
                <a16:creationId xmlns:a16="http://schemas.microsoft.com/office/drawing/2014/main" id="{8BF97E46-53D1-4953-BBD5-61A9FE287003}"/>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35A47A1D-3A44-41D2-96DC-50329243F7AD}"/>
              </a:ext>
            </a:extLst>
          </p:cNvPr>
          <p:cNvSpPr>
            <a:spLocks noGrp="1"/>
          </p:cNvSpPr>
          <p:nvPr>
            <p:ph type="pic" sz="quarter" idx="11" hasCustomPrompt="1"/>
          </p:nvPr>
        </p:nvSpPr>
        <p:spPr>
          <a:xfrm>
            <a:off x="658813" y="1811338"/>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20" name="Text Placeholder 4">
            <a:extLst>
              <a:ext uri="{FF2B5EF4-FFF2-40B4-BE49-F238E27FC236}">
                <a16:creationId xmlns:a16="http://schemas.microsoft.com/office/drawing/2014/main" id="{29A8536C-53FD-45BF-AAD4-691D41EB7759}"/>
              </a:ext>
            </a:extLst>
          </p:cNvPr>
          <p:cNvSpPr>
            <a:spLocks noGrp="1"/>
          </p:cNvSpPr>
          <p:nvPr>
            <p:ph type="body" sz="quarter" idx="27" hasCustomPrompt="1"/>
          </p:nvPr>
        </p:nvSpPr>
        <p:spPr>
          <a:xfrm>
            <a:off x="2509838" y="1811338"/>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4" name="Text Placeholder 17">
            <a:extLst>
              <a:ext uri="{FF2B5EF4-FFF2-40B4-BE49-F238E27FC236}">
                <a16:creationId xmlns:a16="http://schemas.microsoft.com/office/drawing/2014/main" id="{E99D2E04-AF1A-477F-BE00-FD46AD230DA3}"/>
              </a:ext>
            </a:extLst>
          </p:cNvPr>
          <p:cNvSpPr>
            <a:spLocks noGrp="1"/>
          </p:cNvSpPr>
          <p:nvPr>
            <p:ph type="body" sz="quarter" idx="13" hasCustomPrompt="1"/>
          </p:nvPr>
        </p:nvSpPr>
        <p:spPr>
          <a:xfrm>
            <a:off x="2509838" y="2148377"/>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5" name="Text Placeholder 17">
            <a:extLst>
              <a:ext uri="{FF2B5EF4-FFF2-40B4-BE49-F238E27FC236}">
                <a16:creationId xmlns:a16="http://schemas.microsoft.com/office/drawing/2014/main" id="{E4473462-6DBF-4CCC-A6AC-38FCC1A400FE}"/>
              </a:ext>
            </a:extLst>
          </p:cNvPr>
          <p:cNvSpPr>
            <a:spLocks noGrp="1"/>
          </p:cNvSpPr>
          <p:nvPr>
            <p:ph type="body" sz="quarter" idx="14" hasCustomPrompt="1"/>
          </p:nvPr>
        </p:nvSpPr>
        <p:spPr>
          <a:xfrm>
            <a:off x="2509838" y="2506170"/>
            <a:ext cx="3466800" cy="921600"/>
          </a:xfrm>
          <a:prstGeom prst="rect">
            <a:avLst/>
          </a:prstGeom>
        </p:spPr>
        <p:txBody>
          <a:bodyPr wrap="square"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10" name="Picture Placeholder 2">
            <a:extLst>
              <a:ext uri="{FF2B5EF4-FFF2-40B4-BE49-F238E27FC236}">
                <a16:creationId xmlns:a16="http://schemas.microsoft.com/office/drawing/2014/main" id="{80F9B3FD-33FC-47B7-A55F-8837D290FD4C}"/>
              </a:ext>
            </a:extLst>
          </p:cNvPr>
          <p:cNvSpPr>
            <a:spLocks noGrp="1"/>
          </p:cNvSpPr>
          <p:nvPr>
            <p:ph type="pic" sz="quarter" idx="19" hasCustomPrompt="1"/>
          </p:nvPr>
        </p:nvSpPr>
        <p:spPr>
          <a:xfrm>
            <a:off x="658813" y="4048913"/>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11" name="Text Placeholder 4">
            <a:extLst>
              <a:ext uri="{FF2B5EF4-FFF2-40B4-BE49-F238E27FC236}">
                <a16:creationId xmlns:a16="http://schemas.microsoft.com/office/drawing/2014/main" id="{EE6CCB00-C548-4856-97AA-A87A3B210298}"/>
              </a:ext>
            </a:extLst>
          </p:cNvPr>
          <p:cNvSpPr>
            <a:spLocks noGrp="1"/>
          </p:cNvSpPr>
          <p:nvPr>
            <p:ph type="body" sz="quarter" idx="20" hasCustomPrompt="1"/>
          </p:nvPr>
        </p:nvSpPr>
        <p:spPr>
          <a:xfrm>
            <a:off x="2509838" y="4046837"/>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12" name="Text Placeholder 17">
            <a:extLst>
              <a:ext uri="{FF2B5EF4-FFF2-40B4-BE49-F238E27FC236}">
                <a16:creationId xmlns:a16="http://schemas.microsoft.com/office/drawing/2014/main" id="{4D68A386-E7E7-4D7E-B30F-C6A501A450AB}"/>
              </a:ext>
            </a:extLst>
          </p:cNvPr>
          <p:cNvSpPr>
            <a:spLocks noGrp="1"/>
          </p:cNvSpPr>
          <p:nvPr>
            <p:ph type="body" sz="quarter" idx="21" hasCustomPrompt="1"/>
          </p:nvPr>
        </p:nvSpPr>
        <p:spPr>
          <a:xfrm>
            <a:off x="2509838" y="4383240"/>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3" name="Text Placeholder 17">
            <a:extLst>
              <a:ext uri="{FF2B5EF4-FFF2-40B4-BE49-F238E27FC236}">
                <a16:creationId xmlns:a16="http://schemas.microsoft.com/office/drawing/2014/main" id="{5229370C-CF34-4897-A491-DD8356E5A206}"/>
              </a:ext>
            </a:extLst>
          </p:cNvPr>
          <p:cNvSpPr>
            <a:spLocks noGrp="1"/>
          </p:cNvSpPr>
          <p:nvPr>
            <p:ph type="body" sz="quarter" idx="22" hasCustomPrompt="1"/>
          </p:nvPr>
        </p:nvSpPr>
        <p:spPr>
          <a:xfrm>
            <a:off x="2509838" y="4746256"/>
            <a:ext cx="3466800"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6" name="Picture Placeholder 2">
            <a:extLst>
              <a:ext uri="{FF2B5EF4-FFF2-40B4-BE49-F238E27FC236}">
                <a16:creationId xmlns:a16="http://schemas.microsoft.com/office/drawing/2014/main" id="{694C374F-5D8B-4E1F-9A0A-59AEA4989345}"/>
              </a:ext>
            </a:extLst>
          </p:cNvPr>
          <p:cNvSpPr>
            <a:spLocks noGrp="1"/>
          </p:cNvSpPr>
          <p:nvPr>
            <p:ph type="pic" sz="quarter" idx="15" hasCustomPrompt="1"/>
          </p:nvPr>
        </p:nvSpPr>
        <p:spPr>
          <a:xfrm>
            <a:off x="6215364" y="1811338"/>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7" name="Text Placeholder 4">
            <a:extLst>
              <a:ext uri="{FF2B5EF4-FFF2-40B4-BE49-F238E27FC236}">
                <a16:creationId xmlns:a16="http://schemas.microsoft.com/office/drawing/2014/main" id="{1C25F170-ACD3-4EA7-A988-78BB6A8BE324}"/>
              </a:ext>
            </a:extLst>
          </p:cNvPr>
          <p:cNvSpPr>
            <a:spLocks noGrp="1"/>
          </p:cNvSpPr>
          <p:nvPr>
            <p:ph type="body" sz="quarter" idx="16" hasCustomPrompt="1"/>
          </p:nvPr>
        </p:nvSpPr>
        <p:spPr>
          <a:xfrm>
            <a:off x="8063514" y="1811338"/>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8" name="Text Placeholder 17">
            <a:extLst>
              <a:ext uri="{FF2B5EF4-FFF2-40B4-BE49-F238E27FC236}">
                <a16:creationId xmlns:a16="http://schemas.microsoft.com/office/drawing/2014/main" id="{55B3C7AC-3DD4-468D-B769-D7F95B1E3AD0}"/>
              </a:ext>
            </a:extLst>
          </p:cNvPr>
          <p:cNvSpPr>
            <a:spLocks noGrp="1"/>
          </p:cNvSpPr>
          <p:nvPr>
            <p:ph type="body" sz="quarter" idx="17" hasCustomPrompt="1"/>
          </p:nvPr>
        </p:nvSpPr>
        <p:spPr>
          <a:xfrm>
            <a:off x="8063514" y="2148377"/>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9" name="Text Placeholder 17">
            <a:extLst>
              <a:ext uri="{FF2B5EF4-FFF2-40B4-BE49-F238E27FC236}">
                <a16:creationId xmlns:a16="http://schemas.microsoft.com/office/drawing/2014/main" id="{F8BB41CC-EE94-463A-A774-E299849F3949}"/>
              </a:ext>
            </a:extLst>
          </p:cNvPr>
          <p:cNvSpPr>
            <a:spLocks noGrp="1"/>
          </p:cNvSpPr>
          <p:nvPr>
            <p:ph type="body" sz="quarter" idx="18" hasCustomPrompt="1"/>
          </p:nvPr>
        </p:nvSpPr>
        <p:spPr>
          <a:xfrm>
            <a:off x="8063514" y="2506170"/>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14" name="Picture Placeholder 2">
            <a:extLst>
              <a:ext uri="{FF2B5EF4-FFF2-40B4-BE49-F238E27FC236}">
                <a16:creationId xmlns:a16="http://schemas.microsoft.com/office/drawing/2014/main" id="{25CE8B50-7BAD-4691-8EDC-DC0FCBBD3619}"/>
              </a:ext>
            </a:extLst>
          </p:cNvPr>
          <p:cNvSpPr>
            <a:spLocks noGrp="1"/>
          </p:cNvSpPr>
          <p:nvPr>
            <p:ph type="pic" sz="quarter" idx="23" hasCustomPrompt="1"/>
          </p:nvPr>
        </p:nvSpPr>
        <p:spPr>
          <a:xfrm>
            <a:off x="6215364" y="4048913"/>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15" name="Text Placeholder 4">
            <a:extLst>
              <a:ext uri="{FF2B5EF4-FFF2-40B4-BE49-F238E27FC236}">
                <a16:creationId xmlns:a16="http://schemas.microsoft.com/office/drawing/2014/main" id="{9220FE3A-3350-471A-A650-93EB6EC4D5D6}"/>
              </a:ext>
            </a:extLst>
          </p:cNvPr>
          <p:cNvSpPr>
            <a:spLocks noGrp="1"/>
          </p:cNvSpPr>
          <p:nvPr>
            <p:ph type="body" sz="quarter" idx="24" hasCustomPrompt="1"/>
          </p:nvPr>
        </p:nvSpPr>
        <p:spPr>
          <a:xfrm>
            <a:off x="8063514" y="4046837"/>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16" name="Text Placeholder 17">
            <a:extLst>
              <a:ext uri="{FF2B5EF4-FFF2-40B4-BE49-F238E27FC236}">
                <a16:creationId xmlns:a16="http://schemas.microsoft.com/office/drawing/2014/main" id="{EFDA7D31-4A3E-426B-98C5-ADB0C1B21E37}"/>
              </a:ext>
            </a:extLst>
          </p:cNvPr>
          <p:cNvSpPr>
            <a:spLocks noGrp="1"/>
          </p:cNvSpPr>
          <p:nvPr>
            <p:ph type="body" sz="quarter" idx="25" hasCustomPrompt="1"/>
          </p:nvPr>
        </p:nvSpPr>
        <p:spPr>
          <a:xfrm>
            <a:off x="8063514" y="4383240"/>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7" name="Text Placeholder 17">
            <a:extLst>
              <a:ext uri="{FF2B5EF4-FFF2-40B4-BE49-F238E27FC236}">
                <a16:creationId xmlns:a16="http://schemas.microsoft.com/office/drawing/2014/main" id="{5935079C-6EB7-4503-B5A5-1E4C1B6B7D04}"/>
              </a:ext>
            </a:extLst>
          </p:cNvPr>
          <p:cNvSpPr>
            <a:spLocks noGrp="1"/>
          </p:cNvSpPr>
          <p:nvPr>
            <p:ph type="body" sz="quarter" idx="26" hasCustomPrompt="1"/>
          </p:nvPr>
        </p:nvSpPr>
        <p:spPr>
          <a:xfrm>
            <a:off x="8063514" y="4746256"/>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2" name="Footer Placeholder 1">
            <a:extLst>
              <a:ext uri="{FF2B5EF4-FFF2-40B4-BE49-F238E27FC236}">
                <a16:creationId xmlns:a16="http://schemas.microsoft.com/office/drawing/2014/main" id="{BF2FE0BB-1D09-4885-A8D3-0BAC93985B71}"/>
              </a:ext>
            </a:extLst>
          </p:cNvPr>
          <p:cNvSpPr>
            <a:spLocks noGrp="1"/>
          </p:cNvSpPr>
          <p:nvPr>
            <p:ph type="ftr" sz="quarter" idx="28"/>
          </p:nvPr>
        </p:nvSpPr>
        <p:spPr/>
        <p:txBody>
          <a:bodyPr/>
          <a:lstStyle/>
          <a:p>
            <a:endParaRPr lang="en-GB"/>
          </a:p>
        </p:txBody>
      </p:sp>
      <p:sp>
        <p:nvSpPr>
          <p:cNvPr id="18" name="Slide Number Placeholder 17">
            <a:extLst>
              <a:ext uri="{FF2B5EF4-FFF2-40B4-BE49-F238E27FC236}">
                <a16:creationId xmlns:a16="http://schemas.microsoft.com/office/drawing/2014/main" id="{87F26512-AFB7-4B55-AF32-599B7CB704D3}"/>
              </a:ext>
            </a:extLst>
          </p:cNvPr>
          <p:cNvSpPr>
            <a:spLocks noGrp="1"/>
          </p:cNvSpPr>
          <p:nvPr>
            <p:ph type="sldNum" sz="quarter" idx="29"/>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473006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x Team Member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9" name="Text Placeholder 17">
            <a:extLst>
              <a:ext uri="{FF2B5EF4-FFF2-40B4-BE49-F238E27FC236}">
                <a16:creationId xmlns:a16="http://schemas.microsoft.com/office/drawing/2014/main" id="{3AD7492D-0E64-45CC-A859-E7CE52A2AFC9}"/>
              </a:ext>
            </a:extLst>
          </p:cNvPr>
          <p:cNvSpPr>
            <a:spLocks noGrp="1"/>
          </p:cNvSpPr>
          <p:nvPr>
            <p:ph type="body" sz="quarter" idx="14" hasCustomPrompt="1"/>
          </p:nvPr>
        </p:nvSpPr>
        <p:spPr>
          <a:xfrm>
            <a:off x="65881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8" name="Text Placeholder 17">
            <a:extLst>
              <a:ext uri="{FF2B5EF4-FFF2-40B4-BE49-F238E27FC236}">
                <a16:creationId xmlns:a16="http://schemas.microsoft.com/office/drawing/2014/main" id="{FA5D83A1-C6F6-46CC-8958-ABC1919A23FF}"/>
              </a:ext>
            </a:extLst>
          </p:cNvPr>
          <p:cNvSpPr>
            <a:spLocks noGrp="1"/>
          </p:cNvSpPr>
          <p:nvPr>
            <p:ph type="body" sz="quarter" idx="13" hasCustomPrompt="1"/>
          </p:nvPr>
        </p:nvSpPr>
        <p:spPr>
          <a:xfrm>
            <a:off x="65881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65881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47" name="Text Placeholder 17">
            <a:extLst>
              <a:ext uri="{FF2B5EF4-FFF2-40B4-BE49-F238E27FC236}">
                <a16:creationId xmlns:a16="http://schemas.microsoft.com/office/drawing/2014/main" id="{10B892F0-8257-4FAD-85E3-B26408DF573F}"/>
              </a:ext>
            </a:extLst>
          </p:cNvPr>
          <p:cNvSpPr>
            <a:spLocks noGrp="1"/>
          </p:cNvSpPr>
          <p:nvPr>
            <p:ph type="body" sz="quarter" idx="43" hasCustomPrompt="1"/>
          </p:nvPr>
        </p:nvSpPr>
        <p:spPr>
          <a:xfrm>
            <a:off x="65881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46" name="Text Placeholder 17">
            <a:extLst>
              <a:ext uri="{FF2B5EF4-FFF2-40B4-BE49-F238E27FC236}">
                <a16:creationId xmlns:a16="http://schemas.microsoft.com/office/drawing/2014/main" id="{21C404D7-5842-4DB4-BABE-B609B13B2F64}"/>
              </a:ext>
            </a:extLst>
          </p:cNvPr>
          <p:cNvSpPr>
            <a:spLocks noGrp="1"/>
          </p:cNvSpPr>
          <p:nvPr>
            <p:ph type="body" sz="quarter" idx="42" hasCustomPrompt="1"/>
          </p:nvPr>
        </p:nvSpPr>
        <p:spPr>
          <a:xfrm>
            <a:off x="65881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97" name="Text Placeholder 17">
            <a:extLst>
              <a:ext uri="{FF2B5EF4-FFF2-40B4-BE49-F238E27FC236}">
                <a16:creationId xmlns:a16="http://schemas.microsoft.com/office/drawing/2014/main" id="{DE5402FE-B3D6-470A-9461-A16AF7B6BDF8}"/>
              </a:ext>
            </a:extLst>
          </p:cNvPr>
          <p:cNvSpPr>
            <a:spLocks noGrp="1"/>
          </p:cNvSpPr>
          <p:nvPr>
            <p:ph type="body" sz="quarter" idx="62" hasCustomPrompt="1"/>
          </p:nvPr>
        </p:nvSpPr>
        <p:spPr>
          <a:xfrm>
            <a:off x="25098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96" name="Text Placeholder 17">
            <a:extLst>
              <a:ext uri="{FF2B5EF4-FFF2-40B4-BE49-F238E27FC236}">
                <a16:creationId xmlns:a16="http://schemas.microsoft.com/office/drawing/2014/main" id="{05E1A72C-E82E-4E64-BAEC-CFF927BE746F}"/>
              </a:ext>
            </a:extLst>
          </p:cNvPr>
          <p:cNvSpPr>
            <a:spLocks noGrp="1"/>
          </p:cNvSpPr>
          <p:nvPr>
            <p:ph type="body" sz="quarter" idx="61" hasCustomPrompt="1"/>
          </p:nvPr>
        </p:nvSpPr>
        <p:spPr>
          <a:xfrm>
            <a:off x="25098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25098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00" name="Text Placeholder 17">
            <a:extLst>
              <a:ext uri="{FF2B5EF4-FFF2-40B4-BE49-F238E27FC236}">
                <a16:creationId xmlns:a16="http://schemas.microsoft.com/office/drawing/2014/main" id="{0322F05F-A846-4F1D-8608-F25BAF958C5C}"/>
              </a:ext>
            </a:extLst>
          </p:cNvPr>
          <p:cNvSpPr>
            <a:spLocks noGrp="1"/>
          </p:cNvSpPr>
          <p:nvPr>
            <p:ph type="body" sz="quarter" idx="65" hasCustomPrompt="1"/>
          </p:nvPr>
        </p:nvSpPr>
        <p:spPr>
          <a:xfrm>
            <a:off x="25098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99" name="Text Placeholder 17">
            <a:extLst>
              <a:ext uri="{FF2B5EF4-FFF2-40B4-BE49-F238E27FC236}">
                <a16:creationId xmlns:a16="http://schemas.microsoft.com/office/drawing/2014/main" id="{6B6ECB26-DA92-4B85-8AC8-467B27BE162C}"/>
              </a:ext>
            </a:extLst>
          </p:cNvPr>
          <p:cNvSpPr>
            <a:spLocks noGrp="1"/>
          </p:cNvSpPr>
          <p:nvPr>
            <p:ph type="body" sz="quarter" idx="64" hasCustomPrompt="1"/>
          </p:nvPr>
        </p:nvSpPr>
        <p:spPr>
          <a:xfrm>
            <a:off x="25098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608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03" name="Text Placeholder 17">
            <a:extLst>
              <a:ext uri="{FF2B5EF4-FFF2-40B4-BE49-F238E27FC236}">
                <a16:creationId xmlns:a16="http://schemas.microsoft.com/office/drawing/2014/main" id="{D21DAC54-032F-4409-9C91-4215B6225A61}"/>
              </a:ext>
            </a:extLst>
          </p:cNvPr>
          <p:cNvSpPr>
            <a:spLocks noGrp="1"/>
          </p:cNvSpPr>
          <p:nvPr>
            <p:ph type="body" sz="quarter" idx="68" hasCustomPrompt="1"/>
          </p:nvPr>
        </p:nvSpPr>
        <p:spPr>
          <a:xfrm>
            <a:off x="43608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02" name="Text Placeholder 17">
            <a:extLst>
              <a:ext uri="{FF2B5EF4-FFF2-40B4-BE49-F238E27FC236}">
                <a16:creationId xmlns:a16="http://schemas.microsoft.com/office/drawing/2014/main" id="{BD9BE25C-4B0F-4BFB-A979-101E2CF07758}"/>
              </a:ext>
            </a:extLst>
          </p:cNvPr>
          <p:cNvSpPr>
            <a:spLocks noGrp="1"/>
          </p:cNvSpPr>
          <p:nvPr>
            <p:ph type="body" sz="quarter" idx="67" hasCustomPrompt="1"/>
          </p:nvPr>
        </p:nvSpPr>
        <p:spPr>
          <a:xfrm>
            <a:off x="43608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43608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06" name="Text Placeholder 17">
            <a:extLst>
              <a:ext uri="{FF2B5EF4-FFF2-40B4-BE49-F238E27FC236}">
                <a16:creationId xmlns:a16="http://schemas.microsoft.com/office/drawing/2014/main" id="{538F1C9B-5191-46A7-9988-721C27A19C0F}"/>
              </a:ext>
            </a:extLst>
          </p:cNvPr>
          <p:cNvSpPr>
            <a:spLocks noGrp="1"/>
          </p:cNvSpPr>
          <p:nvPr>
            <p:ph type="body" sz="quarter" idx="71" hasCustomPrompt="1"/>
          </p:nvPr>
        </p:nvSpPr>
        <p:spPr>
          <a:xfrm>
            <a:off x="43608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05" name="Text Placeholder 17">
            <a:extLst>
              <a:ext uri="{FF2B5EF4-FFF2-40B4-BE49-F238E27FC236}">
                <a16:creationId xmlns:a16="http://schemas.microsoft.com/office/drawing/2014/main" id="{2F155F4B-6C77-4B10-82CF-87AB808A21A3}"/>
              </a:ext>
            </a:extLst>
          </p:cNvPr>
          <p:cNvSpPr>
            <a:spLocks noGrp="1"/>
          </p:cNvSpPr>
          <p:nvPr>
            <p:ph type="body" sz="quarter" idx="70" hasCustomPrompt="1"/>
          </p:nvPr>
        </p:nvSpPr>
        <p:spPr>
          <a:xfrm>
            <a:off x="43608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188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09" name="Text Placeholder 17">
            <a:extLst>
              <a:ext uri="{FF2B5EF4-FFF2-40B4-BE49-F238E27FC236}">
                <a16:creationId xmlns:a16="http://schemas.microsoft.com/office/drawing/2014/main" id="{E2A5260C-8898-438D-B353-AD58CE7F051E}"/>
              </a:ext>
            </a:extLst>
          </p:cNvPr>
          <p:cNvSpPr>
            <a:spLocks noGrp="1"/>
          </p:cNvSpPr>
          <p:nvPr>
            <p:ph type="body" sz="quarter" idx="74" hasCustomPrompt="1"/>
          </p:nvPr>
        </p:nvSpPr>
        <p:spPr>
          <a:xfrm>
            <a:off x="621188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08" name="Text Placeholder 17">
            <a:extLst>
              <a:ext uri="{FF2B5EF4-FFF2-40B4-BE49-F238E27FC236}">
                <a16:creationId xmlns:a16="http://schemas.microsoft.com/office/drawing/2014/main" id="{5A64AB6E-B6C5-437A-BC9D-1E3CA90B9354}"/>
              </a:ext>
            </a:extLst>
          </p:cNvPr>
          <p:cNvSpPr>
            <a:spLocks noGrp="1"/>
          </p:cNvSpPr>
          <p:nvPr>
            <p:ph type="body" sz="quarter" idx="73" hasCustomPrompt="1"/>
          </p:nvPr>
        </p:nvSpPr>
        <p:spPr>
          <a:xfrm>
            <a:off x="621188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621188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12" name="Text Placeholder 17">
            <a:extLst>
              <a:ext uri="{FF2B5EF4-FFF2-40B4-BE49-F238E27FC236}">
                <a16:creationId xmlns:a16="http://schemas.microsoft.com/office/drawing/2014/main" id="{D4751E6E-E50B-47BB-B845-1A9F2628A2B9}"/>
              </a:ext>
            </a:extLst>
          </p:cNvPr>
          <p:cNvSpPr>
            <a:spLocks noGrp="1"/>
          </p:cNvSpPr>
          <p:nvPr>
            <p:ph type="body" sz="quarter" idx="77" hasCustomPrompt="1"/>
          </p:nvPr>
        </p:nvSpPr>
        <p:spPr>
          <a:xfrm>
            <a:off x="621188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11" name="Text Placeholder 17">
            <a:extLst>
              <a:ext uri="{FF2B5EF4-FFF2-40B4-BE49-F238E27FC236}">
                <a16:creationId xmlns:a16="http://schemas.microsoft.com/office/drawing/2014/main" id="{975635CB-AC22-40BF-A843-11EE49D41478}"/>
              </a:ext>
            </a:extLst>
          </p:cNvPr>
          <p:cNvSpPr>
            <a:spLocks noGrp="1"/>
          </p:cNvSpPr>
          <p:nvPr>
            <p:ph type="body" sz="quarter" idx="76" hasCustomPrompt="1"/>
          </p:nvPr>
        </p:nvSpPr>
        <p:spPr>
          <a:xfrm>
            <a:off x="621188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597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15" name="Text Placeholder 17">
            <a:extLst>
              <a:ext uri="{FF2B5EF4-FFF2-40B4-BE49-F238E27FC236}">
                <a16:creationId xmlns:a16="http://schemas.microsoft.com/office/drawing/2014/main" id="{5B08EEF1-2090-4FAE-AC3E-FFAC897FCEA8}"/>
              </a:ext>
            </a:extLst>
          </p:cNvPr>
          <p:cNvSpPr>
            <a:spLocks noGrp="1"/>
          </p:cNvSpPr>
          <p:nvPr>
            <p:ph type="body" sz="quarter" idx="80" hasCustomPrompt="1"/>
          </p:nvPr>
        </p:nvSpPr>
        <p:spPr>
          <a:xfrm>
            <a:off x="80597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14" name="Text Placeholder 17">
            <a:extLst>
              <a:ext uri="{FF2B5EF4-FFF2-40B4-BE49-F238E27FC236}">
                <a16:creationId xmlns:a16="http://schemas.microsoft.com/office/drawing/2014/main" id="{3C08BCDD-2691-4AF7-A41E-E91D54C11EA4}"/>
              </a:ext>
            </a:extLst>
          </p:cNvPr>
          <p:cNvSpPr>
            <a:spLocks noGrp="1"/>
          </p:cNvSpPr>
          <p:nvPr>
            <p:ph type="body" sz="quarter" idx="79" hasCustomPrompt="1"/>
          </p:nvPr>
        </p:nvSpPr>
        <p:spPr>
          <a:xfrm>
            <a:off x="80597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6" name="Picture Placeholder 2">
            <a:extLst>
              <a:ext uri="{FF2B5EF4-FFF2-40B4-BE49-F238E27FC236}">
                <a16:creationId xmlns:a16="http://schemas.microsoft.com/office/drawing/2014/main" id="{9CB52F2D-7A68-4FFC-9178-804A881AE302}"/>
              </a:ext>
            </a:extLst>
          </p:cNvPr>
          <p:cNvSpPr>
            <a:spLocks noGrp="1"/>
          </p:cNvSpPr>
          <p:nvPr>
            <p:ph type="pic" sz="quarter" idx="81" hasCustomPrompt="1"/>
          </p:nvPr>
        </p:nvSpPr>
        <p:spPr>
          <a:xfrm>
            <a:off x="80597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18" name="Text Placeholder 17">
            <a:extLst>
              <a:ext uri="{FF2B5EF4-FFF2-40B4-BE49-F238E27FC236}">
                <a16:creationId xmlns:a16="http://schemas.microsoft.com/office/drawing/2014/main" id="{5397A6B8-13D3-476E-955F-CC207462FDF5}"/>
              </a:ext>
            </a:extLst>
          </p:cNvPr>
          <p:cNvSpPr>
            <a:spLocks noGrp="1"/>
          </p:cNvSpPr>
          <p:nvPr>
            <p:ph type="body" sz="quarter" idx="83" hasCustomPrompt="1"/>
          </p:nvPr>
        </p:nvSpPr>
        <p:spPr>
          <a:xfrm>
            <a:off x="80597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17" name="Text Placeholder 17">
            <a:extLst>
              <a:ext uri="{FF2B5EF4-FFF2-40B4-BE49-F238E27FC236}">
                <a16:creationId xmlns:a16="http://schemas.microsoft.com/office/drawing/2014/main" id="{1E422504-E303-4775-96E5-CDFBC2296ACE}"/>
              </a:ext>
            </a:extLst>
          </p:cNvPr>
          <p:cNvSpPr>
            <a:spLocks noGrp="1"/>
          </p:cNvSpPr>
          <p:nvPr>
            <p:ph type="body" sz="quarter" idx="82" hasCustomPrompt="1"/>
          </p:nvPr>
        </p:nvSpPr>
        <p:spPr>
          <a:xfrm>
            <a:off x="80597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99107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21" name="Text Placeholder 17">
            <a:extLst>
              <a:ext uri="{FF2B5EF4-FFF2-40B4-BE49-F238E27FC236}">
                <a16:creationId xmlns:a16="http://schemas.microsoft.com/office/drawing/2014/main" id="{255BDC5E-237D-43C8-A260-67FBC77B0827}"/>
              </a:ext>
            </a:extLst>
          </p:cNvPr>
          <p:cNvSpPr>
            <a:spLocks noGrp="1"/>
          </p:cNvSpPr>
          <p:nvPr>
            <p:ph type="body" sz="quarter" idx="86" hasCustomPrompt="1"/>
          </p:nvPr>
        </p:nvSpPr>
        <p:spPr>
          <a:xfrm>
            <a:off x="99107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20" name="Text Placeholder 17">
            <a:extLst>
              <a:ext uri="{FF2B5EF4-FFF2-40B4-BE49-F238E27FC236}">
                <a16:creationId xmlns:a16="http://schemas.microsoft.com/office/drawing/2014/main" id="{78D758A1-4B6F-4B0F-B561-8A5C8AE2A7CD}"/>
              </a:ext>
            </a:extLst>
          </p:cNvPr>
          <p:cNvSpPr>
            <a:spLocks noGrp="1"/>
          </p:cNvSpPr>
          <p:nvPr>
            <p:ph type="body" sz="quarter" idx="85" hasCustomPrompt="1"/>
          </p:nvPr>
        </p:nvSpPr>
        <p:spPr>
          <a:xfrm>
            <a:off x="99107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22" name="Picture Placeholder 2">
            <a:extLst>
              <a:ext uri="{FF2B5EF4-FFF2-40B4-BE49-F238E27FC236}">
                <a16:creationId xmlns:a16="http://schemas.microsoft.com/office/drawing/2014/main" id="{82B0B00E-3F93-46FF-912B-59CB8675DE2A}"/>
              </a:ext>
            </a:extLst>
          </p:cNvPr>
          <p:cNvSpPr>
            <a:spLocks noGrp="1"/>
          </p:cNvSpPr>
          <p:nvPr>
            <p:ph type="pic" sz="quarter" idx="87" hasCustomPrompt="1"/>
          </p:nvPr>
        </p:nvSpPr>
        <p:spPr>
          <a:xfrm>
            <a:off x="99107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24" name="Text Placeholder 17">
            <a:extLst>
              <a:ext uri="{FF2B5EF4-FFF2-40B4-BE49-F238E27FC236}">
                <a16:creationId xmlns:a16="http://schemas.microsoft.com/office/drawing/2014/main" id="{7BAFC583-D5A0-4ABC-9964-5D972B3932B1}"/>
              </a:ext>
            </a:extLst>
          </p:cNvPr>
          <p:cNvSpPr>
            <a:spLocks noGrp="1"/>
          </p:cNvSpPr>
          <p:nvPr>
            <p:ph type="body" sz="quarter" idx="89" hasCustomPrompt="1"/>
          </p:nvPr>
        </p:nvSpPr>
        <p:spPr>
          <a:xfrm>
            <a:off x="99107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23" name="Text Placeholder 17">
            <a:extLst>
              <a:ext uri="{FF2B5EF4-FFF2-40B4-BE49-F238E27FC236}">
                <a16:creationId xmlns:a16="http://schemas.microsoft.com/office/drawing/2014/main" id="{35BE1316-440D-4B2F-90B1-C60EC44F780A}"/>
              </a:ext>
            </a:extLst>
          </p:cNvPr>
          <p:cNvSpPr>
            <a:spLocks noGrp="1"/>
          </p:cNvSpPr>
          <p:nvPr>
            <p:ph type="body" sz="quarter" idx="88" hasCustomPrompt="1"/>
          </p:nvPr>
        </p:nvSpPr>
        <p:spPr>
          <a:xfrm>
            <a:off x="99107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99655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 x Logo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2" y="227797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2509838"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4361699"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5768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6218322"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8322"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8062164"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62164"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658812" y="381220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a:p>
        </p:txBody>
      </p:sp>
      <p:sp>
        <p:nvSpPr>
          <p:cNvPr id="16" name="Picture Placeholder 2">
            <a:extLst>
              <a:ext uri="{FF2B5EF4-FFF2-40B4-BE49-F238E27FC236}">
                <a16:creationId xmlns:a16="http://schemas.microsoft.com/office/drawing/2014/main" id="{4E5F37FC-1E52-4ADB-9749-D7275817B623}"/>
              </a:ext>
            </a:extLst>
          </p:cNvPr>
          <p:cNvSpPr>
            <a:spLocks noGrp="1"/>
          </p:cNvSpPr>
          <p:nvPr>
            <p:ph type="pic" sz="quarter" idx="92" hasCustomPrompt="1"/>
          </p:nvPr>
        </p:nvSpPr>
        <p:spPr>
          <a:xfrm>
            <a:off x="9906006"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7" name="Picture Placeholder 2">
            <a:extLst>
              <a:ext uri="{FF2B5EF4-FFF2-40B4-BE49-F238E27FC236}">
                <a16:creationId xmlns:a16="http://schemas.microsoft.com/office/drawing/2014/main" id="{1CD22332-EF6C-44AE-82B5-52E7D5618C89}"/>
              </a:ext>
            </a:extLst>
          </p:cNvPr>
          <p:cNvSpPr>
            <a:spLocks noGrp="1"/>
          </p:cNvSpPr>
          <p:nvPr>
            <p:ph type="pic" sz="quarter" idx="93" hasCustomPrompt="1"/>
          </p:nvPr>
        </p:nvSpPr>
        <p:spPr>
          <a:xfrm>
            <a:off x="9906006"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Tree>
    <p:extLst>
      <p:ext uri="{BB962C8B-B14F-4D97-AF65-F5344CB8AC3E}">
        <p14:creationId xmlns:p14="http://schemas.microsoft.com/office/powerpoint/2010/main" val="1180193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798"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0300"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5040000"/>
            <a:ext cx="53170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6227242" y="5040000"/>
            <a:ext cx="530594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3" y="5544000"/>
            <a:ext cx="5317087" cy="619902"/>
          </a:xfrm>
        </p:spPr>
        <p:txBody>
          <a:bodyPr/>
          <a:lstStyle>
            <a:lvl1pPr>
              <a:defRPr sz="1600"/>
            </a:lvl1pPr>
            <a:lvl2pPr>
              <a:defRPr sz="1600"/>
            </a:lvl2pPr>
            <a:lvl3pPr>
              <a:defRPr sz="1600"/>
            </a:lvl3pPr>
            <a:lvl4pPr>
              <a:defRPr sz="1600"/>
            </a:lvl4pPr>
            <a:lvl5pPr>
              <a:defRPr sz="2400"/>
            </a:lvl5pPr>
          </a:lstStyle>
          <a:p>
            <a:pPr lvl="0"/>
            <a:r>
              <a:rPr lang="en-GB"/>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6211270" y="5544000"/>
            <a:ext cx="5321917" cy="621850"/>
          </a:xfrm>
        </p:spPr>
        <p:txBody>
          <a:bodyPr/>
          <a:lstStyle>
            <a:lvl1pPr>
              <a:defRPr sz="1600"/>
            </a:lvl1pPr>
            <a:lvl2pPr>
              <a:defRPr sz="1600"/>
            </a:lvl2pPr>
            <a:lvl3pPr>
              <a:defRPr sz="1600"/>
            </a:lvl3pPr>
            <a:lvl4pPr>
              <a:defRPr sz="1600"/>
            </a:lvl4pPr>
            <a:lvl5pPr>
              <a:defRPr sz="2400"/>
            </a:lvl5pPr>
          </a:lstStyle>
          <a:p>
            <a:pPr lvl="0"/>
            <a:r>
              <a:rPr lang="en-GB"/>
              <a:t>16pt supporting copy approx. 25 words</a:t>
            </a:r>
          </a:p>
        </p:txBody>
      </p:sp>
      <p:sp>
        <p:nvSpPr>
          <p:cNvPr id="14" name="Copyright">
            <a:extLst>
              <a:ext uri="{FF2B5EF4-FFF2-40B4-BE49-F238E27FC236}">
                <a16:creationId xmlns:a16="http://schemas.microsoft.com/office/drawing/2014/main" id="{5483EB19-998C-4763-8E8E-E11ED37F0FB8}"/>
              </a:ext>
            </a:extLst>
          </p:cNvPr>
          <p:cNvSpPr>
            <a:spLocks noGrp="1"/>
          </p:cNvSpPr>
          <p:nvPr>
            <p:ph type="body" sz="quarter" idx="29" hasCustomPrompt="1"/>
          </p:nvPr>
        </p:nvSpPr>
        <p:spPr>
          <a:xfrm rot="16200000">
            <a:off x="988335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5" name="Copyright">
            <a:extLst>
              <a:ext uri="{FF2B5EF4-FFF2-40B4-BE49-F238E27FC236}">
                <a16:creationId xmlns:a16="http://schemas.microsoft.com/office/drawing/2014/main" id="{50EF55B1-84B6-47C6-A9DD-73DF3C7CB8DB}"/>
              </a:ext>
            </a:extLst>
          </p:cNvPr>
          <p:cNvSpPr>
            <a:spLocks noGrp="1"/>
          </p:cNvSpPr>
          <p:nvPr>
            <p:ph type="body" sz="quarter" idx="30" hasCustomPrompt="1"/>
          </p:nvPr>
        </p:nvSpPr>
        <p:spPr>
          <a:xfrm rot="16200000">
            <a:off x="433263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429280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34704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4359214" y="1811338"/>
            <a:ext cx="3471986"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8062913" y="1811338"/>
            <a:ext cx="3470275" cy="2160000"/>
          </a:xfrm>
          <a:solidFill>
            <a:schemeClr val="bg1">
              <a:lumMod val="95000"/>
            </a:schemeClr>
          </a:solidFill>
        </p:spPr>
        <p:txBody>
          <a:bodyPr tIns="504000" anchor="ctr"/>
          <a:lstStyle>
            <a:lvl1pPr algn="ctr">
              <a:lnSpc>
                <a:spcPct val="80000"/>
              </a:lnSpc>
              <a:spcAft>
                <a:spcPts val="0"/>
              </a:spcAf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34686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4359152" y="4176000"/>
            <a:ext cx="347198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8062913" y="4176000"/>
            <a:ext cx="3468687"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3468686"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4356101" y="4680000"/>
            <a:ext cx="347345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8059738" y="4680000"/>
            <a:ext cx="347345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21" name="Copyright">
            <a:extLst>
              <a:ext uri="{FF2B5EF4-FFF2-40B4-BE49-F238E27FC236}">
                <a16:creationId xmlns:a16="http://schemas.microsoft.com/office/drawing/2014/main" id="{7597ACA5-BAFF-4F69-A27C-CC42E930FC5A}"/>
              </a:ext>
            </a:extLst>
          </p:cNvPr>
          <p:cNvSpPr>
            <a:spLocks noGrp="1"/>
          </p:cNvSpPr>
          <p:nvPr>
            <p:ph type="body" sz="quarter" idx="65" hasCustomPrompt="1"/>
          </p:nvPr>
        </p:nvSpPr>
        <p:spPr>
          <a:xfrm rot="16200000">
            <a:off x="10438597"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2" name="Copyright">
            <a:extLst>
              <a:ext uri="{FF2B5EF4-FFF2-40B4-BE49-F238E27FC236}">
                <a16:creationId xmlns:a16="http://schemas.microsoft.com/office/drawing/2014/main" id="{727AEC6E-0B13-4AE0-963F-9E317D70C9CF}"/>
              </a:ext>
            </a:extLst>
          </p:cNvPr>
          <p:cNvSpPr>
            <a:spLocks noGrp="1"/>
          </p:cNvSpPr>
          <p:nvPr>
            <p:ph type="body" sz="quarter" idx="30" hasCustomPrompt="1"/>
          </p:nvPr>
        </p:nvSpPr>
        <p:spPr>
          <a:xfrm rot="16200000">
            <a:off x="6729012"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3" name="Copyright">
            <a:extLst>
              <a:ext uri="{FF2B5EF4-FFF2-40B4-BE49-F238E27FC236}">
                <a16:creationId xmlns:a16="http://schemas.microsoft.com/office/drawing/2014/main" id="{0886C253-7D1A-44B3-BD61-DA9FCBA67F6C}"/>
              </a:ext>
            </a:extLst>
          </p:cNvPr>
          <p:cNvSpPr>
            <a:spLocks noGrp="1"/>
          </p:cNvSpPr>
          <p:nvPr>
            <p:ph type="body" sz="quarter" idx="66" hasCustomPrompt="1"/>
          </p:nvPr>
        </p:nvSpPr>
        <p:spPr>
          <a:xfrm rot="16200000">
            <a:off x="3013500"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422023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34596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6212402"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3459600"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6212402"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2520000"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3459600" y="4680000"/>
            <a:ext cx="252000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6209227"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22" name="Picture Placeholder 5">
            <a:extLst>
              <a:ext uri="{FF2B5EF4-FFF2-40B4-BE49-F238E27FC236}">
                <a16:creationId xmlns:a16="http://schemas.microsoft.com/office/drawing/2014/main" id="{28CE1F51-26D3-4AFF-AC64-50FE35F0F898}"/>
              </a:ext>
            </a:extLst>
          </p:cNvPr>
          <p:cNvSpPr>
            <a:spLocks noGrp="1"/>
          </p:cNvSpPr>
          <p:nvPr>
            <p:ph type="pic" sz="quarter" idx="65" hasCustomPrompt="1"/>
          </p:nvPr>
        </p:nvSpPr>
        <p:spPr>
          <a:xfrm>
            <a:off x="9013188"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4" name="Text Placeholder 18">
            <a:extLst>
              <a:ext uri="{FF2B5EF4-FFF2-40B4-BE49-F238E27FC236}">
                <a16:creationId xmlns:a16="http://schemas.microsoft.com/office/drawing/2014/main" id="{BBD421C5-4249-46AF-A7DF-D2B7BC25117C}"/>
              </a:ext>
            </a:extLst>
          </p:cNvPr>
          <p:cNvSpPr>
            <a:spLocks noGrp="1"/>
          </p:cNvSpPr>
          <p:nvPr>
            <p:ph type="body" sz="quarter" idx="67" hasCustomPrompt="1"/>
          </p:nvPr>
        </p:nvSpPr>
        <p:spPr>
          <a:xfrm>
            <a:off x="9013188"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5" name="Text Placeholder 17">
            <a:extLst>
              <a:ext uri="{FF2B5EF4-FFF2-40B4-BE49-F238E27FC236}">
                <a16:creationId xmlns:a16="http://schemas.microsoft.com/office/drawing/2014/main" id="{F5A65D52-EABA-4531-B02D-B641D9A8B78E}"/>
              </a:ext>
            </a:extLst>
          </p:cNvPr>
          <p:cNvSpPr>
            <a:spLocks noGrp="1"/>
          </p:cNvSpPr>
          <p:nvPr>
            <p:ph type="body" sz="quarter" idx="68" hasCustomPrompt="1"/>
          </p:nvPr>
        </p:nvSpPr>
        <p:spPr>
          <a:xfrm>
            <a:off x="9010013"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26" name="Copyright">
            <a:extLst>
              <a:ext uri="{FF2B5EF4-FFF2-40B4-BE49-F238E27FC236}">
                <a16:creationId xmlns:a16="http://schemas.microsoft.com/office/drawing/2014/main" id="{DAA6FF9A-F009-49E2-9244-B19010D14F35}"/>
              </a:ext>
            </a:extLst>
          </p:cNvPr>
          <p:cNvSpPr>
            <a:spLocks noGrp="1"/>
          </p:cNvSpPr>
          <p:nvPr>
            <p:ph type="body" sz="quarter" idx="69" hasCustomPrompt="1"/>
          </p:nvPr>
        </p:nvSpPr>
        <p:spPr>
          <a:xfrm rot="16200000">
            <a:off x="10429452" y="2954637"/>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8" name="Picture Placeholder 5">
            <a:extLst>
              <a:ext uri="{FF2B5EF4-FFF2-40B4-BE49-F238E27FC236}">
                <a16:creationId xmlns:a16="http://schemas.microsoft.com/office/drawing/2014/main" id="{ED5DFF67-256E-4BA0-B43C-D5CBD4D62F64}"/>
              </a:ext>
            </a:extLst>
          </p:cNvPr>
          <p:cNvSpPr>
            <a:spLocks noGrp="1"/>
          </p:cNvSpPr>
          <p:nvPr>
            <p:ph type="pic" sz="quarter" idx="70" hasCustomPrompt="1"/>
          </p:nvPr>
        </p:nvSpPr>
        <p:spPr>
          <a:xfrm>
            <a:off x="9013188" y="1805242"/>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9" name="Copyright">
            <a:extLst>
              <a:ext uri="{FF2B5EF4-FFF2-40B4-BE49-F238E27FC236}">
                <a16:creationId xmlns:a16="http://schemas.microsoft.com/office/drawing/2014/main" id="{4646808F-ADC5-496F-BB90-E0DFAD28C2F4}"/>
              </a:ext>
            </a:extLst>
          </p:cNvPr>
          <p:cNvSpPr>
            <a:spLocks noGrp="1"/>
          </p:cNvSpPr>
          <p:nvPr>
            <p:ph type="body" sz="quarter" idx="71" hasCustomPrompt="1"/>
          </p:nvPr>
        </p:nvSpPr>
        <p:spPr>
          <a:xfrm rot="16200000">
            <a:off x="10429452"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0" name="Copyright">
            <a:extLst>
              <a:ext uri="{FF2B5EF4-FFF2-40B4-BE49-F238E27FC236}">
                <a16:creationId xmlns:a16="http://schemas.microsoft.com/office/drawing/2014/main" id="{B341DC74-1817-47AE-AD29-20A16E784251}"/>
              </a:ext>
            </a:extLst>
          </p:cNvPr>
          <p:cNvSpPr>
            <a:spLocks noGrp="1"/>
          </p:cNvSpPr>
          <p:nvPr>
            <p:ph type="body" sz="quarter" idx="72" hasCustomPrompt="1"/>
          </p:nvPr>
        </p:nvSpPr>
        <p:spPr>
          <a:xfrm rot="16200000">
            <a:off x="7615979"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1" name="Copyright">
            <a:extLst>
              <a:ext uri="{FF2B5EF4-FFF2-40B4-BE49-F238E27FC236}">
                <a16:creationId xmlns:a16="http://schemas.microsoft.com/office/drawing/2014/main" id="{489578E9-FF2D-4ED4-A34F-254B0035111E}"/>
              </a:ext>
            </a:extLst>
          </p:cNvPr>
          <p:cNvSpPr>
            <a:spLocks noGrp="1"/>
          </p:cNvSpPr>
          <p:nvPr>
            <p:ph type="body" sz="quarter" idx="73" hasCustomPrompt="1"/>
          </p:nvPr>
        </p:nvSpPr>
        <p:spPr>
          <a:xfrm rot="16200000">
            <a:off x="4879043"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2" name="Copyright">
            <a:extLst>
              <a:ext uri="{FF2B5EF4-FFF2-40B4-BE49-F238E27FC236}">
                <a16:creationId xmlns:a16="http://schemas.microsoft.com/office/drawing/2014/main" id="{F9BE0760-36BE-4E10-A52A-31801D404376}"/>
              </a:ext>
            </a:extLst>
          </p:cNvPr>
          <p:cNvSpPr>
            <a:spLocks noGrp="1"/>
          </p:cNvSpPr>
          <p:nvPr>
            <p:ph type="body" sz="quarter" idx="74" hasCustomPrompt="1"/>
          </p:nvPr>
        </p:nvSpPr>
        <p:spPr>
          <a:xfrm rot="16200000">
            <a:off x="2065570"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160236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4" y="2804400"/>
            <a:ext cx="3276000" cy="820800"/>
          </a:xfrm>
        </p:spPr>
        <p:txBody>
          <a:bodyPr/>
          <a:lstStyle>
            <a:lvl1pPr marL="0" indent="0">
              <a:buNone/>
              <a:tabLst/>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03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5550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grpSp>
        <p:nvGrpSpPr>
          <p:cNvPr id="13" name="Group 12">
            <a:extLst>
              <a:ext uri="{FF2B5EF4-FFF2-40B4-BE49-F238E27FC236}">
                <a16:creationId xmlns:a16="http://schemas.microsoft.com/office/drawing/2014/main" id="{808EF2ED-36D2-4840-B9E1-0A9032B9864E}"/>
              </a:ext>
            </a:extLst>
          </p:cNvPr>
          <p:cNvGrpSpPr/>
          <p:nvPr userDrawn="1"/>
        </p:nvGrpSpPr>
        <p:grpSpPr>
          <a:xfrm>
            <a:off x="658813" y="2801257"/>
            <a:ext cx="7399484" cy="1872000"/>
            <a:chOff x="658813" y="2801257"/>
            <a:chExt cx="7399484" cy="3399517"/>
          </a:xfrm>
        </p:grpSpPr>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B6101D-722B-42FE-91FC-BE90AC17C2DF}"/>
                </a:ext>
              </a:extLst>
            </p:cNvPr>
            <p:cNvCxnSpPr>
              <a:cxnSpLocks/>
            </p:cNvCxnSpPr>
            <p:nvPr userDrawn="1"/>
          </p:nvCxnSpPr>
          <p:spPr>
            <a:xfrm>
              <a:off x="8058297"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4" y="3747600"/>
            <a:ext cx="3275434"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032" y="3747600"/>
            <a:ext cx="3276000"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55502" y="3747600"/>
            <a:ext cx="3276000"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p:txBody>
      </p:sp>
      <p:sp>
        <p:nvSpPr>
          <p:cNvPr id="3" name="Footer Placeholder 2">
            <a:extLst>
              <a:ext uri="{FF2B5EF4-FFF2-40B4-BE49-F238E27FC236}">
                <a16:creationId xmlns:a16="http://schemas.microsoft.com/office/drawing/2014/main" id="{351227C5-83F5-4CE5-A066-ABCED3EA89D7}"/>
              </a:ext>
            </a:extLst>
          </p:cNvPr>
          <p:cNvSpPr>
            <a:spLocks noGrp="1"/>
          </p:cNvSpPr>
          <p:nvPr>
            <p:ph type="ftr" sz="quarter" idx="16"/>
          </p:nvPr>
        </p:nvSpPr>
        <p:spPr/>
        <p:txBody>
          <a:bodyPr/>
          <a:lstStyle/>
          <a:p>
            <a:endParaRPr lang="en-GB"/>
          </a:p>
        </p:txBody>
      </p:sp>
      <p:sp>
        <p:nvSpPr>
          <p:cNvPr id="5" name="Slide Number Placeholder 4">
            <a:extLst>
              <a:ext uri="{FF2B5EF4-FFF2-40B4-BE49-F238E27FC236}">
                <a16:creationId xmlns:a16="http://schemas.microsoft.com/office/drawing/2014/main" id="{1F877054-906F-4483-A462-E297703E3BE8}"/>
              </a:ext>
            </a:extLst>
          </p:cNvPr>
          <p:cNvSpPr>
            <a:spLocks noGrp="1"/>
          </p:cNvSpPr>
          <p:nvPr>
            <p:ph type="sldNum" sz="quarter" idx="17"/>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244612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21" name="Text Placeholder 3">
            <a:extLst>
              <a:ext uri="{FF2B5EF4-FFF2-40B4-BE49-F238E27FC236}">
                <a16:creationId xmlns:a16="http://schemas.microsoft.com/office/drawing/2014/main" id="{A5A24406-0F34-44BC-B91E-8F2322E95E3E}"/>
              </a:ext>
            </a:extLst>
          </p:cNvPr>
          <p:cNvSpPr>
            <a:spLocks noGrp="1"/>
          </p:cNvSpPr>
          <p:nvPr>
            <p:ph type="body" sz="quarter" idx="15" hasCustomPrompt="1"/>
          </p:nvPr>
        </p:nvSpPr>
        <p:spPr>
          <a:xfrm>
            <a:off x="839437" y="3990406"/>
            <a:ext cx="4668956" cy="820800"/>
          </a:xfrm>
        </p:spPr>
        <p:txBody>
          <a:bodyPr/>
          <a:lstStyle>
            <a:lvl1pPr marL="0" indent="0">
              <a:buNone/>
              <a:defRPr>
                <a:solidFill>
                  <a:schemeClr val="accent1"/>
                </a:solidFill>
              </a:defRPr>
            </a:lvl1pPr>
          </a:lstStyle>
          <a:p>
            <a:pPr lvl="0"/>
            <a:r>
              <a:rPr lang="en-GB"/>
              <a:t>Large display copy, value statement</a:t>
            </a:r>
          </a:p>
        </p:txBody>
      </p:sp>
      <p:sp>
        <p:nvSpPr>
          <p:cNvPr id="22" name="Text Placeholder 5">
            <a:extLst>
              <a:ext uri="{FF2B5EF4-FFF2-40B4-BE49-F238E27FC236}">
                <a16:creationId xmlns:a16="http://schemas.microsoft.com/office/drawing/2014/main" id="{830F4158-415A-49A9-A700-8F5CE11B8734}"/>
              </a:ext>
            </a:extLst>
          </p:cNvPr>
          <p:cNvSpPr>
            <a:spLocks noGrp="1"/>
          </p:cNvSpPr>
          <p:nvPr>
            <p:ph type="body" sz="quarter" idx="16" hasCustomPrompt="1"/>
          </p:nvPr>
        </p:nvSpPr>
        <p:spPr>
          <a:xfrm>
            <a:off x="6383437" y="3990406"/>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cxnSp>
        <p:nvCxnSpPr>
          <p:cNvPr id="23" name="Straight Connector 22">
            <a:extLst>
              <a:ext uri="{FF2B5EF4-FFF2-40B4-BE49-F238E27FC236}">
                <a16:creationId xmlns:a16="http://schemas.microsoft.com/office/drawing/2014/main" id="{EFE09FC0-0358-4B7E-A8CA-686AB04A1F3D}"/>
              </a:ext>
            </a:extLst>
          </p:cNvPr>
          <p:cNvCxnSpPr>
            <a:cxnSpLocks/>
          </p:cNvCxnSpPr>
          <p:nvPr userDrawn="1"/>
        </p:nvCxnSpPr>
        <p:spPr>
          <a:xfrm>
            <a:off x="658568"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C51518F-8E5B-4C6F-92AA-D8E3AFC4E680}"/>
              </a:ext>
            </a:extLst>
          </p:cNvPr>
          <p:cNvCxnSpPr>
            <a:cxnSpLocks/>
          </p:cNvCxnSpPr>
          <p:nvPr userDrawn="1"/>
        </p:nvCxnSpPr>
        <p:spPr>
          <a:xfrm>
            <a:off x="6211647"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9">
            <a:extLst>
              <a:ext uri="{FF2B5EF4-FFF2-40B4-BE49-F238E27FC236}">
                <a16:creationId xmlns:a16="http://schemas.microsoft.com/office/drawing/2014/main" id="{2C6E029F-3EE9-49EC-B5C4-06772A6A8EF3}"/>
              </a:ext>
            </a:extLst>
          </p:cNvPr>
          <p:cNvSpPr>
            <a:spLocks noGrp="1"/>
          </p:cNvSpPr>
          <p:nvPr>
            <p:ph type="body" sz="quarter" idx="17" hasCustomPrompt="1"/>
          </p:nvPr>
        </p:nvSpPr>
        <p:spPr>
          <a:xfrm>
            <a:off x="839437" y="4933606"/>
            <a:ext cx="4668149"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26" name="Text Placeholder 18">
            <a:extLst>
              <a:ext uri="{FF2B5EF4-FFF2-40B4-BE49-F238E27FC236}">
                <a16:creationId xmlns:a16="http://schemas.microsoft.com/office/drawing/2014/main" id="{6CBCB53F-8EB6-4E3E-98D4-4576BB6BD688}"/>
              </a:ext>
            </a:extLst>
          </p:cNvPr>
          <p:cNvSpPr>
            <a:spLocks noGrp="1"/>
          </p:cNvSpPr>
          <p:nvPr>
            <p:ph type="body" sz="quarter" idx="18" hasCustomPrompt="1"/>
          </p:nvPr>
        </p:nvSpPr>
        <p:spPr>
          <a:xfrm>
            <a:off x="6383437" y="4933606"/>
            <a:ext cx="4668133"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39437" y="1811338"/>
            <a:ext cx="4668956" cy="820800"/>
          </a:xfrm>
        </p:spPr>
        <p:txBody>
          <a:bodyPr/>
          <a:lstStyle>
            <a:lvl1pPr marL="0" indent="0">
              <a:buNone/>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383437" y="1811338"/>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39437" y="2754538"/>
            <a:ext cx="4668149"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383437" y="2754538"/>
            <a:ext cx="4668133"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3" name="Footer Placeholder 2">
            <a:extLst>
              <a:ext uri="{FF2B5EF4-FFF2-40B4-BE49-F238E27FC236}">
                <a16:creationId xmlns:a16="http://schemas.microsoft.com/office/drawing/2014/main" id="{74220E0C-11C5-47FC-9A82-A7C92F87892E}"/>
              </a:ext>
            </a:extLst>
          </p:cNvPr>
          <p:cNvSpPr>
            <a:spLocks noGrp="1"/>
          </p:cNvSpPr>
          <p:nvPr>
            <p:ph type="ftr" sz="quarter" idx="19"/>
          </p:nvPr>
        </p:nvSpPr>
        <p:spPr/>
        <p:txBody>
          <a:bodyPr/>
          <a:lstStyle/>
          <a:p>
            <a:endParaRPr lang="en-GB"/>
          </a:p>
        </p:txBody>
      </p:sp>
      <p:sp>
        <p:nvSpPr>
          <p:cNvPr id="5" name="Slide Number Placeholder 4">
            <a:extLst>
              <a:ext uri="{FF2B5EF4-FFF2-40B4-BE49-F238E27FC236}">
                <a16:creationId xmlns:a16="http://schemas.microsoft.com/office/drawing/2014/main" id="{B97CE773-3306-49AE-B08B-63091F61AF97}"/>
              </a:ext>
            </a:extLst>
          </p:cNvPr>
          <p:cNvSpPr>
            <a:spLocks noGrp="1"/>
          </p:cNvSpPr>
          <p:nvPr>
            <p:ph type="sldNum" sz="quarter" idx="20"/>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468497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1811338"/>
            <a:ext cx="3276000" cy="774000"/>
          </a:xfrm>
        </p:spPr>
        <p:txBody>
          <a:bodyPr/>
          <a:lstStyle>
            <a:lvl1pPr marL="0" indent="0">
              <a:buNone/>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600" y="1811338"/>
            <a:ext cx="3276000"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67526" y="1811338"/>
            <a:ext cx="3263052"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6" y="2754538"/>
            <a:ext cx="3276000" cy="442800"/>
          </a:xfrm>
        </p:spPr>
        <p:txBody>
          <a:bodyPr/>
          <a:lstStyle>
            <a:lvl1pPr marL="0" indent="0">
              <a:buNone/>
              <a:defRPr sz="1600"/>
            </a:lvl1pPr>
          </a:lstStyle>
          <a:p>
            <a:pPr lvl="0"/>
            <a:r>
              <a:rPr lang="en-US"/>
              <a:t>16pt supporting copy description approximately 20 words.</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600" y="2754538"/>
            <a:ext cx="3276000" cy="442800"/>
          </a:xfrm>
        </p:spPr>
        <p:txBody>
          <a:bodyPr/>
          <a:lstStyle>
            <a:lvl1pPr marL="0" indent="0">
              <a:buNone/>
              <a:defRPr sz="1600"/>
            </a:lvl1pPr>
          </a:lstStyle>
          <a:p>
            <a:pPr lvl="0"/>
            <a:r>
              <a:rPr lang="en-US"/>
              <a:t>16pt supporting copy description approximately 20 words.</a:t>
            </a:r>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67526" y="2754538"/>
            <a:ext cx="3265662" cy="442800"/>
          </a:xfrm>
        </p:spPr>
        <p:txBody>
          <a:bodyPr/>
          <a:lstStyle>
            <a:lvl1pPr marL="0" indent="0">
              <a:buNone/>
              <a:defRPr sz="1600"/>
            </a:lvl1pPr>
          </a:lstStyle>
          <a:p>
            <a:pPr lvl="0"/>
            <a:r>
              <a:rPr lang="en-US"/>
              <a:t>16pt supporting copy description approximately 20 words.</a:t>
            </a:r>
          </a:p>
        </p:txBody>
      </p:sp>
      <p:sp>
        <p:nvSpPr>
          <p:cNvPr id="5" name="Text Placeholder 4">
            <a:extLst>
              <a:ext uri="{FF2B5EF4-FFF2-40B4-BE49-F238E27FC236}">
                <a16:creationId xmlns:a16="http://schemas.microsoft.com/office/drawing/2014/main" id="{45C2B8FF-F634-4508-A663-425A97666D6F}"/>
              </a:ext>
            </a:extLst>
          </p:cNvPr>
          <p:cNvSpPr>
            <a:spLocks noGrp="1"/>
          </p:cNvSpPr>
          <p:nvPr>
            <p:ph type="body" sz="quarter" idx="16" hasCustomPrompt="1"/>
          </p:nvPr>
        </p:nvSpPr>
        <p:spPr>
          <a:xfrm>
            <a:off x="850726" y="3990406"/>
            <a:ext cx="3276000" cy="774000"/>
          </a:xfrm>
        </p:spPr>
        <p:txBody>
          <a:bodyPr/>
          <a:lstStyle>
            <a:lvl1pPr marL="0" indent="0">
              <a:buNone/>
              <a:defRPr>
                <a:solidFill>
                  <a:schemeClr val="accent1"/>
                </a:solidFill>
              </a:defRPr>
            </a:lvl1pPr>
          </a:lstStyle>
          <a:p>
            <a:pPr lvl="0"/>
            <a:r>
              <a:rPr lang="en-US"/>
              <a:t>Large display copy, value statement</a:t>
            </a:r>
          </a:p>
        </p:txBody>
      </p:sp>
      <p:sp>
        <p:nvSpPr>
          <p:cNvPr id="9" name="Text Placeholder 8">
            <a:extLst>
              <a:ext uri="{FF2B5EF4-FFF2-40B4-BE49-F238E27FC236}">
                <a16:creationId xmlns:a16="http://schemas.microsoft.com/office/drawing/2014/main" id="{261C0559-3BE7-440A-BC44-5730E8D25405}"/>
              </a:ext>
            </a:extLst>
          </p:cNvPr>
          <p:cNvSpPr>
            <a:spLocks noGrp="1"/>
          </p:cNvSpPr>
          <p:nvPr>
            <p:ph type="body" sz="quarter" idx="17" hasCustomPrompt="1"/>
          </p:nvPr>
        </p:nvSpPr>
        <p:spPr>
          <a:xfrm>
            <a:off x="4542574" y="3990406"/>
            <a:ext cx="3288564" cy="774000"/>
          </a:xfrm>
        </p:spPr>
        <p:txBody>
          <a:bodyPr/>
          <a:lstStyle>
            <a:lvl1pPr marL="0" indent="0">
              <a:buNone/>
              <a:defRPr>
                <a:solidFill>
                  <a:schemeClr val="accent1"/>
                </a:solidFill>
              </a:defRPr>
            </a:lvl1pPr>
          </a:lstStyle>
          <a:p>
            <a:pPr lvl="0"/>
            <a:r>
              <a:rPr lang="en-US"/>
              <a:t>Large display copy, value statement</a:t>
            </a:r>
          </a:p>
        </p:txBody>
      </p:sp>
      <p:sp>
        <p:nvSpPr>
          <p:cNvPr id="12" name="Text Placeholder 11">
            <a:extLst>
              <a:ext uri="{FF2B5EF4-FFF2-40B4-BE49-F238E27FC236}">
                <a16:creationId xmlns:a16="http://schemas.microsoft.com/office/drawing/2014/main" id="{3A108E80-9937-48FC-A117-3E6D5E679842}"/>
              </a:ext>
            </a:extLst>
          </p:cNvPr>
          <p:cNvSpPr>
            <a:spLocks noGrp="1"/>
          </p:cNvSpPr>
          <p:nvPr>
            <p:ph type="body" sz="quarter" idx="18" hasCustomPrompt="1"/>
          </p:nvPr>
        </p:nvSpPr>
        <p:spPr>
          <a:xfrm>
            <a:off x="8267526" y="3990406"/>
            <a:ext cx="3263053"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a:t>Large display copy, value statement</a:t>
            </a:r>
          </a:p>
        </p:txBody>
      </p:sp>
      <p:sp>
        <p:nvSpPr>
          <p:cNvPr id="28" name="Text Placeholder 27">
            <a:extLst>
              <a:ext uri="{FF2B5EF4-FFF2-40B4-BE49-F238E27FC236}">
                <a16:creationId xmlns:a16="http://schemas.microsoft.com/office/drawing/2014/main" id="{A9423E80-DFFE-4DC4-9982-2C9AF4D209EA}"/>
              </a:ext>
            </a:extLst>
          </p:cNvPr>
          <p:cNvSpPr>
            <a:spLocks noGrp="1"/>
          </p:cNvSpPr>
          <p:nvPr>
            <p:ph type="body" sz="quarter" idx="19" hasCustomPrompt="1"/>
          </p:nvPr>
        </p:nvSpPr>
        <p:spPr>
          <a:xfrm>
            <a:off x="850726" y="4863600"/>
            <a:ext cx="3276000" cy="442800"/>
          </a:xfrm>
        </p:spPr>
        <p:txBody>
          <a:bodyPr/>
          <a:lstStyle>
            <a:lvl1pPr marL="0" indent="0">
              <a:buNone/>
              <a:defRPr sz="1600"/>
            </a:lvl1pPr>
          </a:lstStyle>
          <a:p>
            <a:pPr lvl="0"/>
            <a:r>
              <a:rPr lang="en-US"/>
              <a:t>16pt supporting copy description approximately 20 words.</a:t>
            </a:r>
          </a:p>
        </p:txBody>
      </p:sp>
      <p:sp>
        <p:nvSpPr>
          <p:cNvPr id="30" name="Text Placeholder 29">
            <a:extLst>
              <a:ext uri="{FF2B5EF4-FFF2-40B4-BE49-F238E27FC236}">
                <a16:creationId xmlns:a16="http://schemas.microsoft.com/office/drawing/2014/main" id="{F039EE30-058E-4CEF-A75D-7AF01A0CF046}"/>
              </a:ext>
            </a:extLst>
          </p:cNvPr>
          <p:cNvSpPr>
            <a:spLocks noGrp="1"/>
          </p:cNvSpPr>
          <p:nvPr>
            <p:ph type="body" sz="quarter" idx="20" hasCustomPrompt="1"/>
          </p:nvPr>
        </p:nvSpPr>
        <p:spPr>
          <a:xfrm>
            <a:off x="4542574" y="4863600"/>
            <a:ext cx="3288564" cy="442800"/>
          </a:xfrm>
        </p:spPr>
        <p:txBody>
          <a:bodyPr/>
          <a:lstStyle>
            <a:lvl1pPr marL="0" indent="0">
              <a:buNone/>
              <a:defRPr sz="1600"/>
            </a:lvl1pPr>
          </a:lstStyle>
          <a:p>
            <a:pPr lvl="0"/>
            <a:r>
              <a:rPr lang="en-US"/>
              <a:t>16pt supporting copy description approximately 20 words.</a:t>
            </a:r>
          </a:p>
        </p:txBody>
      </p:sp>
      <p:sp>
        <p:nvSpPr>
          <p:cNvPr id="32" name="Text Placeholder 31">
            <a:extLst>
              <a:ext uri="{FF2B5EF4-FFF2-40B4-BE49-F238E27FC236}">
                <a16:creationId xmlns:a16="http://schemas.microsoft.com/office/drawing/2014/main" id="{133C54DA-34B2-43E2-BF0E-C88148233C13}"/>
              </a:ext>
            </a:extLst>
          </p:cNvPr>
          <p:cNvSpPr>
            <a:spLocks noGrp="1"/>
          </p:cNvSpPr>
          <p:nvPr>
            <p:ph type="body" sz="quarter" idx="21" hasCustomPrompt="1"/>
          </p:nvPr>
        </p:nvSpPr>
        <p:spPr>
          <a:xfrm>
            <a:off x="8267526" y="4863600"/>
            <a:ext cx="3263053" cy="442800"/>
          </a:xfrm>
        </p:spPr>
        <p:txBody>
          <a:bodyPr/>
          <a:lstStyle>
            <a:lvl1pPr marL="0" indent="0">
              <a:buNone/>
              <a:defRPr sz="1600"/>
            </a:lvl1pPr>
          </a:lstStyle>
          <a:p>
            <a:pPr lvl="0"/>
            <a:r>
              <a:rPr lang="en-US"/>
              <a:t>16pt supporting copy description approximately 20 words.</a:t>
            </a:r>
          </a:p>
        </p:txBody>
      </p:sp>
      <p:grpSp>
        <p:nvGrpSpPr>
          <p:cNvPr id="27" name="Group 26">
            <a:extLst>
              <a:ext uri="{FF2B5EF4-FFF2-40B4-BE49-F238E27FC236}">
                <a16:creationId xmlns:a16="http://schemas.microsoft.com/office/drawing/2014/main" id="{4EF01F31-4B67-4C43-97D1-69733F269F3F}"/>
              </a:ext>
            </a:extLst>
          </p:cNvPr>
          <p:cNvGrpSpPr/>
          <p:nvPr userDrawn="1"/>
        </p:nvGrpSpPr>
        <p:grpSpPr>
          <a:xfrm>
            <a:off x="658813" y="1811338"/>
            <a:ext cx="7395251" cy="1872000"/>
            <a:chOff x="658813" y="2801257"/>
            <a:chExt cx="7395251" cy="3399517"/>
          </a:xfrm>
        </p:grpSpPr>
        <p:cxnSp>
          <p:nvCxnSpPr>
            <p:cNvPr id="29" name="Straight Connector 28">
              <a:extLst>
                <a:ext uri="{FF2B5EF4-FFF2-40B4-BE49-F238E27FC236}">
                  <a16:creationId xmlns:a16="http://schemas.microsoft.com/office/drawing/2014/main" id="{2E87A5DA-9B89-4FFF-8A1C-0E55F46D52A4}"/>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00A804C-F9B7-41F1-B618-D98E08E36D97}"/>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63F983-261D-427F-8E84-6D0E75C36961}"/>
                </a:ext>
              </a:extLst>
            </p:cNvPr>
            <p:cNvCxnSpPr>
              <a:cxnSpLocks/>
            </p:cNvCxnSpPr>
            <p:nvPr userDrawn="1"/>
          </p:nvCxnSpPr>
          <p:spPr>
            <a:xfrm>
              <a:off x="8054064"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C94ED42-E0AD-4B74-AD36-83677FBDCE28}"/>
              </a:ext>
            </a:extLst>
          </p:cNvPr>
          <p:cNvGrpSpPr/>
          <p:nvPr userDrawn="1"/>
        </p:nvGrpSpPr>
        <p:grpSpPr>
          <a:xfrm>
            <a:off x="661420" y="3990406"/>
            <a:ext cx="7396877" cy="1872000"/>
            <a:chOff x="677863" y="2801257"/>
            <a:chExt cx="7396877" cy="3399517"/>
          </a:xfrm>
        </p:grpSpPr>
        <p:cxnSp>
          <p:nvCxnSpPr>
            <p:cNvPr id="35" name="Straight Connector 34">
              <a:extLst>
                <a:ext uri="{FF2B5EF4-FFF2-40B4-BE49-F238E27FC236}">
                  <a16:creationId xmlns:a16="http://schemas.microsoft.com/office/drawing/2014/main" id="{530AC258-8D3D-4ABE-824E-B12054F8CBDE}"/>
                </a:ext>
              </a:extLst>
            </p:cNvPr>
            <p:cNvCxnSpPr>
              <a:cxnSpLocks/>
            </p:cNvCxnSpPr>
            <p:nvPr userDrawn="1"/>
          </p:nvCxnSpPr>
          <p:spPr>
            <a:xfrm>
              <a:off x="67786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8B133CE-CEFC-4CE0-B26F-B5294B97E6A9}"/>
                </a:ext>
              </a:extLst>
            </p:cNvPr>
            <p:cNvCxnSpPr>
              <a:cxnSpLocks/>
            </p:cNvCxnSpPr>
            <p:nvPr userDrawn="1"/>
          </p:nvCxnSpPr>
          <p:spPr>
            <a:xfrm>
              <a:off x="4371249"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CFE73E0-38A2-41B5-A2BE-B0396BED71CA}"/>
                </a:ext>
              </a:extLst>
            </p:cNvPr>
            <p:cNvCxnSpPr>
              <a:cxnSpLocks/>
            </p:cNvCxnSpPr>
            <p:nvPr userDrawn="1"/>
          </p:nvCxnSpPr>
          <p:spPr>
            <a:xfrm>
              <a:off x="8074740"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E2288666-815B-4FFB-8AD7-A7F1EF86EB73}"/>
              </a:ext>
            </a:extLst>
          </p:cNvPr>
          <p:cNvSpPr>
            <a:spLocks noGrp="1"/>
          </p:cNvSpPr>
          <p:nvPr>
            <p:ph type="ftr" sz="quarter" idx="22"/>
          </p:nvPr>
        </p:nvSpPr>
        <p:spPr/>
        <p:txBody>
          <a:bodyPr/>
          <a:lstStyle/>
          <a:p>
            <a:endParaRPr lang="en-GB"/>
          </a:p>
        </p:txBody>
      </p:sp>
      <p:sp>
        <p:nvSpPr>
          <p:cNvPr id="7" name="Slide Number Placeholder 6">
            <a:extLst>
              <a:ext uri="{FF2B5EF4-FFF2-40B4-BE49-F238E27FC236}">
                <a16:creationId xmlns:a16="http://schemas.microsoft.com/office/drawing/2014/main" id="{DC762258-F70B-432D-97B4-9C3E57507F42}"/>
              </a:ext>
            </a:extLst>
          </p:cNvPr>
          <p:cNvSpPr>
            <a:spLocks noGrp="1"/>
          </p:cNvSpPr>
          <p:nvPr>
            <p:ph type="sldNum" sz="quarter" idx="23"/>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56502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x text or images (unequ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12" name="Subtitle 2">
            <a:extLst>
              <a:ext uri="{FF2B5EF4-FFF2-40B4-BE49-F238E27FC236}">
                <a16:creationId xmlns:a16="http://schemas.microsoft.com/office/drawing/2014/main" id="{9269ECDF-EAA4-4EDA-BBA4-D6955429A96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B2C8C5A6-3869-4A5C-B255-BB78E5C41ADE}"/>
              </a:ext>
            </a:extLst>
          </p:cNvPr>
          <p:cNvSpPr>
            <a:spLocks noGrp="1"/>
          </p:cNvSpPr>
          <p:nvPr>
            <p:ph type="body" sz="quarter" idx="27" hasCustomPrompt="1"/>
          </p:nvPr>
        </p:nvSpPr>
        <p:spPr>
          <a:xfrm>
            <a:off x="658811" y="1811339"/>
            <a:ext cx="3468687"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6" name="Content Placeholder 3">
            <a:extLst>
              <a:ext uri="{FF2B5EF4-FFF2-40B4-BE49-F238E27FC236}">
                <a16:creationId xmlns:a16="http://schemas.microsoft.com/office/drawing/2014/main" id="{5C3589E9-7FC2-430B-A305-89B31844D418}"/>
              </a:ext>
            </a:extLst>
          </p:cNvPr>
          <p:cNvSpPr>
            <a:spLocks noGrp="1"/>
          </p:cNvSpPr>
          <p:nvPr>
            <p:ph sz="quarter" idx="28" hasCustomPrompt="1"/>
          </p:nvPr>
        </p:nvSpPr>
        <p:spPr>
          <a:xfrm>
            <a:off x="4357688" y="1811339"/>
            <a:ext cx="7175499"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image or chart/table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	</a:t>
            </a:r>
          </a:p>
          <a:p>
            <a:pPr lvl="8"/>
            <a:r>
              <a:rPr lang="en-GB"/>
              <a:t>Ninth level</a:t>
            </a:r>
          </a:p>
        </p:txBody>
      </p:sp>
    </p:spTree>
    <p:extLst>
      <p:ext uri="{BB962C8B-B14F-4D97-AF65-F5344CB8AC3E}">
        <p14:creationId xmlns:p14="http://schemas.microsoft.com/office/powerpoint/2010/main" val="2483048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x matr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227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1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2278800" y="41256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2278800" y="2292031"/>
            <a:ext cx="34920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6418800" y="2292031"/>
            <a:ext cx="34920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a:p>
            <a:pPr lvl="0"/>
            <a:endParaRPr lang="en-GB"/>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2278800" y="4525200"/>
            <a:ext cx="34920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a:p>
            <a:pPr lvl="0"/>
            <a:endParaRPr lang="en-GB"/>
          </a:p>
        </p:txBody>
      </p:sp>
      <p:cxnSp>
        <p:nvCxnSpPr>
          <p:cNvPr id="14" name="Straight Connector 13">
            <a:extLst>
              <a:ext uri="{FF2B5EF4-FFF2-40B4-BE49-F238E27FC236}">
                <a16:creationId xmlns:a16="http://schemas.microsoft.com/office/drawing/2014/main" id="{0C6F116D-AB1A-4A02-9AF7-1B2C6449DE35}"/>
              </a:ext>
            </a:extLst>
          </p:cNvPr>
          <p:cNvCxnSpPr>
            <a:cxnSpLocks/>
          </p:cNvCxnSpPr>
          <p:nvPr userDrawn="1"/>
        </p:nvCxnSpPr>
        <p:spPr>
          <a:xfrm>
            <a:off x="6096000" y="1811338"/>
            <a:ext cx="0" cy="435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A36CEC-F4BA-4EED-9C66-A18F5FB061D4}"/>
              </a:ext>
            </a:extLst>
          </p:cNvPr>
          <p:cNvCxnSpPr>
            <a:cxnSpLocks/>
          </p:cNvCxnSpPr>
          <p:nvPr userDrawn="1"/>
        </p:nvCxnSpPr>
        <p:spPr>
          <a:xfrm>
            <a:off x="2279650" y="3848514"/>
            <a:ext cx="76327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7FF2B72-512C-4010-85BE-147BD09649CF}"/>
              </a:ext>
            </a:extLst>
          </p:cNvPr>
          <p:cNvSpPr>
            <a:spLocks noGrp="1"/>
          </p:cNvSpPr>
          <p:nvPr>
            <p:ph type="body" sz="quarter" idx="16" hasCustomPrompt="1"/>
          </p:nvPr>
        </p:nvSpPr>
        <p:spPr>
          <a:xfrm>
            <a:off x="6418800" y="4125600"/>
            <a:ext cx="3491957"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9" name="Text Placeholder 8">
            <a:extLst>
              <a:ext uri="{FF2B5EF4-FFF2-40B4-BE49-F238E27FC236}">
                <a16:creationId xmlns:a16="http://schemas.microsoft.com/office/drawing/2014/main" id="{F5389F8A-A639-428F-9FFF-80A339785B37}"/>
              </a:ext>
            </a:extLst>
          </p:cNvPr>
          <p:cNvSpPr>
            <a:spLocks noGrp="1"/>
          </p:cNvSpPr>
          <p:nvPr>
            <p:ph type="body" sz="quarter" idx="17" hasCustomPrompt="1"/>
          </p:nvPr>
        </p:nvSpPr>
        <p:spPr>
          <a:xfrm>
            <a:off x="6418263" y="4525200"/>
            <a:ext cx="34925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p:txBody>
      </p:sp>
      <p:sp>
        <p:nvSpPr>
          <p:cNvPr id="3" name="Footer Placeholder 2">
            <a:extLst>
              <a:ext uri="{FF2B5EF4-FFF2-40B4-BE49-F238E27FC236}">
                <a16:creationId xmlns:a16="http://schemas.microsoft.com/office/drawing/2014/main" id="{0B024D79-E118-4261-B0FE-78FF659D4564}"/>
              </a:ext>
            </a:extLst>
          </p:cNvPr>
          <p:cNvSpPr>
            <a:spLocks noGrp="1"/>
          </p:cNvSpPr>
          <p:nvPr>
            <p:ph type="ftr" sz="quarter" idx="18"/>
          </p:nvPr>
        </p:nvSpPr>
        <p:spPr/>
        <p:txBody>
          <a:bodyPr/>
          <a:lstStyle/>
          <a:p>
            <a:endParaRPr lang="en-GB"/>
          </a:p>
        </p:txBody>
      </p:sp>
      <p:sp>
        <p:nvSpPr>
          <p:cNvPr id="7" name="Slide Number Placeholder 6">
            <a:extLst>
              <a:ext uri="{FF2B5EF4-FFF2-40B4-BE49-F238E27FC236}">
                <a16:creationId xmlns:a16="http://schemas.microsoft.com/office/drawing/2014/main" id="{830946E7-114D-43EE-ABEB-A30D465A3421}"/>
              </a:ext>
            </a:extLst>
          </p:cNvPr>
          <p:cNvSpPr>
            <a:spLocks noGrp="1"/>
          </p:cNvSpPr>
          <p:nvPr>
            <p:ph type="sldNum" sz="quarter" idx="19"/>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231194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a:t>Main heading </a:t>
            </a:r>
          </a:p>
        </p:txBody>
      </p:sp>
      <p:sp>
        <p:nvSpPr>
          <p:cNvPr id="3" name="Media Placeholder 2">
            <a:extLst>
              <a:ext uri="{FF2B5EF4-FFF2-40B4-BE49-F238E27FC236}">
                <a16:creationId xmlns:a16="http://schemas.microsoft.com/office/drawing/2014/main" id="{511C8CDD-36AD-4D9A-9ECB-DB3F236688F5}"/>
              </a:ext>
            </a:extLst>
          </p:cNvPr>
          <p:cNvSpPr>
            <a:spLocks noGrp="1"/>
          </p:cNvSpPr>
          <p:nvPr>
            <p:ph type="media"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indent="0" algn="ctr">
              <a:buFontTx/>
              <a:buNone/>
              <a:defRPr sz="1800"/>
            </a:lvl1pPr>
          </a:lstStyle>
          <a:p>
            <a:r>
              <a:rPr lang="en-GB"/>
              <a:t>Click on the icon to add media</a:t>
            </a:r>
          </a:p>
        </p:txBody>
      </p:sp>
      <p:sp>
        <p:nvSpPr>
          <p:cNvPr id="2" name="Footer Placeholder 1">
            <a:extLst>
              <a:ext uri="{FF2B5EF4-FFF2-40B4-BE49-F238E27FC236}">
                <a16:creationId xmlns:a16="http://schemas.microsoft.com/office/drawing/2014/main" id="{4F780FC4-2FA4-41CD-8E51-33935D575ECD}"/>
              </a:ext>
            </a:extLst>
          </p:cNvPr>
          <p:cNvSpPr>
            <a:spLocks noGrp="1"/>
          </p:cNvSpPr>
          <p:nvPr>
            <p:ph type="ftr" sz="quarter" idx="13"/>
          </p:nvPr>
        </p:nvSpPr>
        <p:spPr/>
        <p:txBody>
          <a:bodyPr/>
          <a:lstStyle/>
          <a:p>
            <a:endParaRPr lang="en-GB"/>
          </a:p>
        </p:txBody>
      </p:sp>
      <p:sp>
        <p:nvSpPr>
          <p:cNvPr id="5" name="Slide Number Placeholder 4">
            <a:extLst>
              <a:ext uri="{FF2B5EF4-FFF2-40B4-BE49-F238E27FC236}">
                <a16:creationId xmlns:a16="http://schemas.microsoft.com/office/drawing/2014/main" id="{3FF17C92-48FF-40D7-A1DB-806E7779A90E}"/>
              </a:ext>
            </a:extLst>
          </p:cNvPr>
          <p:cNvSpPr>
            <a:spLocks noGrp="1"/>
          </p:cNvSpPr>
          <p:nvPr>
            <p:ph type="sldNum" sz="quarter" idx="14"/>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489550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imag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a:t>Main heading </a:t>
            </a:r>
          </a:p>
        </p:txBody>
      </p:sp>
      <p:sp>
        <p:nvSpPr>
          <p:cNvPr id="5" name="Picture Placeholder 4">
            <a:extLst>
              <a:ext uri="{FF2B5EF4-FFF2-40B4-BE49-F238E27FC236}">
                <a16:creationId xmlns:a16="http://schemas.microsoft.com/office/drawing/2014/main" id="{37F14EF7-3C01-41FF-99B8-A80CF85BC22F}"/>
              </a:ext>
            </a:extLst>
          </p:cNvPr>
          <p:cNvSpPr>
            <a:spLocks noGrp="1"/>
          </p:cNvSpPr>
          <p:nvPr>
            <p:ph type="pic"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7" name="Text Placeholder 2">
            <a:extLst>
              <a:ext uri="{FF2B5EF4-FFF2-40B4-BE49-F238E27FC236}">
                <a16:creationId xmlns:a16="http://schemas.microsoft.com/office/drawing/2014/main" id="{41264D5E-B5F3-41C4-AC1D-AC0CEA36F747}"/>
              </a:ext>
            </a:extLst>
          </p:cNvPr>
          <p:cNvSpPr>
            <a:spLocks noGrp="1"/>
          </p:cNvSpPr>
          <p:nvPr>
            <p:ph type="body" sz="quarter" idx="24" hasCustomPrompt="1"/>
          </p:nvPr>
        </p:nvSpPr>
        <p:spPr>
          <a:xfrm rot="16200000">
            <a:off x="11585300" y="6245144"/>
            <a:ext cx="811789" cy="413923"/>
          </a:xfrm>
          <a:prstGeom prst="rect">
            <a:avLst/>
          </a:prstGeom>
        </p:spPr>
        <p:txBody>
          <a:bodyPr wrap="none" lIns="144000" tIns="144000" rIns="144000" bIns="144000">
            <a:spAutoFit/>
          </a:bodyPr>
          <a:lstStyle>
            <a:lvl1pPr marL="0" indent="0">
              <a:buNone/>
              <a:defRPr sz="800"/>
            </a:lvl1pPr>
          </a:lstStyle>
          <a:p>
            <a:r>
              <a:rPr lang="en-GB"/>
              <a:t>© Copyright</a:t>
            </a:r>
          </a:p>
        </p:txBody>
      </p:sp>
      <p:sp>
        <p:nvSpPr>
          <p:cNvPr id="2" name="Footer Placeholder 1">
            <a:extLst>
              <a:ext uri="{FF2B5EF4-FFF2-40B4-BE49-F238E27FC236}">
                <a16:creationId xmlns:a16="http://schemas.microsoft.com/office/drawing/2014/main" id="{B8CBD6AC-E677-4A0A-89C6-9B9556EA4299}"/>
              </a:ext>
            </a:extLst>
          </p:cNvPr>
          <p:cNvSpPr>
            <a:spLocks noGrp="1"/>
          </p:cNvSpPr>
          <p:nvPr>
            <p:ph type="ftr" sz="quarter" idx="25"/>
          </p:nvPr>
        </p:nvSpPr>
        <p:spPr/>
        <p:txBody>
          <a:bodyPr/>
          <a:lstStyle/>
          <a:p>
            <a:endParaRPr lang="en-GB"/>
          </a:p>
        </p:txBody>
      </p:sp>
      <p:sp>
        <p:nvSpPr>
          <p:cNvPr id="3" name="Slide Number Placeholder 2">
            <a:extLst>
              <a:ext uri="{FF2B5EF4-FFF2-40B4-BE49-F238E27FC236}">
                <a16:creationId xmlns:a16="http://schemas.microsoft.com/office/drawing/2014/main" id="{7B373CDC-E785-4797-8E61-FE03967E7230}"/>
              </a:ext>
            </a:extLst>
          </p:cNvPr>
          <p:cNvSpPr>
            <a:spLocks noGrp="1"/>
          </p:cNvSpPr>
          <p:nvPr>
            <p:ph type="sldNum" sz="quarter" idx="26"/>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835239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78525"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5" name="Picture Placeholder 3">
            <a:extLst>
              <a:ext uri="{FF2B5EF4-FFF2-40B4-BE49-F238E27FC236}">
                <a16:creationId xmlns:a16="http://schemas.microsoft.com/office/drawing/2014/main" id="{1C262F76-6DCD-4E66-8B34-63019F8A517D}"/>
              </a:ext>
            </a:extLst>
          </p:cNvPr>
          <p:cNvSpPr>
            <a:spLocks noGrp="1"/>
          </p:cNvSpPr>
          <p:nvPr>
            <p:ph type="pic" sz="quarter" idx="11" hasCustomPrompt="1"/>
          </p:nvPr>
        </p:nvSpPr>
        <p:spPr>
          <a:xfrm>
            <a:off x="6213477" y="0"/>
            <a:ext cx="5971326"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754EF402-C451-403B-AB49-B445BD4E1830}"/>
              </a:ext>
            </a:extLst>
          </p:cNvPr>
          <p:cNvSpPr>
            <a:spLocks noGrp="1"/>
          </p:cNvSpPr>
          <p:nvPr>
            <p:ph type="ftr" sz="quarter" idx="26"/>
          </p:nvPr>
        </p:nvSpPr>
        <p:spPr/>
        <p:txBody>
          <a:bodyPr/>
          <a:lstStyle/>
          <a:p>
            <a:endParaRPr lang="en-GB"/>
          </a:p>
        </p:txBody>
      </p:sp>
      <p:sp>
        <p:nvSpPr>
          <p:cNvPr id="3" name="Slide Number Placeholder 2">
            <a:extLst>
              <a:ext uri="{FF2B5EF4-FFF2-40B4-BE49-F238E27FC236}">
                <a16:creationId xmlns:a16="http://schemas.microsoft.com/office/drawing/2014/main" id="{B25F47FB-DD28-4903-92F9-019BE6B8B5AC}"/>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36D4DA48-61E1-4E18-8037-8A7AC9F90C6F}"/>
              </a:ext>
            </a:extLst>
          </p:cNvPr>
          <p:cNvSpPr>
            <a:spLocks noGrp="1"/>
          </p:cNvSpPr>
          <p:nvPr>
            <p:ph type="body" sz="quarter" idx="29" hasCustomPrompt="1"/>
          </p:nvPr>
        </p:nvSpPr>
        <p:spPr>
          <a:xfrm rot="16200000">
            <a:off x="9806710"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1" name="Copyright">
            <a:extLst>
              <a:ext uri="{FF2B5EF4-FFF2-40B4-BE49-F238E27FC236}">
                <a16:creationId xmlns:a16="http://schemas.microsoft.com/office/drawing/2014/main" id="{A3ACC3AE-95D0-44AA-808F-F9FD3C99ABCA}"/>
              </a:ext>
            </a:extLst>
          </p:cNvPr>
          <p:cNvSpPr>
            <a:spLocks noGrp="1"/>
          </p:cNvSpPr>
          <p:nvPr>
            <p:ph type="body" sz="quarter" idx="30" hasCustomPrompt="1"/>
          </p:nvPr>
        </p:nvSpPr>
        <p:spPr>
          <a:xfrm rot="16200000">
            <a:off x="3622149"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7109634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FBE2879C-B203-4598-945D-0C57B7C72CE9}"/>
              </a:ext>
            </a:extLst>
          </p:cNvPr>
          <p:cNvSpPr>
            <a:spLocks noGrp="1"/>
          </p:cNvSpPr>
          <p:nvPr>
            <p:ph type="pic" sz="quarter" idx="24" hasCustomPrompt="1"/>
          </p:nvPr>
        </p:nvSpPr>
        <p:spPr>
          <a:xfrm>
            <a:off x="6210300" y="3517900"/>
            <a:ext cx="5975502"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3">
            <a:extLst>
              <a:ext uri="{FF2B5EF4-FFF2-40B4-BE49-F238E27FC236}">
                <a16:creationId xmlns:a16="http://schemas.microsoft.com/office/drawing/2014/main" id="{10BD3FBB-A5B1-47F3-81B5-3FEE291E14B9}"/>
              </a:ext>
            </a:extLst>
          </p:cNvPr>
          <p:cNvSpPr>
            <a:spLocks noGrp="1"/>
          </p:cNvSpPr>
          <p:nvPr>
            <p:ph type="pic" sz="quarter" idx="22" hasCustomPrompt="1"/>
          </p:nvPr>
        </p:nvSpPr>
        <p:spPr>
          <a:xfrm>
            <a:off x="-1" y="351790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Picture Placeholder 3">
            <a:extLst>
              <a:ext uri="{FF2B5EF4-FFF2-40B4-BE49-F238E27FC236}">
                <a16:creationId xmlns:a16="http://schemas.microsoft.com/office/drawing/2014/main" id="{9EA6B574-C0B0-467A-B86A-34F42619761E}"/>
              </a:ext>
            </a:extLst>
          </p:cNvPr>
          <p:cNvSpPr>
            <a:spLocks noGrp="1"/>
          </p:cNvSpPr>
          <p:nvPr>
            <p:ph type="pic" sz="quarter" idx="23" hasCustomPrompt="1"/>
          </p:nvPr>
        </p:nvSpPr>
        <p:spPr>
          <a:xfrm>
            <a:off x="6210300" y="0"/>
            <a:ext cx="5975502" cy="3341688"/>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0C9FC094-50DD-4B8B-835E-B56D2CA53D73}"/>
              </a:ext>
            </a:extLst>
          </p:cNvPr>
          <p:cNvSpPr>
            <a:spLocks noGrp="1"/>
          </p:cNvSpPr>
          <p:nvPr>
            <p:ph type="ftr" sz="quarter" idx="29"/>
          </p:nvPr>
        </p:nvSpPr>
        <p:spPr/>
        <p:txBody>
          <a:bodyPr/>
          <a:lstStyle/>
          <a:p>
            <a:endParaRPr lang="en-GB"/>
          </a:p>
        </p:txBody>
      </p:sp>
      <p:sp>
        <p:nvSpPr>
          <p:cNvPr id="3" name="Slide Number Placeholder 2">
            <a:extLst>
              <a:ext uri="{FF2B5EF4-FFF2-40B4-BE49-F238E27FC236}">
                <a16:creationId xmlns:a16="http://schemas.microsoft.com/office/drawing/2014/main" id="{130E1EEE-1030-455F-B1D2-6784A5351A2D}"/>
              </a:ext>
            </a:extLst>
          </p:cNvPr>
          <p:cNvSpPr>
            <a:spLocks noGrp="1"/>
          </p:cNvSpPr>
          <p:nvPr>
            <p:ph type="sldNum" sz="quarter" idx="30"/>
          </p:nvPr>
        </p:nvSpPr>
        <p:spPr/>
        <p:txBody>
          <a:bodyPr/>
          <a:lstStyle/>
          <a:p>
            <a:fld id="{1BE232AB-0B06-425F-9ADD-32A9A3D01189}" type="slidenum">
              <a:rPr lang="en-GB" smtClean="0"/>
              <a:pPr/>
              <a:t>‹#›</a:t>
            </a:fld>
            <a:endParaRPr lang="en-GB"/>
          </a:p>
        </p:txBody>
      </p:sp>
      <p:sp>
        <p:nvSpPr>
          <p:cNvPr id="12" name="Copyright">
            <a:extLst>
              <a:ext uri="{FF2B5EF4-FFF2-40B4-BE49-F238E27FC236}">
                <a16:creationId xmlns:a16="http://schemas.microsoft.com/office/drawing/2014/main" id="{8BAB32CB-BB1C-45FF-86A5-B1398EE9A803}"/>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7" name="Copyright">
            <a:extLst>
              <a:ext uri="{FF2B5EF4-FFF2-40B4-BE49-F238E27FC236}">
                <a16:creationId xmlns:a16="http://schemas.microsoft.com/office/drawing/2014/main" id="{842EEB2C-2FA6-4E60-8BC0-3B0A200FE69B}"/>
              </a:ext>
            </a:extLst>
          </p:cNvPr>
          <p:cNvSpPr>
            <a:spLocks noGrp="1"/>
          </p:cNvSpPr>
          <p:nvPr>
            <p:ph type="body" sz="quarter" idx="32" hasCustomPrompt="1"/>
          </p:nvPr>
        </p:nvSpPr>
        <p:spPr>
          <a:xfrm rot="16200000">
            <a:off x="4360211"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9" name="Copyright">
            <a:extLst>
              <a:ext uri="{FF2B5EF4-FFF2-40B4-BE49-F238E27FC236}">
                <a16:creationId xmlns:a16="http://schemas.microsoft.com/office/drawing/2014/main" id="{7392EE9F-7032-44FA-9700-6A84928DA764}"/>
              </a:ext>
            </a:extLst>
          </p:cNvPr>
          <p:cNvSpPr>
            <a:spLocks noGrp="1"/>
          </p:cNvSpPr>
          <p:nvPr>
            <p:ph type="body" sz="quarter" idx="33"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0" name="Copyright">
            <a:extLst>
              <a:ext uri="{FF2B5EF4-FFF2-40B4-BE49-F238E27FC236}">
                <a16:creationId xmlns:a16="http://schemas.microsoft.com/office/drawing/2014/main" id="{98F55F89-83E9-43FE-BEE5-0B42464546FD}"/>
              </a:ext>
            </a:extLst>
          </p:cNvPr>
          <p:cNvSpPr>
            <a:spLocks noGrp="1"/>
          </p:cNvSpPr>
          <p:nvPr>
            <p:ph type="body" sz="quarter" idx="34" hasCustomPrompt="1"/>
          </p:nvPr>
        </p:nvSpPr>
        <p:spPr>
          <a:xfrm rot="16200000">
            <a:off x="4360212"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153017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4" name="Picture Placeholder 10">
            <a:extLst>
              <a:ext uri="{FF2B5EF4-FFF2-40B4-BE49-F238E27FC236}">
                <a16:creationId xmlns:a16="http://schemas.microsoft.com/office/drawing/2014/main" id="{D7A7A7A5-234F-4CDF-903D-0AA005049FC1}"/>
              </a:ext>
            </a:extLst>
          </p:cNvPr>
          <p:cNvSpPr>
            <a:spLocks noGrp="1"/>
          </p:cNvSpPr>
          <p:nvPr>
            <p:ph type="pic" sz="quarter" idx="23" hasCustomPrompt="1"/>
          </p:nvPr>
        </p:nvSpPr>
        <p:spPr>
          <a:xfrm>
            <a:off x="-1"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1" name="Picture Placeholder 10">
            <a:extLst>
              <a:ext uri="{FF2B5EF4-FFF2-40B4-BE49-F238E27FC236}">
                <a16:creationId xmlns:a16="http://schemas.microsoft.com/office/drawing/2014/main" id="{FD77D09D-81A5-450E-B93E-B8A795013F2D}"/>
              </a:ext>
            </a:extLst>
          </p:cNvPr>
          <p:cNvSpPr>
            <a:spLocks noGrp="1"/>
          </p:cNvSpPr>
          <p:nvPr>
            <p:ph type="pic" sz="quarter" idx="20" hasCustomPrompt="1"/>
          </p:nvPr>
        </p:nvSpPr>
        <p:spPr>
          <a:xfrm>
            <a:off x="-1"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2" name="Picture Placeholder 10">
            <a:extLst>
              <a:ext uri="{FF2B5EF4-FFF2-40B4-BE49-F238E27FC236}">
                <a16:creationId xmlns:a16="http://schemas.microsoft.com/office/drawing/2014/main" id="{BFCF52BA-1C21-426E-9D5A-17A91BF2EF12}"/>
              </a:ext>
            </a:extLst>
          </p:cNvPr>
          <p:cNvSpPr>
            <a:spLocks noGrp="1"/>
          </p:cNvSpPr>
          <p:nvPr>
            <p:ph type="pic" sz="quarter" idx="21" hasCustomPrompt="1"/>
          </p:nvPr>
        </p:nvSpPr>
        <p:spPr>
          <a:xfrm>
            <a:off x="4127500" y="0"/>
            <a:ext cx="3930952"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3" name="Picture Placeholder 10">
            <a:extLst>
              <a:ext uri="{FF2B5EF4-FFF2-40B4-BE49-F238E27FC236}">
                <a16:creationId xmlns:a16="http://schemas.microsoft.com/office/drawing/2014/main" id="{9151B424-C24A-4355-A29D-66B6937E6285}"/>
              </a:ext>
            </a:extLst>
          </p:cNvPr>
          <p:cNvSpPr>
            <a:spLocks noGrp="1"/>
          </p:cNvSpPr>
          <p:nvPr>
            <p:ph type="pic" sz="quarter" idx="22" hasCustomPrompt="1"/>
          </p:nvPr>
        </p:nvSpPr>
        <p:spPr>
          <a:xfrm>
            <a:off x="8264526"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5" name="Picture Placeholder 10">
            <a:extLst>
              <a:ext uri="{FF2B5EF4-FFF2-40B4-BE49-F238E27FC236}">
                <a16:creationId xmlns:a16="http://schemas.microsoft.com/office/drawing/2014/main" id="{3069BA39-91D1-45E9-9627-ADB320DE0894}"/>
              </a:ext>
            </a:extLst>
          </p:cNvPr>
          <p:cNvSpPr>
            <a:spLocks noGrp="1"/>
          </p:cNvSpPr>
          <p:nvPr>
            <p:ph type="pic" sz="quarter" idx="24" hasCustomPrompt="1"/>
          </p:nvPr>
        </p:nvSpPr>
        <p:spPr>
          <a:xfrm>
            <a:off x="4128787" y="3529781"/>
            <a:ext cx="3930952"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6" name="Picture Placeholder 10">
            <a:extLst>
              <a:ext uri="{FF2B5EF4-FFF2-40B4-BE49-F238E27FC236}">
                <a16:creationId xmlns:a16="http://schemas.microsoft.com/office/drawing/2014/main" id="{3381A4D7-0DB1-41F3-8F9A-A623F55DE075}"/>
              </a:ext>
            </a:extLst>
          </p:cNvPr>
          <p:cNvSpPr>
            <a:spLocks noGrp="1"/>
          </p:cNvSpPr>
          <p:nvPr>
            <p:ph type="pic" sz="quarter" idx="25" hasCustomPrompt="1"/>
          </p:nvPr>
        </p:nvSpPr>
        <p:spPr>
          <a:xfrm>
            <a:off x="8253113"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4091821D-7263-4C0A-B312-401281B4F615}"/>
              </a:ext>
            </a:extLst>
          </p:cNvPr>
          <p:cNvSpPr>
            <a:spLocks noGrp="1"/>
          </p:cNvSpPr>
          <p:nvPr>
            <p:ph type="ftr" sz="quarter" idx="32"/>
          </p:nvPr>
        </p:nvSpPr>
        <p:spPr/>
        <p:txBody>
          <a:bodyPr/>
          <a:lstStyle/>
          <a:p>
            <a:endParaRPr lang="en-GB"/>
          </a:p>
        </p:txBody>
      </p:sp>
      <p:sp>
        <p:nvSpPr>
          <p:cNvPr id="3" name="Slide Number Placeholder 2">
            <a:extLst>
              <a:ext uri="{FF2B5EF4-FFF2-40B4-BE49-F238E27FC236}">
                <a16:creationId xmlns:a16="http://schemas.microsoft.com/office/drawing/2014/main" id="{80C780B1-5FD7-4476-8539-542EA95C777F}"/>
              </a:ext>
            </a:extLst>
          </p:cNvPr>
          <p:cNvSpPr>
            <a:spLocks noGrp="1"/>
          </p:cNvSpPr>
          <p:nvPr>
            <p:ph type="sldNum" sz="quarter" idx="33"/>
          </p:nvPr>
        </p:nvSpPr>
        <p:spPr/>
        <p:txBody>
          <a:bodyPr/>
          <a:lstStyle/>
          <a:p>
            <a:fld id="{1BE232AB-0B06-425F-9ADD-32A9A3D01189}" type="slidenum">
              <a:rPr lang="en-GB" smtClean="0"/>
              <a:pPr/>
              <a:t>‹#›</a:t>
            </a:fld>
            <a:endParaRPr lang="en-GB"/>
          </a:p>
        </p:txBody>
      </p:sp>
      <p:sp>
        <p:nvSpPr>
          <p:cNvPr id="17" name="Copyright">
            <a:extLst>
              <a:ext uri="{FF2B5EF4-FFF2-40B4-BE49-F238E27FC236}">
                <a16:creationId xmlns:a16="http://schemas.microsoft.com/office/drawing/2014/main" id="{8A2E1D88-07B2-471E-90A1-74C7AD1E275B}"/>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8" name="Copyright">
            <a:extLst>
              <a:ext uri="{FF2B5EF4-FFF2-40B4-BE49-F238E27FC236}">
                <a16:creationId xmlns:a16="http://schemas.microsoft.com/office/drawing/2014/main" id="{050EE8D4-F5B0-4390-AF5C-1EAA874A7F46}"/>
              </a:ext>
            </a:extLst>
          </p:cNvPr>
          <p:cNvSpPr>
            <a:spLocks noGrp="1"/>
          </p:cNvSpPr>
          <p:nvPr>
            <p:ph type="body" sz="quarter" idx="34"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9" name="Copyright">
            <a:extLst>
              <a:ext uri="{FF2B5EF4-FFF2-40B4-BE49-F238E27FC236}">
                <a16:creationId xmlns:a16="http://schemas.microsoft.com/office/drawing/2014/main" id="{8FAE7B5C-6B8D-4484-9545-E71653BA2F27}"/>
              </a:ext>
            </a:extLst>
          </p:cNvPr>
          <p:cNvSpPr>
            <a:spLocks noGrp="1"/>
          </p:cNvSpPr>
          <p:nvPr>
            <p:ph type="body" sz="quarter" idx="35" hasCustomPrompt="1"/>
          </p:nvPr>
        </p:nvSpPr>
        <p:spPr>
          <a:xfrm rot="16200000">
            <a:off x="642188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0" name="Copyright">
            <a:extLst>
              <a:ext uri="{FF2B5EF4-FFF2-40B4-BE49-F238E27FC236}">
                <a16:creationId xmlns:a16="http://schemas.microsoft.com/office/drawing/2014/main" id="{FF2B36E2-7D6D-48C3-A60D-214213665E5C}"/>
              </a:ext>
            </a:extLst>
          </p:cNvPr>
          <p:cNvSpPr>
            <a:spLocks noGrp="1"/>
          </p:cNvSpPr>
          <p:nvPr>
            <p:ph type="body" sz="quarter" idx="36" hasCustomPrompt="1"/>
          </p:nvPr>
        </p:nvSpPr>
        <p:spPr>
          <a:xfrm rot="16200000">
            <a:off x="642188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1" name="Copyright">
            <a:extLst>
              <a:ext uri="{FF2B5EF4-FFF2-40B4-BE49-F238E27FC236}">
                <a16:creationId xmlns:a16="http://schemas.microsoft.com/office/drawing/2014/main" id="{652D745A-E943-4EFF-8B4F-6FD8C1784249}"/>
              </a:ext>
            </a:extLst>
          </p:cNvPr>
          <p:cNvSpPr>
            <a:spLocks noGrp="1"/>
          </p:cNvSpPr>
          <p:nvPr>
            <p:ph type="body" sz="quarter" idx="37" hasCustomPrompt="1"/>
          </p:nvPr>
        </p:nvSpPr>
        <p:spPr>
          <a:xfrm rot="16200000">
            <a:off x="2296269"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2" name="Copyright">
            <a:extLst>
              <a:ext uri="{FF2B5EF4-FFF2-40B4-BE49-F238E27FC236}">
                <a16:creationId xmlns:a16="http://schemas.microsoft.com/office/drawing/2014/main" id="{889B75A5-26AB-431B-A907-6EF11975EB12}"/>
              </a:ext>
            </a:extLst>
          </p:cNvPr>
          <p:cNvSpPr>
            <a:spLocks noGrp="1"/>
          </p:cNvSpPr>
          <p:nvPr>
            <p:ph type="body" sz="quarter" idx="38" hasCustomPrompt="1"/>
          </p:nvPr>
        </p:nvSpPr>
        <p:spPr>
          <a:xfrm rot="16200000">
            <a:off x="2296270"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875274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sp>
        <p:nvSpPr>
          <p:cNvPr id="10" name="Picture Placeholder 24">
            <a:extLst>
              <a:ext uri="{FF2B5EF4-FFF2-40B4-BE49-F238E27FC236}">
                <a16:creationId xmlns:a16="http://schemas.microsoft.com/office/drawing/2014/main" id="{FAB32424-2569-4BE5-8F22-15750575562A}"/>
              </a:ext>
            </a:extLst>
          </p:cNvPr>
          <p:cNvSpPr>
            <a:spLocks noGrp="1"/>
          </p:cNvSpPr>
          <p:nvPr>
            <p:ph type="pic" sz="quarter" idx="41" hasCustomPrompt="1"/>
          </p:nvPr>
        </p:nvSpPr>
        <p:spPr>
          <a:xfrm>
            <a:off x="658813" y="657225"/>
            <a:ext cx="1620837" cy="1496189"/>
          </a:xfrm>
          <a:prstGeom prst="rect">
            <a:avLst/>
          </a:prstGeom>
          <a:solidFill>
            <a:schemeClr val="bg2">
              <a:lumMod val="95000"/>
            </a:schemeClr>
          </a:solidFill>
        </p:spPr>
        <p:txBody>
          <a:bodyPr tIns="504000" anchor="ctr"/>
          <a:lstStyle>
            <a:lvl1pPr marL="0" indent="0" algn="ctr">
              <a:buFontTx/>
              <a:buNone/>
              <a:defRPr sz="1800"/>
            </a:lvl1pPr>
          </a:lstStyle>
          <a:p>
            <a:r>
              <a:rPr lang="en-GB" sz="1800"/>
              <a:t>Person</a:t>
            </a:r>
            <a:endParaRPr lang="en-GB"/>
          </a:p>
        </p:txBody>
      </p:sp>
      <p:sp>
        <p:nvSpPr>
          <p:cNvPr id="11" name="Text Placeholder 17">
            <a:extLst>
              <a:ext uri="{FF2B5EF4-FFF2-40B4-BE49-F238E27FC236}">
                <a16:creationId xmlns:a16="http://schemas.microsoft.com/office/drawing/2014/main" id="{5E9E825B-33E5-4AE6-A4A7-0083A3962E03}"/>
              </a:ext>
            </a:extLst>
          </p:cNvPr>
          <p:cNvSpPr>
            <a:spLocks noGrp="1"/>
          </p:cNvSpPr>
          <p:nvPr>
            <p:ph type="body" sz="quarter" idx="13" hasCustomPrompt="1"/>
          </p:nvPr>
        </p:nvSpPr>
        <p:spPr>
          <a:xfrm>
            <a:off x="2511430" y="1961715"/>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2" name="Text Placeholder 17">
            <a:extLst>
              <a:ext uri="{FF2B5EF4-FFF2-40B4-BE49-F238E27FC236}">
                <a16:creationId xmlns:a16="http://schemas.microsoft.com/office/drawing/2014/main" id="{02CD2D82-70EC-4F1A-962A-5C917098C226}"/>
              </a:ext>
            </a:extLst>
          </p:cNvPr>
          <p:cNvSpPr>
            <a:spLocks noGrp="1"/>
          </p:cNvSpPr>
          <p:nvPr>
            <p:ph type="body" sz="quarter" idx="14" hasCustomPrompt="1"/>
          </p:nvPr>
        </p:nvSpPr>
        <p:spPr>
          <a:xfrm>
            <a:off x="2511430" y="1609916"/>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accent1"/>
                </a:solidFill>
                <a:latin typeface="Times New Roman" panose="02020603050405020304" pitchFamily="18" charset="0"/>
                <a:cs typeface="Times New Roman" panose="02020603050405020304" pitchFamily="18" charset="0"/>
              </a:defRPr>
            </a:lvl1pPr>
          </a:lstStyle>
          <a:p>
            <a:pPr lvl="0"/>
            <a:r>
              <a:rPr lang="en-GB"/>
              <a:t>Firstname Lastname</a:t>
            </a:r>
          </a:p>
        </p:txBody>
      </p:sp>
      <p:sp>
        <p:nvSpPr>
          <p:cNvPr id="2" name="Footer Placeholder 1">
            <a:extLst>
              <a:ext uri="{FF2B5EF4-FFF2-40B4-BE49-F238E27FC236}">
                <a16:creationId xmlns:a16="http://schemas.microsoft.com/office/drawing/2014/main" id="{5593EDDD-671A-4BFF-975B-45B562B84FDE}"/>
              </a:ext>
            </a:extLst>
          </p:cNvPr>
          <p:cNvSpPr>
            <a:spLocks noGrp="1"/>
          </p:cNvSpPr>
          <p:nvPr>
            <p:ph type="ftr" sz="quarter" idx="43"/>
          </p:nvPr>
        </p:nvSpPr>
        <p:spPr/>
        <p:txBody>
          <a:bodyPr/>
          <a:lstStyle/>
          <a:p>
            <a:endParaRPr lang="en-GB"/>
          </a:p>
        </p:txBody>
      </p:sp>
      <p:sp>
        <p:nvSpPr>
          <p:cNvPr id="3" name="Slide Number Placeholder 2">
            <a:extLst>
              <a:ext uri="{FF2B5EF4-FFF2-40B4-BE49-F238E27FC236}">
                <a16:creationId xmlns:a16="http://schemas.microsoft.com/office/drawing/2014/main" id="{44BFC7CB-7010-4FFC-B901-548335AE4D22}"/>
              </a:ext>
            </a:extLst>
          </p:cNvPr>
          <p:cNvSpPr>
            <a:spLocks noGrp="1"/>
          </p:cNvSpPr>
          <p:nvPr>
            <p:ph type="sldNum" sz="quarter" idx="44"/>
          </p:nvPr>
        </p:nvSpPr>
        <p:spPr/>
        <p:txBody>
          <a:bodyPr/>
          <a:lstStyle/>
          <a:p>
            <a:fld id="{1BE232AB-0B06-425F-9ADD-32A9A3D01189}" type="slidenum">
              <a:rPr lang="en-GB" smtClean="0"/>
              <a:pPr/>
              <a:t>‹#›</a:t>
            </a:fld>
            <a:endParaRPr lang="en-GB"/>
          </a:p>
        </p:txBody>
      </p:sp>
      <p:sp>
        <p:nvSpPr>
          <p:cNvPr id="4" name="TextBox 3">
            <a:extLst>
              <a:ext uri="{FF2B5EF4-FFF2-40B4-BE49-F238E27FC236}">
                <a16:creationId xmlns:a16="http://schemas.microsoft.com/office/drawing/2014/main" id="{9D92A866-64A8-4244-A1CA-57C95BBD376F}"/>
              </a:ext>
            </a:extLst>
          </p:cNvPr>
          <p:cNvSpPr txBox="1"/>
          <p:nvPr userDrawn="1"/>
        </p:nvSpPr>
        <p:spPr>
          <a:xfrm>
            <a:off x="2511430" y="1222506"/>
            <a:ext cx="1409700" cy="246221"/>
          </a:xfrm>
          <a:prstGeom prst="rect">
            <a:avLst/>
          </a:prstGeom>
          <a:noFill/>
        </p:spPr>
        <p:txBody>
          <a:bodyPr wrap="square" lIns="0" tIns="0" rIns="0" bIns="0" rtlCol="0">
            <a:noAutofit/>
          </a:bodyPr>
          <a:lstStyle/>
          <a:p>
            <a:r>
              <a:rPr lang="en-GB" sz="1600" b="1">
                <a:solidFill>
                  <a:schemeClr val="accent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412713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and Questions">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EF3004D-07DD-4A07-84DE-710A16D04659}"/>
              </a:ext>
            </a:extLst>
          </p:cNvPr>
          <p:cNvSpPr>
            <a:spLocks noGrp="1"/>
          </p:cNvSpPr>
          <p:nvPr>
            <p:ph type="body" sz="quarter" idx="11" hasCustomPrompt="1"/>
          </p:nvPr>
        </p:nvSpPr>
        <p:spPr>
          <a:xfrm>
            <a:off x="658812" y="1811338"/>
            <a:ext cx="5319713" cy="579561"/>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a:t>Thank you and questions </a:t>
            </a:r>
          </a:p>
        </p:txBody>
      </p:sp>
    </p:spTree>
    <p:extLst>
      <p:ext uri="{BB962C8B-B14F-4D97-AF65-F5344CB8AC3E}">
        <p14:creationId xmlns:p14="http://schemas.microsoft.com/office/powerpoint/2010/main" val="1309715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645847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6B0C0825-138B-4F0A-8FB0-C6A1623969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253784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x text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24CF-B62D-43B3-ABC3-1EC2A3CB73EE}"/>
              </a:ext>
            </a:extLst>
          </p:cNvPr>
          <p:cNvSpPr>
            <a:spLocks noGrp="1"/>
          </p:cNvSpPr>
          <p:nvPr>
            <p:ph type="title" hasCustomPrompt="1"/>
          </p:nvPr>
        </p:nvSpPr>
        <p:spPr/>
        <p:txBody>
          <a:bodyPr/>
          <a:lstStyle>
            <a:lvl1pPr>
              <a:defRPr/>
            </a:lvl1pPr>
          </a:lstStyle>
          <a:p>
            <a:r>
              <a:rPr lang="en-GB"/>
              <a:t>Slide title</a:t>
            </a:r>
          </a:p>
        </p:txBody>
      </p:sp>
      <p:sp>
        <p:nvSpPr>
          <p:cNvPr id="13" name="Subtitle 2">
            <a:extLst>
              <a:ext uri="{FF2B5EF4-FFF2-40B4-BE49-F238E27FC236}">
                <a16:creationId xmlns:a16="http://schemas.microsoft.com/office/drawing/2014/main" id="{2CAF9701-EE58-43C3-8B35-4CE182DA9429}"/>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8" name="Content Placeholder 2">
            <a:extLst>
              <a:ext uri="{FF2B5EF4-FFF2-40B4-BE49-F238E27FC236}">
                <a16:creationId xmlns:a16="http://schemas.microsoft.com/office/drawing/2014/main" id="{8346BCF9-C87A-4439-AC19-4B8688D7A7CD}"/>
              </a:ext>
            </a:extLst>
          </p:cNvPr>
          <p:cNvSpPr>
            <a:spLocks noGrp="1"/>
          </p:cNvSpPr>
          <p:nvPr>
            <p:ph sz="quarter" idx="15" hasCustomPrompt="1"/>
          </p:nvPr>
        </p:nvSpPr>
        <p:spPr>
          <a:xfrm>
            <a:off x="655636" y="1811339"/>
            <a:ext cx="5322890" cy="4354512"/>
          </a:xfrm>
        </p:spPr>
        <p:txBody>
          <a:bodyPr/>
          <a:lstStyle>
            <a:lvl1pPr>
              <a:defRPr/>
            </a:lvl1pPr>
            <a:lvl5pPr>
              <a:defRPr/>
            </a:lvl5pPr>
            <a:lvl6pPr>
              <a:defRPr/>
            </a:lvl6pPr>
            <a:lvl7pPr>
              <a:defRPr/>
            </a:lvl7pPr>
            <a:lvl8pPr>
              <a:defRPr/>
            </a:lvl8pPr>
            <a:lvl9pPr>
              <a:defRPr/>
            </a:lvl9pPr>
          </a:lstStyle>
          <a:p>
            <a:pPr lvl="0"/>
            <a:r>
              <a:rPr lang="en-GB"/>
              <a:t>Click to add text, image or graph/table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2" name="Content Placeholder 3">
            <a:extLst>
              <a:ext uri="{FF2B5EF4-FFF2-40B4-BE49-F238E27FC236}">
                <a16:creationId xmlns:a16="http://schemas.microsoft.com/office/drawing/2014/main" id="{4356D59A-1FC5-4F41-AE37-8948D8490708}"/>
              </a:ext>
            </a:extLst>
          </p:cNvPr>
          <p:cNvSpPr>
            <a:spLocks noGrp="1"/>
          </p:cNvSpPr>
          <p:nvPr>
            <p:ph sz="quarter" idx="61" hasCustomPrompt="1"/>
          </p:nvPr>
        </p:nvSpPr>
        <p:spPr>
          <a:xfrm>
            <a:off x="6210300" y="1811339"/>
            <a:ext cx="5322888" cy="4354512"/>
          </a:xfrm>
        </p:spPr>
        <p:txBody>
          <a:bodyPr/>
          <a:lstStyle>
            <a:lvl1pPr>
              <a:defRPr/>
            </a:lvl1pPr>
            <a:lvl5pPr>
              <a:defRPr/>
            </a:lvl5pPr>
            <a:lvl6pPr>
              <a:defRPr/>
            </a:lvl6pPr>
            <a:lvl7pPr>
              <a:defRPr/>
            </a:lvl7pPr>
            <a:lvl8pPr>
              <a:defRPr/>
            </a:lvl8pPr>
            <a:lvl9pPr>
              <a:defRPr/>
            </a:lvl9pPr>
          </a:lstStyle>
          <a:p>
            <a:pPr lvl="0"/>
            <a:r>
              <a:rPr lang="en-GB"/>
              <a:t>Click to add text, image or graph/table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3" name="Footer Placeholder 22">
            <a:extLst>
              <a:ext uri="{FF2B5EF4-FFF2-40B4-BE49-F238E27FC236}">
                <a16:creationId xmlns:a16="http://schemas.microsoft.com/office/drawing/2014/main" id="{C54160DD-C600-48D9-BAC2-EC17A0153F31}"/>
              </a:ext>
            </a:extLst>
          </p:cNvPr>
          <p:cNvSpPr>
            <a:spLocks noGrp="1"/>
          </p:cNvSpPr>
          <p:nvPr>
            <p:ph type="ftr" sz="quarter" idx="62"/>
          </p:nvPr>
        </p:nvSpPr>
        <p:spPr/>
        <p:txBody>
          <a:bodyPr/>
          <a:lstStyle/>
          <a:p>
            <a:endParaRPr lang="en-GB"/>
          </a:p>
        </p:txBody>
      </p:sp>
      <p:sp>
        <p:nvSpPr>
          <p:cNvPr id="24" name="Slide Number Placeholder 23">
            <a:extLst>
              <a:ext uri="{FF2B5EF4-FFF2-40B4-BE49-F238E27FC236}">
                <a16:creationId xmlns:a16="http://schemas.microsoft.com/office/drawing/2014/main" id="{62DACF9D-B176-4395-B83A-A4F4B94814E0}"/>
              </a:ext>
            </a:extLst>
          </p:cNvPr>
          <p:cNvSpPr>
            <a:spLocks noGrp="1"/>
          </p:cNvSpPr>
          <p:nvPr>
            <p:ph type="sldNum" sz="quarter" idx="63"/>
          </p:nvPr>
        </p:nvSpPr>
        <p:spPr/>
        <p:txBody>
          <a:bodyPr/>
          <a:lstStyle/>
          <a:p>
            <a:fld id="{1BE232AB-0B06-425F-9ADD-32A9A3D01189}" type="slidenum">
              <a:rPr lang="en-GB" smtClean="0"/>
              <a:pPr/>
              <a:t>‹#›</a:t>
            </a:fld>
            <a:endParaRPr lang="en-GB"/>
          </a:p>
        </p:txBody>
      </p:sp>
      <p:sp>
        <p:nvSpPr>
          <p:cNvPr id="10" name="Text Placeholder 7">
            <a:extLst>
              <a:ext uri="{FF2B5EF4-FFF2-40B4-BE49-F238E27FC236}">
                <a16:creationId xmlns:a16="http://schemas.microsoft.com/office/drawing/2014/main" id="{F602C899-8005-40F8-A9B0-E4F2A7E86114}"/>
              </a:ext>
            </a:extLst>
          </p:cNvPr>
          <p:cNvSpPr>
            <a:spLocks noGrp="1"/>
          </p:cNvSpPr>
          <p:nvPr>
            <p:ph type="body" sz="quarter" idx="28" hasCustomPrompt="1"/>
          </p:nvPr>
        </p:nvSpPr>
        <p:spPr>
          <a:xfrm rot="16200000">
            <a:off x="3742587"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1" name="Text Placeholder 7">
            <a:extLst>
              <a:ext uri="{FF2B5EF4-FFF2-40B4-BE49-F238E27FC236}">
                <a16:creationId xmlns:a16="http://schemas.microsoft.com/office/drawing/2014/main" id="{C101D9F4-BB9A-4CE5-84BF-D5DBCF640878}"/>
              </a:ext>
            </a:extLst>
          </p:cNvPr>
          <p:cNvSpPr>
            <a:spLocks noGrp="1"/>
          </p:cNvSpPr>
          <p:nvPr>
            <p:ph type="body" sz="quarter" idx="64"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6054646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losing logo 2">
    <p:bg>
      <p:bgPr>
        <a:solidFill>
          <a:schemeClr val="tx2">
            <a:alpha val="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95CF1649-656D-4D52-90FE-38B098A6D0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31583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540000" y="6433200"/>
            <a:ext cx="2743200" cy="180000"/>
          </a:xfrm>
          <a:prstGeom prst="rect">
            <a:avLst/>
          </a:prstGeom>
        </p:spPr>
        <p:txBody>
          <a:bodyPr vert="horz" lIns="0" tIns="0" rIns="0" bIns="0" rtlCol="0" anchor="b" anchorCtr="0"/>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a:p>
        </p:txBody>
      </p:sp>
      <p:sp>
        <p:nvSpPr>
          <p:cNvPr id="30" name="Text Box 2">
            <a:extLst>
              <a:ext uri="{FF2B5EF4-FFF2-40B4-BE49-F238E27FC236}">
                <a16:creationId xmlns:a16="http://schemas.microsoft.com/office/drawing/2014/main" id="{29B69B38-E4DC-46EC-8251-C0FF4979DBB5}"/>
              </a:ext>
            </a:extLst>
          </p:cNvPr>
          <p:cNvSpPr txBox="1">
            <a:spLocks noChangeArrowheads="1"/>
          </p:cNvSpPr>
          <p:nvPr userDrawn="1"/>
        </p:nvSpPr>
        <p:spPr bwMode="auto">
          <a:xfrm>
            <a:off x="658810" y="1556270"/>
            <a:ext cx="345856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a:solidFill>
                  <a:schemeClr val="accent1"/>
                </a:solidFill>
                <a:latin typeface="Arial" panose="020B0604020202020204" pitchFamily="34" charset="0"/>
                <a:cs typeface="Arial" panose="020B0604020202020204" pitchFamily="34" charset="0"/>
              </a:rPr>
              <a:t>Styles pane</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sz="1000" b="0" noProof="1">
                <a:solidFill>
                  <a:schemeClr val="tx1"/>
                </a:solidFill>
                <a:latin typeface="+mn-lt"/>
                <a:cs typeface="Arial" panose="020B0604020202020204" pitchFamily="34" charset="0"/>
              </a:rPr>
              <a:t>Click </a:t>
            </a:r>
            <a:r>
              <a:rPr lang="en-GB" sz="1000" b="0" noProof="1">
                <a:solidFill>
                  <a:schemeClr val="accent1"/>
                </a:solidFill>
                <a:latin typeface="+mn-lt"/>
                <a:cs typeface="Arial" panose="020B0604020202020204" pitchFamily="34" charset="0"/>
              </a:rPr>
              <a:t>Styles Pane </a:t>
            </a:r>
            <a:r>
              <a:rPr lang="en-GB" sz="1000" b="0" noProof="1">
                <a:solidFill>
                  <a:schemeClr val="tx1"/>
                </a:solidFill>
                <a:latin typeface="+mn-lt"/>
                <a:cs typeface="Arial" panose="020B0604020202020204" pitchFamily="34" charset="0"/>
              </a:rPr>
              <a:t>on Templafy ribbon to </a:t>
            </a:r>
            <a:br>
              <a:rPr lang="en-GB" sz="1000" b="0" noProof="1">
                <a:solidFill>
                  <a:schemeClr val="tx1"/>
                </a:solidFill>
                <a:latin typeface="+mn-lt"/>
                <a:cs typeface="Arial" panose="020B0604020202020204" pitchFamily="34" charset="0"/>
              </a:rPr>
            </a:br>
            <a:r>
              <a:rPr lang="en-GB" sz="1000" b="0" noProof="1">
                <a:solidFill>
                  <a:schemeClr val="tx1"/>
                </a:solidFill>
                <a:latin typeface="+mn-lt"/>
                <a:cs typeface="Arial" panose="020B0604020202020204" pitchFamily="34" charset="0"/>
              </a:rPr>
              <a:t>select up to 9 different level text or headings. </a:t>
            </a:r>
          </a:p>
          <a:p>
            <a:pPr eaLnBrk="1" hangingPunct="1">
              <a:spcAft>
                <a:spcPts val="600"/>
              </a:spcAft>
              <a:defRPr/>
            </a:pPr>
            <a:r>
              <a:rPr lang="en-GB" sz="1000" b="0" noProof="1">
                <a:solidFill>
                  <a:schemeClr val="tx1"/>
                </a:solidFill>
                <a:latin typeface="+mn-lt"/>
                <a:cs typeface="Arial" panose="020B0604020202020204" pitchFamily="34" charset="0"/>
              </a:rPr>
              <a:t>Alternatively, select </a:t>
            </a:r>
            <a:r>
              <a:rPr lang="en-GB" sz="1000" b="0" kern="1200" noProof="1">
                <a:solidFill>
                  <a:schemeClr val="accent1"/>
                </a:solidFill>
                <a:latin typeface="+mn-lt"/>
                <a:ea typeface="+mn-ea"/>
                <a:cs typeface="Arial" panose="020B0604020202020204" pitchFamily="34" charset="0"/>
              </a:rPr>
              <a:t>Increase</a:t>
            </a:r>
            <a:r>
              <a:rPr lang="en-GB" sz="1000" baseline="0" noProof="1">
                <a:solidFill>
                  <a:schemeClr val="tx1"/>
                </a:solidFill>
                <a:latin typeface="+mn-lt"/>
                <a:cs typeface="Arial" panose="020B0604020202020204" pitchFamily="34" charset="0"/>
              </a:rPr>
              <a:t> or </a:t>
            </a:r>
            <a:r>
              <a:rPr lang="en-GB" sz="1000" b="0" kern="1200" noProof="1">
                <a:solidFill>
                  <a:schemeClr val="accent1"/>
                </a:solidFill>
                <a:latin typeface="+mn-lt"/>
                <a:ea typeface="+mn-ea"/>
                <a:cs typeface="Arial" panose="020B0604020202020204" pitchFamily="34" charset="0"/>
              </a:rPr>
              <a:t>Decrease</a:t>
            </a:r>
            <a:r>
              <a:rPr lang="en-GB" sz="1000" b="1" baseline="0" noProof="1">
                <a:solidFill>
                  <a:schemeClr val="tx1"/>
                </a:solidFill>
                <a:latin typeface="+mn-lt"/>
                <a:cs typeface="Arial" panose="020B0604020202020204" pitchFamily="34" charset="0"/>
              </a:rPr>
              <a:t> </a:t>
            </a:r>
            <a:r>
              <a:rPr lang="en-GB" sz="1000" baseline="0" noProof="1">
                <a:solidFill>
                  <a:schemeClr val="tx1"/>
                </a:solidFill>
                <a:latin typeface="+mn-lt"/>
                <a:cs typeface="Arial" panose="020B0604020202020204" pitchFamily="34" charset="0"/>
              </a:rPr>
              <a:t>list </a:t>
            </a:r>
            <a:br>
              <a:rPr lang="en-GB" sz="1000" baseline="0" noProof="1">
                <a:solidFill>
                  <a:schemeClr val="tx1"/>
                </a:solidFill>
                <a:latin typeface="+mn-lt"/>
                <a:cs typeface="Arial" panose="020B0604020202020204" pitchFamily="34" charset="0"/>
              </a:rPr>
            </a:br>
            <a:r>
              <a:rPr lang="en-GB" sz="1000" baseline="0" noProof="1">
                <a:solidFill>
                  <a:schemeClr val="tx1"/>
                </a:solidFill>
                <a:latin typeface="+mn-lt"/>
                <a:cs typeface="Arial" panose="020B0604020202020204" pitchFamily="34" charset="0"/>
              </a:rPr>
              <a:t>level to go up a level to change the style.</a:t>
            </a:r>
            <a:endParaRPr lang="en-GB" altLang="da-DK" sz="1000" b="0" noProof="1">
              <a:solidFill>
                <a:schemeClr val="tx1"/>
              </a:solidFill>
              <a:latin typeface="+mn-lt"/>
              <a:cs typeface="Arial" panose="020B0604020202020204" pitchFamily="34" charset="0"/>
            </a:endParaRPr>
          </a:p>
          <a:p>
            <a:pPr eaLnBrk="1" hangingPunct="1">
              <a:spcAft>
                <a:spcPts val="600"/>
              </a:spcAft>
              <a:defRPr/>
            </a:pPr>
            <a:endParaRPr lang="en-GB" altLang="da-DK" sz="1000" b="0" noProof="1">
              <a:solidFill>
                <a:schemeClr val="tx1"/>
              </a:solidFill>
              <a:latin typeface="+mn-lt"/>
              <a:cs typeface="Arial" panose="020B0604020202020204" pitchFamily="34" charset="0"/>
            </a:endParaRPr>
          </a:p>
          <a:p>
            <a:pPr eaLnBrk="1" hangingPunct="1">
              <a:spcAft>
                <a:spcPts val="600"/>
              </a:spcAft>
              <a:defRPr/>
            </a:pP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sz="1000" b="0" noProof="1">
                <a:solidFill>
                  <a:schemeClr val="accent1"/>
                </a:solidFill>
                <a:latin typeface="+mn-lt"/>
                <a:cs typeface="Arial" panose="020B0604020202020204" pitchFamily="34" charset="0"/>
              </a:rPr>
              <a:t>Reset slide</a:t>
            </a:r>
            <a:br>
              <a:rPr lang="en-GB" sz="1000" b="0" noProof="1">
                <a:solidFill>
                  <a:schemeClr val="tx2"/>
                </a:solidFill>
                <a:latin typeface="+mn-lt"/>
                <a:cs typeface="Arial" panose="020B0604020202020204" pitchFamily="34" charset="0"/>
              </a:rPr>
            </a:br>
            <a:r>
              <a:rPr lang="en-GB" altLang="da-DK" sz="1000" noProof="1">
                <a:solidFill>
                  <a:schemeClr val="tx1"/>
                </a:solidFill>
                <a:latin typeface="+mn-lt"/>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Reset</a:t>
            </a:r>
            <a:r>
              <a:rPr lang="en-GB" altLang="da-DK" sz="1000" b="1" baseline="0" noProof="1">
                <a:solidFill>
                  <a:schemeClr val="tx1"/>
                </a:solidFill>
                <a:latin typeface="+mn-lt"/>
                <a:cs typeface="Arial" panose="020B0604020202020204" pitchFamily="34" charset="0"/>
              </a:rPr>
              <a:t> </a:t>
            </a:r>
            <a:r>
              <a:rPr lang="en-GB" altLang="da-DK" sz="1000" noProof="1">
                <a:solidFill>
                  <a:schemeClr val="tx1"/>
                </a:solidFill>
                <a:latin typeface="+mn-lt"/>
                <a:cs typeface="Arial" panose="020B0604020202020204" pitchFamily="34" charset="0"/>
              </a:rPr>
              <a:t>menu to reset position, size</a:t>
            </a:r>
            <a:r>
              <a:rPr lang="en-GB" altLang="da-DK" sz="1000" baseline="0" noProof="1">
                <a:solidFill>
                  <a:schemeClr val="tx1"/>
                </a:solidFill>
                <a:latin typeface="+mn-lt"/>
                <a:cs typeface="Arial" panose="020B0604020202020204" pitchFamily="34" charset="0"/>
              </a:rPr>
              <a:t> and </a:t>
            </a:r>
            <a:br>
              <a:rPr lang="en-GB" altLang="da-DK" sz="1000" baseline="0" noProof="1">
                <a:solidFill>
                  <a:schemeClr val="tx1"/>
                </a:solidFill>
                <a:latin typeface="+mn-lt"/>
                <a:cs typeface="Arial" panose="020B0604020202020204" pitchFamily="34" charset="0"/>
              </a:rPr>
            </a:br>
            <a:r>
              <a:rPr lang="en-GB" altLang="da-DK" sz="1000" baseline="0" noProof="1">
                <a:solidFill>
                  <a:schemeClr val="tx1"/>
                </a:solidFill>
                <a:latin typeface="+mn-lt"/>
                <a:cs typeface="Arial" panose="020B0604020202020204" pitchFamily="34" charset="0"/>
              </a:rPr>
              <a:t>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800" b="0" noProof="1">
                <a:solidFill>
                  <a:schemeClr val="tx1"/>
                </a:solidFill>
                <a:latin typeface="+mn-lt"/>
                <a:cs typeface="Arial" panose="020B0604020202020204" pitchFamily="34" charset="0"/>
              </a:rPr>
            </a:br>
            <a:r>
              <a:rPr lang="en-GB" sz="1200" b="1">
                <a:solidFill>
                  <a:schemeClr val="accent1"/>
                </a:solidFill>
                <a:latin typeface="Arial" panose="020B0604020202020204" pitchFamily="34" charset="0"/>
                <a:cs typeface="Arial" panose="020B0604020202020204" pitchFamily="34" charset="0"/>
              </a:rPr>
              <a:t>Slides and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1000" b="0" noProof="1">
                <a:solidFill>
                  <a:schemeClr val="tx1"/>
                </a:solidFill>
                <a:latin typeface="+mn-lt"/>
                <a:cs typeface="Arial" panose="020B0604020202020204" pitchFamily="34" charset="0"/>
              </a:rPr>
              <a:t>Click on the menu </a:t>
            </a:r>
            <a:r>
              <a:rPr lang="en-GB" altLang="da-DK" sz="1000" b="0" kern="1200" noProof="1">
                <a:solidFill>
                  <a:schemeClr val="accent1"/>
                </a:solidFill>
                <a:latin typeface="+mn-lt"/>
                <a:ea typeface="+mn-ea"/>
                <a:cs typeface="Arial" panose="020B0604020202020204" pitchFamily="34" charset="0"/>
              </a:rPr>
              <a:t>New Slide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Home</a:t>
            </a:r>
            <a:r>
              <a:rPr lang="en-GB" altLang="da-DK" sz="1000" b="0" noProof="1">
                <a:solidFill>
                  <a:schemeClr val="tx1"/>
                </a:solidFill>
                <a:latin typeface="+mn-lt"/>
                <a:cs typeface="Arial" panose="020B0604020202020204" pitchFamily="34" charset="0"/>
              </a:rPr>
              <a:t> tab to insert a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new slide</a:t>
            </a: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altLang="da-DK" sz="1000" b="0" noProof="1">
                <a:solidFill>
                  <a:schemeClr val="accent1"/>
                </a:solidFill>
                <a:latin typeface="+mn-lt"/>
                <a:cs typeface="Arial" panose="020B0604020202020204" pitchFamily="34" charset="0"/>
              </a:rPr>
              <a:t>Change layout</a:t>
            </a:r>
            <a:br>
              <a:rPr lang="en-GB" altLang="da-DK" sz="1000" b="0" noProof="1">
                <a:solidFill>
                  <a:schemeClr val="tx2"/>
                </a:solidFill>
                <a:latin typeface="+mn-lt"/>
                <a:cs typeface="Arial" panose="020B0604020202020204" pitchFamily="34" charset="0"/>
              </a:rPr>
            </a:br>
            <a:r>
              <a:rPr lang="en-GB" sz="1000">
                <a:solidFill>
                  <a:srgbClr val="000000"/>
                </a:solidFill>
                <a:latin typeface="+mn-lt"/>
                <a:ea typeface="Arial" panose="020B0604020202020204" pitchFamily="34" charset="0"/>
              </a:rPr>
              <a:t>Click on the arrow next to </a:t>
            </a:r>
            <a:r>
              <a:rPr lang="en-GB" sz="1000" b="0" kern="1200">
                <a:solidFill>
                  <a:schemeClr val="accent1"/>
                </a:solidFill>
                <a:latin typeface="+mn-lt"/>
                <a:ea typeface="+mn-ea"/>
                <a:cs typeface="Arial" panose="020B0604020202020204" pitchFamily="34" charset="0"/>
              </a:rPr>
              <a:t>Layout</a:t>
            </a:r>
            <a:r>
              <a:rPr lang="en-GB" sz="1000" b="1">
                <a:solidFill>
                  <a:srgbClr val="000000"/>
                </a:solidFill>
                <a:latin typeface="+mn-lt"/>
                <a:ea typeface="Arial" panose="020B0604020202020204" pitchFamily="34" charset="0"/>
              </a:rPr>
              <a:t> </a:t>
            </a:r>
            <a:r>
              <a:rPr lang="en-GB" sz="1000">
                <a:solidFill>
                  <a:srgbClr val="000000"/>
                </a:solidFill>
                <a:latin typeface="+mn-lt"/>
                <a:ea typeface="Arial" panose="020B0604020202020204" pitchFamily="34" charset="0"/>
              </a:rPr>
              <a:t>to view a dropdown </a:t>
            </a:r>
            <a:br>
              <a:rPr lang="en-GB" sz="1000">
                <a:solidFill>
                  <a:srgbClr val="000000"/>
                </a:solidFill>
                <a:latin typeface="+mn-lt"/>
                <a:ea typeface="Arial" panose="020B0604020202020204" pitchFamily="34" charset="0"/>
              </a:rPr>
            </a:br>
            <a:r>
              <a:rPr lang="en-GB" sz="1000">
                <a:solidFill>
                  <a:srgbClr val="000000"/>
                </a:solidFill>
                <a:latin typeface="+mn-lt"/>
                <a:ea typeface="Arial" panose="020B0604020202020204" pitchFamily="34" charset="0"/>
              </a:rPr>
              <a:t>menu of possible slide layouts</a:t>
            </a:r>
          </a:p>
          <a:p>
            <a:pPr marL="0" indent="0">
              <a:spcAft>
                <a:spcPts val="600"/>
              </a:spcAft>
              <a:buFont typeface="+mj-lt"/>
              <a:buNone/>
            </a:pPr>
            <a:r>
              <a:rPr lang="en-GB" sz="1000" b="0">
                <a:solidFill>
                  <a:schemeClr val="accent1"/>
                </a:solidFill>
                <a:latin typeface="+mn-lt"/>
                <a:ea typeface="Arial" panose="020B0604020202020204" pitchFamily="34" charset="0"/>
              </a:rPr>
              <a:t>Animations</a:t>
            </a:r>
            <a:br>
              <a:rPr lang="en-GB" sz="1000" b="1">
                <a:solidFill>
                  <a:srgbClr val="000000"/>
                </a:solidFill>
                <a:latin typeface="+mn-lt"/>
                <a:ea typeface="Arial" panose="020B0604020202020204" pitchFamily="34" charset="0"/>
              </a:rPr>
            </a:br>
            <a:r>
              <a:rPr lang="en-GB" sz="1000">
                <a:latin typeface="+mn-lt"/>
                <a:ea typeface="Arial" panose="020B0604020202020204" pitchFamily="34" charset="0"/>
              </a:rPr>
              <a:t>No animated slides included,  keep animation simple e.g., fade</a:t>
            </a:r>
          </a:p>
          <a:p>
            <a:pPr marL="0" indent="0">
              <a:spcAft>
                <a:spcPts val="0"/>
              </a:spcAft>
              <a:buFont typeface="+mj-lt"/>
              <a:buNone/>
            </a:pPr>
            <a:endParaRPr lang="en-GB" sz="1000">
              <a:latin typeface="+mn-lt"/>
              <a:ea typeface="Arial" panose="020B0604020202020204" pitchFamily="34" charset="0"/>
            </a:endParaRPr>
          </a:p>
          <a:p>
            <a:pPr eaLnBrk="1" hangingPunct="1">
              <a:spcAft>
                <a:spcPts val="600"/>
              </a:spcAft>
              <a:defRPr/>
            </a:pPr>
            <a:r>
              <a:rPr lang="en-GB" sz="1200" b="1">
                <a:solidFill>
                  <a:schemeClr val="accent1"/>
                </a:solidFill>
                <a:latin typeface="Arial" panose="020B0604020202020204" pitchFamily="34" charset="0"/>
                <a:cs typeface="Arial" panose="020B0604020202020204" pitchFamily="34" charset="0"/>
              </a:rPr>
              <a:t>Guides</a:t>
            </a:r>
          </a:p>
          <a:p>
            <a:pPr eaLnBrk="1" hangingPunct="1">
              <a:spcAft>
                <a:spcPts val="600"/>
              </a:spcAft>
              <a:defRPr/>
            </a:pPr>
            <a:r>
              <a:rPr lang="en-GB" altLang="da-DK" sz="1000" b="0" kern="1200" noProof="1">
                <a:solidFill>
                  <a:schemeClr val="tx1"/>
                </a:solidFill>
                <a:latin typeface="+mn-lt"/>
                <a:ea typeface="+mn-ea"/>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View</a:t>
            </a:r>
            <a:r>
              <a:rPr lang="en-GB" altLang="da-DK" sz="1000" b="0" kern="1200" noProof="1">
                <a:solidFill>
                  <a:schemeClr val="tx1"/>
                </a:solidFill>
                <a:latin typeface="+mn-lt"/>
                <a:ea typeface="+mn-ea"/>
                <a:cs typeface="Arial" panose="020B0604020202020204" pitchFamily="34" charset="0"/>
              </a:rPr>
              <a:t> tab and set tick mark next to </a:t>
            </a:r>
            <a:r>
              <a:rPr lang="en-GB" altLang="da-DK" sz="1000" b="0" kern="1200" noProof="1">
                <a:solidFill>
                  <a:schemeClr val="accent1"/>
                </a:solidFill>
                <a:latin typeface="+mn-lt"/>
                <a:ea typeface="+mn-ea"/>
                <a:cs typeface="Arial" panose="020B0604020202020204" pitchFamily="34" charset="0"/>
              </a:rPr>
              <a:t>Guides</a:t>
            </a: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Alt + F9 </a:t>
            </a:r>
            <a:r>
              <a:rPr lang="en-GB" altLang="da-DK" sz="1000" b="0" kern="1200" noProof="1">
                <a:solidFill>
                  <a:schemeClr val="tx1"/>
                </a:solidFill>
                <a:latin typeface="+mn-lt"/>
                <a:ea typeface="+mn-ea"/>
                <a:cs typeface="Arial" panose="020B0604020202020204" pitchFamily="34" charset="0"/>
              </a:rPr>
              <a:t>for quick view of guides</a:t>
            </a:r>
            <a:br>
              <a:rPr lang="en-GB" altLang="da-DK" sz="1000" b="0" kern="1200" noProof="1">
                <a:solidFill>
                  <a:schemeClr val="tx1"/>
                </a:solidFill>
                <a:latin typeface="+mn-lt"/>
                <a:ea typeface="+mn-ea"/>
                <a:cs typeface="Arial" panose="020B0604020202020204" pitchFamily="34" charset="0"/>
              </a:rPr>
            </a:br>
            <a:r>
              <a:rPr lang="en-GB" altLang="da-DK" sz="1000" b="0" kern="1200" noProof="1">
                <a:solidFill>
                  <a:schemeClr val="accent1"/>
                </a:solidFill>
                <a:latin typeface="+mn-lt"/>
                <a:ea typeface="+mn-ea"/>
                <a:cs typeface="Arial" panose="020B0604020202020204" pitchFamily="34" charset="0"/>
              </a:rPr>
              <a:t>Mac: </a:t>
            </a:r>
            <a:r>
              <a:rPr lang="en-GB" sz="1000" b="0" i="0">
                <a:solidFill>
                  <a:srgbClr val="333333"/>
                </a:solidFill>
                <a:effectLst/>
                <a:latin typeface="+mn-lt"/>
              </a:rPr>
              <a:t>⌘ </a:t>
            </a:r>
            <a:r>
              <a:rPr lang="en-GB" altLang="da-DK" sz="1000" b="0" kern="1200" noProof="1">
                <a:solidFill>
                  <a:schemeClr val="tx1"/>
                </a:solidFill>
                <a:latin typeface="+mn-lt"/>
                <a:ea typeface="+mn-ea"/>
                <a:cs typeface="Arial" panose="020B0604020202020204" pitchFamily="34" charset="0"/>
              </a:rPr>
              <a:t>+ option + ctrl + G</a:t>
            </a:r>
            <a:endParaRPr lang="en-GB" sz="1000">
              <a:latin typeface="+mn-lt"/>
              <a:ea typeface="Arial" panose="020B0604020202020204" pitchFamily="34" charset="0"/>
            </a:endParaRPr>
          </a:p>
          <a:p>
            <a:pPr marL="0" indent="0">
              <a:spcAft>
                <a:spcPts val="600"/>
              </a:spcAft>
              <a:buFont typeface="+mj-lt"/>
              <a:buNone/>
            </a:pPr>
            <a:br>
              <a:rPr lang="en-GB" altLang="da-DK" sz="1000" b="0" kern="1200" noProof="1">
                <a:solidFill>
                  <a:schemeClr val="tx1"/>
                </a:solidFill>
                <a:latin typeface="Arial" charset="0"/>
                <a:ea typeface="+mn-ea"/>
                <a:cs typeface="Arial" panose="020B0604020202020204" pitchFamily="34" charset="0"/>
              </a:rPr>
            </a:br>
            <a:endParaRPr lang="en-GB" sz="1000">
              <a:latin typeface="+mn-lt"/>
              <a:ea typeface="Arial" panose="020B0604020202020204" pitchFamily="34" charset="0"/>
            </a:endParaRPr>
          </a:p>
        </p:txBody>
      </p:sp>
      <p:sp>
        <p:nvSpPr>
          <p:cNvPr id="31" name="Text Box 3">
            <a:extLst>
              <a:ext uri="{FF2B5EF4-FFF2-40B4-BE49-F238E27FC236}">
                <a16:creationId xmlns:a16="http://schemas.microsoft.com/office/drawing/2014/main" id="{F569F601-11CF-4F09-9ACA-29DB61293B18}"/>
              </a:ext>
            </a:extLst>
          </p:cNvPr>
          <p:cNvSpPr txBox="1">
            <a:spLocks noChangeArrowheads="1"/>
          </p:cNvSpPr>
          <p:nvPr userDrawn="1"/>
        </p:nvSpPr>
        <p:spPr bwMode="auto">
          <a:xfrm>
            <a:off x="4359275" y="1556270"/>
            <a:ext cx="34734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a:solidFill>
                  <a:schemeClr val="accent1"/>
                </a:solidFill>
                <a:latin typeface="Arial" panose="020B0604020202020204" pitchFamily="34" charset="0"/>
                <a:cs typeface="Arial" panose="020B0604020202020204" pitchFamily="34" charset="0"/>
              </a:rPr>
              <a:t>Pictures</a:t>
            </a:r>
            <a:endParaRPr lang="en-GB" sz="1200" b="1" noProof="1">
              <a:solidFill>
                <a:schemeClr val="accent1"/>
              </a:solidFill>
              <a:latin typeface="Arial" panose="020B0604020202020204" pitchFamily="34" charset="0"/>
              <a:cs typeface="Arial" panose="020B0604020202020204" pitchFamily="34" charset="0"/>
            </a:endParaRPr>
          </a:p>
          <a:p>
            <a:pPr marL="0" lvl="0" indent="0" algn="l" defTabSz="914400" rtl="0" eaLnBrk="1" latinLnBrk="0" hangingPunct="1">
              <a:lnSpc>
                <a:spcPct val="100000"/>
              </a:lnSpc>
              <a:spcBef>
                <a:spcPts val="0"/>
              </a:spcBef>
              <a:spcAft>
                <a:spcPts val="0"/>
              </a:spcAft>
              <a:buClr>
                <a:srgbClr val="000000"/>
              </a:buClr>
              <a:buSzPct val="100000"/>
              <a:buFont typeface="+mj-lt"/>
              <a:buNone/>
              <a:defRPr/>
            </a:pPr>
            <a:r>
              <a:rPr lang="en-GB" altLang="da-DK" sz="1050" b="0" i="0" u="none" kern="1200" cap="none" noProof="1">
                <a:solidFill>
                  <a:srgbClr val="000000"/>
                </a:solidFill>
                <a:latin typeface="Times New Roman" panose="02020603050405020304" pitchFamily="18" charset="0"/>
                <a:ea typeface="+mn-ea"/>
                <a:cs typeface="+mn-cs"/>
              </a:rPr>
              <a:t>On slides with picture placeholder click icon, </a:t>
            </a:r>
            <a:br>
              <a:rPr lang="en-GB" altLang="da-DK" sz="1050" b="0" i="0" u="none" kern="1200" cap="none" noProof="1">
                <a:solidFill>
                  <a:srgbClr val="000000"/>
                </a:solidFill>
                <a:latin typeface="Times New Roman" panose="02020603050405020304" pitchFamily="18" charset="0"/>
                <a:ea typeface="+mn-ea"/>
                <a:cs typeface="+mn-cs"/>
              </a:rPr>
            </a:br>
            <a:r>
              <a:rPr lang="en-GB" altLang="da-DK" sz="1050" b="0" i="0" u="none" kern="1200" cap="none" noProof="1">
                <a:solidFill>
                  <a:srgbClr val="000000"/>
                </a:solidFill>
                <a:latin typeface="Times New Roman" panose="02020603050405020304" pitchFamily="18" charset="0"/>
                <a:ea typeface="+mn-ea"/>
                <a:cs typeface="+mn-cs"/>
              </a:rPr>
              <a:t>s</a:t>
            </a:r>
            <a:r>
              <a:rPr lang="en-GB" altLang="da-DK" sz="1050" b="0" i="0" u="none" cap="none" noProof="1">
                <a:solidFill>
                  <a:srgbClr val="000000"/>
                </a:solidFill>
                <a:latin typeface="Times New Roman" panose="02020603050405020304" pitchFamily="18" charset="0"/>
                <a:ea typeface="+mn-ea"/>
                <a:cs typeface="+mn-cs"/>
              </a:rPr>
              <a:t>elect </a:t>
            </a:r>
            <a:r>
              <a:rPr lang="en-GB" altLang="da-DK" sz="1000" b="0" kern="1200" noProof="1">
                <a:solidFill>
                  <a:schemeClr val="accent1"/>
                </a:solidFill>
                <a:latin typeface="+mn-lt"/>
                <a:ea typeface="+mn-ea"/>
                <a:cs typeface="Arial" panose="020B0604020202020204" pitchFamily="34" charset="0"/>
              </a:rPr>
              <a:t>Image</a:t>
            </a:r>
            <a:r>
              <a:rPr lang="en-GB" altLang="da-DK" sz="1050" b="1" i="0" u="none" cap="none" noProof="1">
                <a:solidFill>
                  <a:srgbClr val="000000"/>
                </a:solidFill>
                <a:latin typeface="Times New Roman" panose="02020603050405020304" pitchFamily="18" charset="0"/>
                <a:ea typeface="+mn-ea"/>
                <a:cs typeface="+mn-cs"/>
              </a:rPr>
              <a:t> </a:t>
            </a:r>
            <a:r>
              <a:rPr lang="en-GB" altLang="da-DK" sz="1000" b="0" kern="1200" noProof="1">
                <a:solidFill>
                  <a:schemeClr val="accent1"/>
                </a:solidFill>
                <a:latin typeface="+mn-lt"/>
                <a:ea typeface="+mn-ea"/>
                <a:cs typeface="Arial" panose="020B0604020202020204" pitchFamily="34" charset="0"/>
              </a:rPr>
              <a:t>Tools</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options on Templafy ribbon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and select </a:t>
            </a:r>
            <a:r>
              <a:rPr lang="en-GB" altLang="da-DK" sz="1000" b="0" kern="1200" noProof="1">
                <a:solidFill>
                  <a:schemeClr val="accent1"/>
                </a:solidFill>
                <a:latin typeface="+mn-lt"/>
                <a:ea typeface="+mn-ea"/>
                <a:cs typeface="Arial" panose="020B0604020202020204" pitchFamily="34" charset="0"/>
              </a:rPr>
              <a:t>Insert</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or </a:t>
            </a:r>
            <a:r>
              <a:rPr lang="en-GB" altLang="da-DK" sz="1000" b="0" kern="1200" noProof="1">
                <a:solidFill>
                  <a:schemeClr val="accent1"/>
                </a:solidFill>
                <a:latin typeface="+mn-lt"/>
                <a:ea typeface="+mn-ea"/>
                <a:cs typeface="Arial" panose="020B0604020202020204" pitchFamily="34" charset="0"/>
              </a:rPr>
              <a:t>Paste</a:t>
            </a:r>
            <a:r>
              <a:rPr lang="en-GB" altLang="da-DK" sz="1050" b="0" i="0" u="none" cap="none" noProof="1">
                <a:solidFill>
                  <a:srgbClr val="000000"/>
                </a:solidFill>
                <a:latin typeface="Times New Roman" panose="02020603050405020304" pitchFamily="18" charset="0"/>
                <a:ea typeface="+mn-ea"/>
                <a:cs typeface="+mn-cs"/>
              </a:rPr>
              <a:t>. Then move the picture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within the placeholder to focus. </a:t>
            </a:r>
            <a:endParaRPr lang="en-GB" altLang="da-DK" sz="1200" b="0" i="0" u="none" cap="none" noProof="1">
              <a:solidFill>
                <a:srgbClr val="000000"/>
              </a:solidFill>
              <a:latin typeface="Times New Roman" panose="02020603050405020304" pitchFamily="18" charset="0"/>
              <a:ea typeface="+mn-ea"/>
              <a:cs typeface="+mn-cs"/>
            </a:endParaRPr>
          </a:p>
          <a:p>
            <a:pPr eaLnBrk="1" hangingPunct="1">
              <a:spcBef>
                <a:spcPts val="1200"/>
              </a:spcBef>
              <a:spcAft>
                <a:spcPts val="600"/>
              </a:spcAft>
              <a:defRPr/>
            </a:pPr>
            <a:r>
              <a:rPr lang="en-GB" sz="900" b="0" i="0" noProof="1">
                <a:solidFill>
                  <a:schemeClr val="accent1"/>
                </a:solidFill>
                <a:latin typeface="+mn-lt"/>
                <a:cs typeface="Arial" panose="020B0604020202020204" pitchFamily="34" charset="0"/>
              </a:rPr>
              <a:t>Crop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Crop</a:t>
            </a:r>
            <a:r>
              <a:rPr lang="en-GB" altLang="da-DK" sz="1000" b="0" noProof="1">
                <a:solidFill>
                  <a:schemeClr val="tx1"/>
                </a:solidFill>
                <a:latin typeface="+mn-lt"/>
                <a:cs typeface="Arial" panose="020B0604020202020204" pitchFamily="34" charset="0"/>
              </a:rPr>
              <a:t> to change size or focus of the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If you want to scale the picture, hold </a:t>
            </a:r>
            <a:r>
              <a:rPr lang="en-GB" altLang="da-DK" sz="1000" b="0" kern="1200" noProof="1">
                <a:solidFill>
                  <a:schemeClr val="accent1"/>
                </a:solidFill>
                <a:latin typeface="+mn-lt"/>
                <a:ea typeface="+mn-ea"/>
                <a:cs typeface="Arial" panose="020B0604020202020204" pitchFamily="34" charset="0"/>
              </a:rPr>
              <a:t>SHIFT</a:t>
            </a:r>
            <a:r>
              <a:rPr lang="en-GB" altLang="da-DK" sz="1000" b="0" noProof="1">
                <a:solidFill>
                  <a:schemeClr val="tx1"/>
                </a:solidFill>
                <a:latin typeface="+mn-lt"/>
                <a:cs typeface="Arial" panose="020B0604020202020204" pitchFamily="34" charset="0"/>
              </a:rPr>
              <a:t>-key down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t>
            </a:r>
            <a:r>
              <a:rPr lang="en-GB" altLang="da-DK" sz="10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right-click and choose </a:t>
            </a:r>
            <a:r>
              <a:rPr lang="en-GB" altLang="da-DK" sz="1000" b="0" kern="1200" noProof="1">
                <a:solidFill>
                  <a:schemeClr val="accent1"/>
                </a:solidFill>
                <a:latin typeface="+mn-lt"/>
                <a:ea typeface="+mn-ea"/>
                <a:cs typeface="Arial" panose="020B0604020202020204" pitchFamily="34" charset="0"/>
              </a:rPr>
              <a:t>Send to Back</a:t>
            </a: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Accessibility</a:t>
            </a:r>
          </a:p>
          <a:p>
            <a:pPr eaLnBrk="1" hangingPunct="1">
              <a:spcAft>
                <a:spcPts val="600"/>
              </a:spcAft>
              <a:defRPr/>
            </a:pPr>
            <a:r>
              <a:rPr lang="en-GB" altLang="da-DK" sz="1000" b="0" noProof="1">
                <a:solidFill>
                  <a:schemeClr val="tx1"/>
                </a:solidFill>
                <a:latin typeface="+mn-lt"/>
                <a:cs typeface="Arial" panose="020B0604020202020204" pitchFamily="34" charset="0"/>
              </a:rPr>
              <a:t>Keep the audience engaged with the simple rule of one concept per slide</a:t>
            </a:r>
          </a:p>
          <a:p>
            <a:pPr eaLnBrk="1" hangingPunct="1">
              <a:spcAft>
                <a:spcPts val="600"/>
              </a:spcAft>
              <a:defRPr/>
            </a:pPr>
            <a:r>
              <a:rPr lang="en-GB" altLang="da-DK" sz="1000" b="0" noProof="1">
                <a:solidFill>
                  <a:schemeClr val="tx1"/>
                </a:solidFill>
                <a:latin typeface="+mn-lt"/>
                <a:cs typeface="Arial" panose="020B0604020202020204" pitchFamily="34" charset="0"/>
              </a:rPr>
              <a:t>Run the Accessibility Checker, found under the Review tab</a:t>
            </a:r>
          </a:p>
          <a:p>
            <a:pPr eaLnBrk="1" hangingPunct="1">
              <a:spcAft>
                <a:spcPts val="600"/>
              </a:spcAft>
              <a:defRPr/>
            </a:pPr>
            <a:r>
              <a:rPr lang="en-GB" altLang="da-DK" sz="1000" b="0" noProof="1">
                <a:solidFill>
                  <a:schemeClr val="tx1"/>
                </a:solidFill>
                <a:latin typeface="+mn-lt"/>
                <a:cs typeface="Arial" panose="020B0604020202020204" pitchFamily="34" charset="0"/>
              </a:rPr>
              <a:t>For charts and diagrams use the secondary colour palette in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the order shown in </a:t>
            </a:r>
            <a:r>
              <a:rPr lang="en-GB" altLang="da-DK" sz="1000" b="1" noProof="1">
                <a:solidFill>
                  <a:schemeClr val="tx1"/>
                </a:solidFill>
                <a:latin typeface="+mn-lt"/>
                <a:cs typeface="Arial" panose="020B0604020202020204" pitchFamily="34" charset="0"/>
              </a:rPr>
              <a:t>Custom Colours</a:t>
            </a:r>
            <a:r>
              <a:rPr lang="en-GB" altLang="da-DK" sz="1000" b="0" noProof="1">
                <a:solidFill>
                  <a:schemeClr val="tx1"/>
                </a:solidFill>
                <a:latin typeface="+mn-lt"/>
                <a:cs typeface="Arial" panose="020B0604020202020204" pitchFamily="34" charset="0"/>
              </a:rPr>
              <a:t> to make provision for colour blindness</a:t>
            </a:r>
            <a:endParaRPr lang="en-GB" altLang="da-DK" sz="1000" b="0" kern="1200" noProof="1">
              <a:solidFill>
                <a:schemeClr val="tx1"/>
              </a:solidFill>
              <a:latin typeface="Arial" charset="0"/>
              <a:ea typeface="+mn-ea"/>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p:txBody>
      </p:sp>
      <p:sp>
        <p:nvSpPr>
          <p:cNvPr id="32" name="Text Box 4">
            <a:extLst>
              <a:ext uri="{FF2B5EF4-FFF2-40B4-BE49-F238E27FC236}">
                <a16:creationId xmlns:a16="http://schemas.microsoft.com/office/drawing/2014/main" id="{2682DB02-2CDA-471F-B752-2FCF9D501612}"/>
              </a:ext>
            </a:extLst>
          </p:cNvPr>
          <p:cNvSpPr txBox="1">
            <a:spLocks noChangeArrowheads="1"/>
          </p:cNvSpPr>
          <p:nvPr userDrawn="1"/>
        </p:nvSpPr>
        <p:spPr bwMode="auto">
          <a:xfrm>
            <a:off x="8057481" y="1561190"/>
            <a:ext cx="347345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a:solidFill>
                  <a:schemeClr val="accent1"/>
                </a:solidFill>
                <a:latin typeface="Arial" panose="020B0604020202020204" pitchFamily="34" charset="0"/>
                <a:cs typeface="Arial" panose="020B0604020202020204" pitchFamily="34" charset="0"/>
              </a:rPr>
              <a:t>Header and footer</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altLang="da-DK" sz="10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1000" b="0" noProof="1">
                <a:solidFill>
                  <a:schemeClr val="tx1"/>
                </a:solidFill>
                <a:latin typeface="+mn-lt"/>
                <a:cs typeface="Arial" panose="020B0604020202020204" pitchFamily="34" charset="0"/>
              </a:rPr>
              <a:t>Click on </a:t>
            </a:r>
            <a:r>
              <a:rPr lang="en-GB" altLang="da-DK" sz="1000" b="0" kern="1200" noProof="1">
                <a:solidFill>
                  <a:schemeClr val="accent1"/>
                </a:solidFill>
                <a:latin typeface="+mn-lt"/>
                <a:ea typeface="+mn-ea"/>
                <a:cs typeface="Arial" panose="020B0604020202020204" pitchFamily="34" charset="0"/>
              </a:rPr>
              <a:t>Header and Footer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Insert</a:t>
            </a:r>
            <a:r>
              <a:rPr lang="en-GB" altLang="da-DK" sz="1000" b="0" noProof="1">
                <a:solidFill>
                  <a:schemeClr val="tx1"/>
                </a:solidFill>
                <a:latin typeface="+mn-lt"/>
                <a:cs typeface="Arial" panose="020B0604020202020204" pitchFamily="34" charset="0"/>
              </a:rPr>
              <a:t> tab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(write the desired text, click date or page number from or to)</a:t>
            </a:r>
          </a:p>
          <a:p>
            <a:pPr eaLnBrk="1" hangingPunct="1">
              <a:spcAft>
                <a:spcPts val="600"/>
              </a:spcAft>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Apply</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to</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All</a:t>
            </a:r>
            <a:r>
              <a:rPr lang="en-GB" altLang="da-DK" sz="1000" b="1" noProof="1">
                <a:solidFill>
                  <a:schemeClr val="tx1"/>
                </a:solidFill>
                <a:latin typeface="+mn-lt"/>
                <a:cs typeface="Arial" panose="020B0604020202020204" pitchFamily="34" charset="0"/>
              </a:rPr>
              <a:t> </a:t>
            </a:r>
            <a:r>
              <a:rPr lang="en-GB" altLang="da-DK" sz="1000" b="0" noProof="1">
                <a:solidFill>
                  <a:schemeClr val="tx1"/>
                </a:solidFill>
                <a:latin typeface="+mn-lt"/>
                <a:cs typeface="Arial" panose="020B0604020202020204" pitchFamily="34" charset="0"/>
              </a:rPr>
              <a:t>or </a:t>
            </a:r>
            <a:r>
              <a:rPr lang="en-GB" altLang="da-DK" sz="1000" b="0" kern="1200" noProof="1">
                <a:solidFill>
                  <a:schemeClr val="accent1"/>
                </a:solidFill>
                <a:latin typeface="+mn-lt"/>
                <a:ea typeface="+mn-ea"/>
                <a:cs typeface="Arial" panose="020B0604020202020204" pitchFamily="34" charset="0"/>
              </a:rPr>
              <a:t>Apply</a:t>
            </a:r>
            <a:r>
              <a:rPr lang="en-GB" altLang="da-DK" sz="10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Copy/paste content</a:t>
            </a:r>
          </a:p>
          <a:p>
            <a:pPr eaLnBrk="1" hangingPunct="1">
              <a:spcAft>
                <a:spcPts val="600"/>
              </a:spcAft>
              <a:defRPr/>
            </a:pPr>
            <a:r>
              <a:rPr lang="en-GB" altLang="da-DK" sz="1000" b="0" noProof="1">
                <a:solidFill>
                  <a:schemeClr val="tx1"/>
                </a:solidFill>
                <a:latin typeface="+mn-lt"/>
                <a:cs typeface="Arial" panose="020B0604020202020204" pitchFamily="34" charset="0"/>
              </a:rPr>
              <a:t>When copying old content to your new presentation, 2 options are available:</a:t>
            </a:r>
          </a:p>
          <a:p>
            <a:pPr marL="180000" indent="-180000" eaLnBrk="1" hangingPunct="1">
              <a:spcAft>
                <a:spcPts val="600"/>
              </a:spcAft>
              <a:buFont typeface="+mj-lt"/>
              <a:buAutoNum type="arabicPeriod"/>
              <a:defRPr/>
            </a:pPr>
            <a:r>
              <a:rPr lang="en-GB" altLang="da-DK" sz="1000" b="0" kern="1200" noProof="1">
                <a:solidFill>
                  <a:schemeClr val="accent1"/>
                </a:solidFill>
                <a:latin typeface="+mn-lt"/>
                <a:ea typeface="+mn-ea"/>
                <a:cs typeface="Arial" panose="020B0604020202020204" pitchFamily="34" charset="0"/>
              </a:rPr>
              <a:t>Best practice: </a:t>
            </a:r>
            <a:r>
              <a:rPr lang="en-GB" altLang="da-DK" sz="1000" b="0" noProof="1">
                <a:solidFill>
                  <a:schemeClr val="tx1"/>
                </a:solidFill>
                <a:latin typeface="+mn-lt"/>
                <a:cs typeface="Arial" panose="020B0604020202020204" pitchFamily="34" charset="0"/>
              </a:rPr>
              <a:t>Create a slide in your new presentation and copy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piece of content at a time (e.g. copy all text from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textbox)</a:t>
            </a:r>
            <a:endParaRPr lang="en-GB" altLang="da-DK" sz="1000" b="1" i="0" u="sng" noProof="1">
              <a:solidFill>
                <a:schemeClr val="tx1"/>
              </a:solidFill>
              <a:latin typeface="+mn-lt"/>
              <a:cs typeface="Arial" panose="020B0604020202020204" pitchFamily="34" charset="0"/>
            </a:endParaRPr>
          </a:p>
          <a:p>
            <a:pPr marL="180000" indent="-180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p>
          <a:p>
            <a:pPr eaLnBrk="1" hangingPunct="1">
              <a:spcAft>
                <a:spcPts val="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Colours and order of use</a:t>
            </a:r>
          </a:p>
          <a:p>
            <a:pPr eaLnBrk="1" hangingPunct="1">
              <a:spcAft>
                <a:spcPts val="600"/>
              </a:spcAft>
              <a:defRPr/>
            </a:pPr>
            <a:r>
              <a:rPr lang="en-GB" altLang="da-DK" sz="1000" b="0" noProof="1">
                <a:solidFill>
                  <a:schemeClr val="tx1"/>
                </a:solidFill>
                <a:latin typeface="+mn-lt"/>
                <a:cs typeface="Arial" panose="020B0604020202020204" pitchFamily="34" charset="0"/>
              </a:rPr>
              <a:t>Where one or two colours adequately convey the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information, then the primary palette should be used</a:t>
            </a:r>
            <a:endParaRPr lang="en-GB" altLang="da-DK" sz="1000" b="1" noProof="1">
              <a:solidFill>
                <a:schemeClr val="tx1"/>
              </a:solidFill>
              <a:latin typeface="+mn-lt"/>
              <a:cs typeface="Arial" panose="020B0604020202020204" pitchFamily="34" charset="0"/>
            </a:endParaRPr>
          </a:p>
        </p:txBody>
      </p:sp>
      <p:pic>
        <p:nvPicPr>
          <p:cNvPr id="33" name="Picture 32">
            <a:extLst>
              <a:ext uri="{FF2B5EF4-FFF2-40B4-BE49-F238E27FC236}">
                <a16:creationId xmlns:a16="http://schemas.microsoft.com/office/drawing/2014/main" id="{FBB584EE-8C00-4508-B274-AFA10B3ABBEE}"/>
              </a:ext>
            </a:extLst>
          </p:cNvPr>
          <p:cNvPicPr>
            <a:picLocks noChangeAspect="1"/>
          </p:cNvPicPr>
          <p:nvPr userDrawn="1"/>
        </p:nvPicPr>
        <p:blipFill>
          <a:blip r:embed="rId2"/>
          <a:stretch>
            <a:fillRect/>
          </a:stretch>
        </p:blipFill>
        <p:spPr>
          <a:xfrm>
            <a:off x="3644742" y="4676636"/>
            <a:ext cx="475428" cy="176762"/>
          </a:xfrm>
          <a:prstGeom prst="rect">
            <a:avLst/>
          </a:prstGeom>
        </p:spPr>
      </p:pic>
      <p:pic>
        <p:nvPicPr>
          <p:cNvPr id="35" name="Picture 16">
            <a:extLst>
              <a:ext uri="{FF2B5EF4-FFF2-40B4-BE49-F238E27FC236}">
                <a16:creationId xmlns:a16="http://schemas.microsoft.com/office/drawing/2014/main" id="{41BC802C-A869-4D85-92E3-B3EBC84B5E76}"/>
              </a:ext>
            </a:extLst>
          </p:cNvPr>
          <p:cNvPicPr>
            <a:picLocks noChangeAspect="1"/>
          </p:cNvPicPr>
          <p:nvPr userDrawn="1"/>
        </p:nvPicPr>
        <p:blipFill>
          <a:blip r:embed="rId3"/>
          <a:stretch>
            <a:fillRect/>
          </a:stretch>
        </p:blipFill>
        <p:spPr>
          <a:xfrm>
            <a:off x="3805638" y="3988871"/>
            <a:ext cx="328881" cy="505501"/>
          </a:xfrm>
          <a:prstGeom prst="rect">
            <a:avLst/>
          </a:prstGeom>
        </p:spPr>
      </p:pic>
      <p:pic>
        <p:nvPicPr>
          <p:cNvPr id="36" name="Picture 20">
            <a:extLst>
              <a:ext uri="{FF2B5EF4-FFF2-40B4-BE49-F238E27FC236}">
                <a16:creationId xmlns:a16="http://schemas.microsoft.com/office/drawing/2014/main" id="{F7E1D6D1-B653-444A-A572-F87B91C8552B}"/>
              </a:ext>
            </a:extLst>
          </p:cNvPr>
          <p:cNvPicPr>
            <a:picLocks noChangeAspect="1"/>
          </p:cNvPicPr>
          <p:nvPr userDrawn="1"/>
        </p:nvPicPr>
        <p:blipFill>
          <a:blip r:embed="rId4"/>
          <a:stretch>
            <a:fillRect/>
          </a:stretch>
        </p:blipFill>
        <p:spPr>
          <a:xfrm>
            <a:off x="3644742" y="3256159"/>
            <a:ext cx="538465" cy="172841"/>
          </a:xfrm>
          <a:prstGeom prst="rect">
            <a:avLst/>
          </a:prstGeom>
        </p:spPr>
      </p:pic>
      <p:pic>
        <p:nvPicPr>
          <p:cNvPr id="37" name="Picture 19">
            <a:extLst>
              <a:ext uri="{FF2B5EF4-FFF2-40B4-BE49-F238E27FC236}">
                <a16:creationId xmlns:a16="http://schemas.microsoft.com/office/drawing/2014/main" id="{A91EB139-9D90-427B-9229-AFB288306F92}"/>
              </a:ext>
            </a:extLst>
          </p:cNvPr>
          <p:cNvPicPr>
            <a:picLocks noChangeAspect="1"/>
          </p:cNvPicPr>
          <p:nvPr userDrawn="1"/>
        </p:nvPicPr>
        <p:blipFill>
          <a:blip r:embed="rId5"/>
          <a:stretch>
            <a:fillRect/>
          </a:stretch>
        </p:blipFill>
        <p:spPr>
          <a:xfrm>
            <a:off x="7514612" y="2732345"/>
            <a:ext cx="313788" cy="543900"/>
          </a:xfrm>
          <a:prstGeom prst="rect">
            <a:avLst/>
          </a:prstGeom>
        </p:spPr>
      </p:pic>
      <p:pic>
        <p:nvPicPr>
          <p:cNvPr id="38" name="Picture 12">
            <a:extLst>
              <a:ext uri="{FF2B5EF4-FFF2-40B4-BE49-F238E27FC236}">
                <a16:creationId xmlns:a16="http://schemas.microsoft.com/office/drawing/2014/main" id="{9302297C-8714-4F04-80C4-D88FCB711B81}"/>
              </a:ext>
            </a:extLst>
          </p:cNvPr>
          <p:cNvPicPr>
            <a:picLocks noChangeAspect="1"/>
          </p:cNvPicPr>
          <p:nvPr userDrawn="1"/>
        </p:nvPicPr>
        <p:blipFill>
          <a:blip r:embed="rId6"/>
          <a:stretch>
            <a:fillRect/>
          </a:stretch>
        </p:blipFill>
        <p:spPr>
          <a:xfrm>
            <a:off x="11154895" y="2350953"/>
            <a:ext cx="378293" cy="543366"/>
          </a:xfrm>
          <a:prstGeom prst="rect">
            <a:avLst/>
          </a:prstGeom>
        </p:spPr>
      </p:pic>
      <p:pic>
        <p:nvPicPr>
          <p:cNvPr id="39" name="Picture 38">
            <a:extLst>
              <a:ext uri="{FF2B5EF4-FFF2-40B4-BE49-F238E27FC236}">
                <a16:creationId xmlns:a16="http://schemas.microsoft.com/office/drawing/2014/main" id="{0E3E34AB-E599-431C-B998-23EB2D866138}"/>
              </a:ext>
            </a:extLst>
          </p:cNvPr>
          <p:cNvPicPr>
            <a:picLocks noChangeAspect="1"/>
          </p:cNvPicPr>
          <p:nvPr userDrawn="1"/>
        </p:nvPicPr>
        <p:blipFill>
          <a:blip r:embed="rId7"/>
          <a:stretch>
            <a:fillRect/>
          </a:stretch>
        </p:blipFill>
        <p:spPr>
          <a:xfrm>
            <a:off x="654485" y="2558845"/>
            <a:ext cx="457143" cy="257143"/>
          </a:xfrm>
          <a:prstGeom prst="rect">
            <a:avLst/>
          </a:prstGeom>
        </p:spPr>
      </p:pic>
      <p:grpSp>
        <p:nvGrpSpPr>
          <p:cNvPr id="40" name="Group 39">
            <a:extLst>
              <a:ext uri="{FF2B5EF4-FFF2-40B4-BE49-F238E27FC236}">
                <a16:creationId xmlns:a16="http://schemas.microsoft.com/office/drawing/2014/main" id="{72902734-3D03-4C28-A006-0BEC608D23B2}"/>
              </a:ext>
            </a:extLst>
          </p:cNvPr>
          <p:cNvGrpSpPr/>
          <p:nvPr userDrawn="1"/>
        </p:nvGrpSpPr>
        <p:grpSpPr>
          <a:xfrm>
            <a:off x="11353188" y="5065031"/>
            <a:ext cx="180000" cy="608519"/>
            <a:chOff x="11353188" y="5592256"/>
            <a:chExt cx="180000" cy="608519"/>
          </a:xfrm>
        </p:grpSpPr>
        <p:sp>
          <p:nvSpPr>
            <p:cNvPr id="41" name="TextBox 40">
              <a:extLst>
                <a:ext uri="{FF2B5EF4-FFF2-40B4-BE49-F238E27FC236}">
                  <a16:creationId xmlns:a16="http://schemas.microsoft.com/office/drawing/2014/main" id="{38B58C93-1F46-455C-8D5F-F2CD48D279E9}"/>
                </a:ext>
              </a:extLst>
            </p:cNvPr>
            <p:cNvSpPr txBox="1"/>
            <p:nvPr userDrawn="1"/>
          </p:nvSpPr>
          <p:spPr>
            <a:xfrm>
              <a:off x="11353188" y="5807237"/>
              <a:ext cx="180000" cy="180000"/>
            </a:xfrm>
            <a:prstGeom prst="rect">
              <a:avLst/>
            </a:prstGeom>
            <a:solidFill>
              <a:schemeClr val="bg2"/>
            </a:solidFill>
            <a:ln w="3175">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17A2DB1B-A420-4B12-85ED-CF483E503527}"/>
                </a:ext>
              </a:extLst>
            </p:cNvPr>
            <p:cNvSpPr txBox="1"/>
            <p:nvPr userDrawn="1"/>
          </p:nvSpPr>
          <p:spPr>
            <a:xfrm>
              <a:off x="11353188" y="6020775"/>
              <a:ext cx="180000" cy="180000"/>
            </a:xfrm>
            <a:prstGeom prst="rect">
              <a:avLst/>
            </a:prstGeom>
            <a:solidFill>
              <a:schemeClr val="tx1"/>
            </a:solidFill>
            <a:ln>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5D0F578B-638A-4F2E-801D-451C157902C7}"/>
                </a:ext>
              </a:extLst>
            </p:cNvPr>
            <p:cNvSpPr txBox="1"/>
            <p:nvPr userDrawn="1"/>
          </p:nvSpPr>
          <p:spPr>
            <a:xfrm>
              <a:off x="11353188" y="5592256"/>
              <a:ext cx="180000" cy="180000"/>
            </a:xfrm>
            <a:prstGeom prst="rect">
              <a:avLst/>
            </a:prstGeom>
            <a:solidFill>
              <a:schemeClr val="accent1"/>
            </a:solidFill>
            <a:ln>
              <a:solidFill>
                <a:schemeClr val="tx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4" name="Title 2">
            <a:extLst>
              <a:ext uri="{FF2B5EF4-FFF2-40B4-BE49-F238E27FC236}">
                <a16:creationId xmlns:a16="http://schemas.microsoft.com/office/drawing/2014/main" id="{88AC562C-7CEE-4D41-9A95-F1606A2EBDEB}"/>
              </a:ext>
            </a:extLst>
          </p:cNvPr>
          <p:cNvSpPr>
            <a:spLocks noGrp="1"/>
          </p:cNvSpPr>
          <p:nvPr>
            <p:ph type="title" hasCustomPrompt="1"/>
          </p:nvPr>
        </p:nvSpPr>
        <p:spPr>
          <a:xfrm>
            <a:off x="658810" y="504000"/>
            <a:ext cx="7172327" cy="532800"/>
          </a:xfrm>
        </p:spPr>
        <p:txBody>
          <a:bodyPr/>
          <a:lstStyle>
            <a:lvl1pPr>
              <a:defRPr/>
            </a:lvl1pPr>
          </a:lstStyle>
          <a:p>
            <a:r>
              <a:rPr lang="en-GB"/>
              <a:t>Tips and Tricks: user guide</a:t>
            </a:r>
          </a:p>
        </p:txBody>
      </p:sp>
      <p:pic>
        <p:nvPicPr>
          <p:cNvPr id="2" name="Picture 1">
            <a:extLst>
              <a:ext uri="{FF2B5EF4-FFF2-40B4-BE49-F238E27FC236}">
                <a16:creationId xmlns:a16="http://schemas.microsoft.com/office/drawing/2014/main" id="{04E091B5-7F19-4FC3-BFBD-9868B3E235AB}"/>
              </a:ext>
            </a:extLst>
          </p:cNvPr>
          <p:cNvPicPr>
            <a:picLocks noChangeAspect="1"/>
          </p:cNvPicPr>
          <p:nvPr userDrawn="1"/>
        </p:nvPicPr>
        <p:blipFill>
          <a:blip r:embed="rId8"/>
          <a:stretch>
            <a:fillRect/>
          </a:stretch>
        </p:blipFill>
        <p:spPr>
          <a:xfrm>
            <a:off x="3301231" y="1585888"/>
            <a:ext cx="873267" cy="1193899"/>
          </a:xfrm>
          <a:prstGeom prst="rect">
            <a:avLst/>
          </a:prstGeom>
        </p:spPr>
      </p:pic>
      <p:pic>
        <p:nvPicPr>
          <p:cNvPr id="6" name="Picture 5">
            <a:extLst>
              <a:ext uri="{FF2B5EF4-FFF2-40B4-BE49-F238E27FC236}">
                <a16:creationId xmlns:a16="http://schemas.microsoft.com/office/drawing/2014/main" id="{CAF5A0E2-DFA0-4F60-BCDA-05EE8CD09854}"/>
              </a:ext>
            </a:extLst>
          </p:cNvPr>
          <p:cNvPicPr>
            <a:picLocks noChangeAspect="1"/>
          </p:cNvPicPr>
          <p:nvPr userDrawn="1"/>
        </p:nvPicPr>
        <p:blipFill rotWithShape="1">
          <a:blip r:embed="rId9"/>
          <a:srcRect t="1" b="14057"/>
          <a:stretch/>
        </p:blipFill>
        <p:spPr>
          <a:xfrm>
            <a:off x="7127918" y="1787380"/>
            <a:ext cx="700482" cy="771465"/>
          </a:xfrm>
          <a:prstGeom prst="rect">
            <a:avLst/>
          </a:prstGeom>
        </p:spPr>
      </p:pic>
    </p:spTree>
    <p:extLst>
      <p:ext uri="{BB962C8B-B14F-4D97-AF65-F5344CB8AC3E}">
        <p14:creationId xmlns:p14="http://schemas.microsoft.com/office/powerpoint/2010/main" val="377554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grpSp>
        <p:nvGrpSpPr>
          <p:cNvPr id="3" name="SP Agenda Section" hidden="1"/>
          <p:cNvGrpSpPr/>
          <p:nvPr userDrawn="1"/>
        </p:nvGrpSpPr>
        <p:grpSpPr>
          <a:xfrm>
            <a:off x="561176" y="1824042"/>
            <a:ext cx="11044248" cy="369332"/>
            <a:chOff x="1630533" y="2085631"/>
            <a:chExt cx="11044247" cy="369332"/>
          </a:xfrm>
        </p:grpSpPr>
        <p:sp>
          <p:nvSpPr>
            <p:cNvPr id="20" name="Section Title"/>
            <p:cNvSpPr txBox="1">
              <a:spLocks/>
            </p:cNvSpPr>
            <p:nvPr userDrawn="1"/>
          </p:nvSpPr>
          <p:spPr>
            <a:xfrm>
              <a:off x="1630533" y="2085631"/>
              <a:ext cx="3843347" cy="369332"/>
            </a:xfrm>
            <a:prstGeom prst="rect">
              <a:avLst/>
            </a:prstGeom>
            <a:noFill/>
          </p:spPr>
          <p:txBody>
            <a:bodyPr wrap="square" rtlCol="0" anchor="ctr">
              <a:noAutofit/>
            </a:bodyPr>
            <a:lstStyle/>
            <a:p>
              <a:pPr defTabSz="9334267">
                <a:tabLst>
                  <a:tab pos="9512062" algn="l"/>
                </a:tabLst>
              </a:pPr>
              <a:r>
                <a:rPr lang="en-US" sz="2800"/>
                <a:t>&lt;TEXT&gt;</a:t>
              </a:r>
            </a:p>
          </p:txBody>
        </p:sp>
        <p:sp>
          <p:nvSpPr>
            <p:cNvPr id="22" name="Slide Number"/>
            <p:cNvSpPr txBox="1">
              <a:spLocks/>
            </p:cNvSpPr>
            <p:nvPr userDrawn="1"/>
          </p:nvSpPr>
          <p:spPr>
            <a:xfrm>
              <a:off x="12037786" y="2085631"/>
              <a:ext cx="636994" cy="369332"/>
            </a:xfrm>
            <a:prstGeom prst="rect">
              <a:avLst/>
            </a:prstGeom>
            <a:noFill/>
          </p:spPr>
          <p:txBody>
            <a:bodyPr wrap="none" rtlCol="0" anchor="ctr">
              <a:noAutofit/>
            </a:bodyPr>
            <a:lstStyle/>
            <a:p>
              <a:pPr algn="r"/>
              <a:r>
                <a:rPr lang="en-US" sz="2800"/>
                <a:t>&lt;P&gt;</a:t>
              </a:r>
            </a:p>
          </p:txBody>
        </p:sp>
      </p:grpSp>
      <p:grpSp>
        <p:nvGrpSpPr>
          <p:cNvPr id="4" name="SP Agenda Section Highlight" hidden="1"/>
          <p:cNvGrpSpPr>
            <a:grpSpLocks/>
          </p:cNvGrpSpPr>
          <p:nvPr userDrawn="1"/>
        </p:nvGrpSpPr>
        <p:grpSpPr>
          <a:xfrm>
            <a:off x="561176" y="2384090"/>
            <a:ext cx="11044248" cy="369332"/>
            <a:chOff x="1547504" y="2616963"/>
            <a:chExt cx="11044248" cy="369332"/>
          </a:xfrm>
          <a:noFill/>
        </p:grpSpPr>
        <p:sp>
          <p:nvSpPr>
            <p:cNvPr id="32" name="Section Title"/>
            <p:cNvSpPr txBox="1">
              <a:spLocks/>
            </p:cNvSpPr>
            <p:nvPr userDrawn="1"/>
          </p:nvSpPr>
          <p:spPr>
            <a:xfrm>
              <a:off x="1547504" y="2616963"/>
              <a:ext cx="3843347" cy="369332"/>
            </a:xfrm>
            <a:prstGeom prst="rect">
              <a:avLst/>
            </a:prstGeom>
            <a:grpFill/>
          </p:spPr>
          <p:txBody>
            <a:bodyPr wrap="square" rtlCol="0" anchor="ctr">
              <a:noAutofit/>
            </a:bodyPr>
            <a:lstStyle/>
            <a:p>
              <a:pPr defTabSz="9334267">
                <a:tabLst>
                  <a:tab pos="9512062" algn="l"/>
                </a:tabLst>
              </a:pPr>
              <a:r>
                <a:rPr lang="en-US" sz="2800" b="0">
                  <a:solidFill>
                    <a:srgbClr val="FF0000"/>
                  </a:solidFill>
                </a:rPr>
                <a:t>&lt;TEXT&gt;</a:t>
              </a:r>
            </a:p>
          </p:txBody>
        </p:sp>
        <p:sp>
          <p:nvSpPr>
            <p:cNvPr id="34" name="Slide Number"/>
            <p:cNvSpPr txBox="1">
              <a:spLocks/>
            </p:cNvSpPr>
            <p:nvPr userDrawn="1"/>
          </p:nvSpPr>
          <p:spPr>
            <a:xfrm>
              <a:off x="11954758" y="2616963"/>
              <a:ext cx="636994" cy="369332"/>
            </a:xfrm>
            <a:prstGeom prst="rect">
              <a:avLst/>
            </a:prstGeom>
            <a:grpFill/>
          </p:spPr>
          <p:txBody>
            <a:bodyPr wrap="none" rtlCol="0" anchor="ctr">
              <a:noAutofit/>
            </a:bodyPr>
            <a:lstStyle/>
            <a:p>
              <a:pPr algn="r"/>
              <a:r>
                <a:rPr lang="en-US" sz="2800" b="0">
                  <a:solidFill>
                    <a:srgbClr val="FF0000"/>
                  </a:solidFill>
                </a:rPr>
                <a:t>&lt;P&gt;</a:t>
              </a:r>
            </a:p>
          </p:txBody>
        </p:sp>
      </p:grpSp>
      <p:grpSp>
        <p:nvGrpSpPr>
          <p:cNvPr id="8" name="SP Agenda Subsection" hidden="1"/>
          <p:cNvGrpSpPr>
            <a:grpSpLocks/>
          </p:cNvGrpSpPr>
          <p:nvPr userDrawn="1"/>
        </p:nvGrpSpPr>
        <p:grpSpPr>
          <a:xfrm>
            <a:off x="561176" y="2943456"/>
            <a:ext cx="11044248" cy="369332"/>
            <a:chOff x="2062894" y="3155687"/>
            <a:chExt cx="11044247" cy="369332"/>
          </a:xfrm>
        </p:grpSpPr>
        <p:sp>
          <p:nvSpPr>
            <p:cNvPr id="39" name="Section Title"/>
            <p:cNvSpPr txBox="1">
              <a:spLocks/>
            </p:cNvSpPr>
            <p:nvPr userDrawn="1"/>
          </p:nvSpPr>
          <p:spPr>
            <a:xfrm>
              <a:off x="2062894" y="3155687"/>
              <a:ext cx="3366444" cy="369332"/>
            </a:xfrm>
            <a:prstGeom prst="rect">
              <a:avLst/>
            </a:prstGeom>
            <a:noFill/>
          </p:spPr>
          <p:txBody>
            <a:bodyPr wrap="square" rtlCol="0" anchor="ctr">
              <a:noAutofit/>
            </a:bodyPr>
            <a:lstStyle/>
            <a:p>
              <a:pPr defTabSz="9334267">
                <a:tabLst>
                  <a:tab pos="9512062" algn="l"/>
                </a:tabLst>
              </a:pPr>
              <a:r>
                <a:rPr lang="en-US" sz="2800"/>
                <a:t>&lt;TEXT&gt;</a:t>
              </a:r>
            </a:p>
          </p:txBody>
        </p:sp>
        <p:sp>
          <p:nvSpPr>
            <p:cNvPr id="41" name="Slide Number"/>
            <p:cNvSpPr txBox="1">
              <a:spLocks/>
            </p:cNvSpPr>
            <p:nvPr userDrawn="1"/>
          </p:nvSpPr>
          <p:spPr>
            <a:xfrm>
              <a:off x="12470147" y="3155687"/>
              <a:ext cx="636994" cy="369332"/>
            </a:xfrm>
            <a:prstGeom prst="rect">
              <a:avLst/>
            </a:prstGeom>
            <a:noFill/>
          </p:spPr>
          <p:txBody>
            <a:bodyPr wrap="none" rtlCol="0" anchor="ctr">
              <a:noAutofit/>
            </a:bodyPr>
            <a:lstStyle/>
            <a:p>
              <a:pPr algn="r"/>
              <a:r>
                <a:rPr lang="en-US" sz="2800"/>
                <a:t>&lt;P&gt;</a:t>
              </a:r>
            </a:p>
          </p:txBody>
        </p:sp>
      </p:grpSp>
      <p:grpSp>
        <p:nvGrpSpPr>
          <p:cNvPr id="9" name="SP Agenda Subsection Highlight" hidden="1"/>
          <p:cNvGrpSpPr>
            <a:grpSpLocks/>
          </p:cNvGrpSpPr>
          <p:nvPr userDrawn="1"/>
        </p:nvGrpSpPr>
        <p:grpSpPr>
          <a:xfrm>
            <a:off x="561176" y="3502822"/>
            <a:ext cx="11044248" cy="369332"/>
            <a:chOff x="2062894" y="3694411"/>
            <a:chExt cx="11044248" cy="369332"/>
          </a:xfrm>
          <a:noFill/>
        </p:grpSpPr>
        <p:sp>
          <p:nvSpPr>
            <p:cNvPr id="46" name="Section Title"/>
            <p:cNvSpPr txBox="1">
              <a:spLocks/>
            </p:cNvSpPr>
            <p:nvPr userDrawn="1"/>
          </p:nvSpPr>
          <p:spPr>
            <a:xfrm>
              <a:off x="2062894" y="3694411"/>
              <a:ext cx="3366444" cy="369332"/>
            </a:xfrm>
            <a:prstGeom prst="rect">
              <a:avLst/>
            </a:prstGeom>
            <a:grpFill/>
          </p:spPr>
          <p:txBody>
            <a:bodyPr wrap="square" rtlCol="0" anchor="ctr">
              <a:noAutofit/>
            </a:bodyPr>
            <a:lstStyle/>
            <a:p>
              <a:pPr defTabSz="9334267">
                <a:tabLst>
                  <a:tab pos="9512062" algn="l"/>
                </a:tabLst>
              </a:pPr>
              <a:r>
                <a:rPr lang="en-US" sz="2800" b="0">
                  <a:solidFill>
                    <a:srgbClr val="FF0000"/>
                  </a:solidFill>
                </a:rPr>
                <a:t>&lt;TEXT&gt;</a:t>
              </a:r>
            </a:p>
          </p:txBody>
        </p:sp>
        <p:sp>
          <p:nvSpPr>
            <p:cNvPr id="48" name="Slide Number"/>
            <p:cNvSpPr txBox="1">
              <a:spLocks/>
            </p:cNvSpPr>
            <p:nvPr userDrawn="1"/>
          </p:nvSpPr>
          <p:spPr>
            <a:xfrm>
              <a:off x="12470148" y="3694411"/>
              <a:ext cx="636994" cy="369332"/>
            </a:xfrm>
            <a:prstGeom prst="rect">
              <a:avLst/>
            </a:prstGeom>
            <a:grpFill/>
          </p:spPr>
          <p:txBody>
            <a:bodyPr wrap="none" rtlCol="0" anchor="ctr">
              <a:noAutofit/>
            </a:bodyPr>
            <a:lstStyle/>
            <a:p>
              <a:pPr algn="r"/>
              <a:r>
                <a:rPr lang="en-US" sz="2800" b="0">
                  <a:solidFill>
                    <a:srgbClr val="FF0000"/>
                  </a:solidFill>
                </a:rPr>
                <a:t>&lt;P&gt;</a:t>
              </a:r>
            </a:p>
          </p:txBody>
        </p:sp>
      </p:grpSp>
      <p:sp>
        <p:nvSpPr>
          <p:cNvPr id="2" name="Title 1">
            <a:extLst>
              <a:ext uri="{FF2B5EF4-FFF2-40B4-BE49-F238E27FC236}">
                <a16:creationId xmlns:a16="http://schemas.microsoft.com/office/drawing/2014/main" id="{D9B412AA-C027-4FE7-B3CE-FC0157DDC117}"/>
              </a:ext>
            </a:extLst>
          </p:cNvPr>
          <p:cNvSpPr>
            <a:spLocks noGrp="1"/>
          </p:cNvSpPr>
          <p:nvPr>
            <p:ph type="title" idx="10" hasCustomPrompt="1"/>
          </p:nvPr>
        </p:nvSpPr>
        <p:spPr/>
        <p:txBody>
          <a:bodyPr/>
          <a:lstStyle/>
          <a:p>
            <a:r>
              <a:rPr lang="en-US"/>
              <a:t>Agenda</a:t>
            </a:r>
          </a:p>
        </p:txBody>
      </p:sp>
    </p:spTree>
    <p:extLst>
      <p:ext uri="{BB962C8B-B14F-4D97-AF65-F5344CB8AC3E}">
        <p14:creationId xmlns:p14="http://schemas.microsoft.com/office/powerpoint/2010/main" val="347544980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561804" y="1933043"/>
            <a:ext cx="9499096" cy="369332"/>
            <a:chOff x="1685325" y="2085631"/>
            <a:chExt cx="5598384" cy="369332"/>
          </a:xfrm>
        </p:grpSpPr>
        <p:sp>
          <p:nvSpPr>
            <p:cNvPr id="72" name="Section Title">
              <a:extLst>
                <a:ext uri="{FF2B5EF4-FFF2-40B4-BE49-F238E27FC236}">
                  <a16:creationId xmlns:a16="http://schemas.microsoft.com/office/drawing/2014/main" id="{8BF45C0E-D24F-4800-98B2-20E0A3AC8C3F}"/>
                </a:ext>
              </a:extLst>
            </p:cNvPr>
            <p:cNvSpPr txBox="1">
              <a:spLocks/>
            </p:cNvSpPr>
            <p:nvPr userDrawn="1"/>
          </p:nvSpPr>
          <p:spPr>
            <a:xfrm>
              <a:off x="1685325" y="2085631"/>
              <a:ext cx="5598384" cy="369332"/>
            </a:xfrm>
            <a:prstGeom prst="rect">
              <a:avLst/>
            </a:prstGeom>
            <a:noFill/>
          </p:spPr>
          <p:txBody>
            <a:bodyPr wrap="square" rtlCol="0" anchor="ctr">
              <a:noAutofit/>
            </a:bodyPr>
            <a:lstStyle/>
            <a:p>
              <a:pPr defTabSz="9334267">
                <a:tabLst>
                  <a:tab pos="9512062" algn="l"/>
                </a:tabLst>
              </a:pPr>
              <a:r>
                <a:rPr lang="en-US" sz="4000" b="0">
                  <a:solidFill>
                    <a:schemeClr val="tx1"/>
                  </a:solidFill>
                </a:rPr>
                <a:t>&lt;TEXT&gt;</a:t>
              </a:r>
            </a:p>
          </p:txBody>
        </p:sp>
        <p:sp>
          <p:nvSpPr>
            <p:cNvPr id="73" name="Section Number">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a:solidFill>
                    <a:srgbClr val="000000">
                      <a:alpha val="0"/>
                    </a:srgbClr>
                  </a:solidFill>
                </a:rPr>
                <a:t>&lt;N&gt;</a:t>
              </a:r>
            </a:p>
          </p:txBody>
        </p:sp>
        <p:sp>
          <p:nvSpPr>
            <p:cNvPr id="74" name="Slide Number">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4000" b="0">
                  <a:solidFill>
                    <a:srgbClr val="000000">
                      <a:alpha val="0"/>
                    </a:srgbClr>
                  </a:solidFill>
                </a:rPr>
                <a:t>&lt;P&gt;</a:t>
              </a:r>
            </a:p>
          </p:txBody>
        </p:sp>
        <p:sp>
          <p:nvSpPr>
            <p:cNvPr id="75" name="Timeslot">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a:solidFill>
                    <a:srgbClr val="000000">
                      <a:alpha val="0"/>
                    </a:srgbClr>
                  </a:solidFill>
                </a:rPr>
                <a:t>&lt;TIMESLOT&gt;</a:t>
              </a:r>
            </a:p>
          </p:txBody>
        </p:sp>
        <p:sp>
          <p:nvSpPr>
            <p:cNvPr id="76" name="Responsible">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a:solidFill>
                    <a:srgbClr val="000000">
                      <a:alpha val="0"/>
                    </a:srgbClr>
                  </a:solidFill>
                </a:rPr>
                <a:t>&lt;RESPONSIBLE&gt;</a:t>
              </a:r>
            </a:p>
          </p:txBody>
        </p:sp>
        <p:sp>
          <p:nvSpPr>
            <p:cNvPr id="77" name="Duration">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a:solidFill>
                    <a:srgbClr val="000000">
                      <a:alpha val="0"/>
                    </a:srgbClr>
                  </a:solidFill>
                </a:rPr>
                <a:t>&lt;DURATION&gt;</a:t>
              </a:r>
            </a:p>
          </p:txBody>
        </p:sp>
      </p:gr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561798" y="2566133"/>
            <a:ext cx="9499097" cy="369332"/>
            <a:chOff x="1685318" y="2085631"/>
            <a:chExt cx="5598384" cy="369332"/>
          </a:xfrm>
        </p:grpSpPr>
        <p:sp>
          <p:nvSpPr>
            <p:cNvPr id="79" name="Section Title">
              <a:extLst>
                <a:ext uri="{FF2B5EF4-FFF2-40B4-BE49-F238E27FC236}">
                  <a16:creationId xmlns:a16="http://schemas.microsoft.com/office/drawing/2014/main" id="{584D4FFB-892A-49C8-973F-893B258E19BF}"/>
                </a:ext>
              </a:extLst>
            </p:cNvPr>
            <p:cNvSpPr txBox="1">
              <a:spLocks/>
            </p:cNvSpPr>
            <p:nvPr userDrawn="1"/>
          </p:nvSpPr>
          <p:spPr>
            <a:xfrm>
              <a:off x="1685318" y="2085631"/>
              <a:ext cx="5598384" cy="369332"/>
            </a:xfrm>
            <a:prstGeom prst="rect">
              <a:avLst/>
            </a:prstGeom>
            <a:noFill/>
          </p:spPr>
          <p:txBody>
            <a:bodyPr wrap="square" rtlCol="0" anchor="ctr">
              <a:noAutofit/>
            </a:bodyPr>
            <a:lstStyle/>
            <a:p>
              <a:pPr defTabSz="9334267">
                <a:tabLst>
                  <a:tab pos="9512062" algn="l"/>
                </a:tabLst>
              </a:pPr>
              <a:r>
                <a:rPr lang="en-US" sz="4000" b="0">
                  <a:solidFill>
                    <a:schemeClr val="tx1"/>
                  </a:solidFill>
                </a:rPr>
                <a:t>&lt;TEXT&gt;</a:t>
              </a:r>
            </a:p>
          </p:txBody>
        </p:sp>
        <p:sp>
          <p:nvSpPr>
            <p:cNvPr id="80" name="Section Number">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a:solidFill>
                    <a:srgbClr val="000000">
                      <a:alpha val="0"/>
                    </a:srgbClr>
                  </a:solidFill>
                </a:rPr>
                <a:t>&lt;N&gt;</a:t>
              </a:r>
            </a:p>
          </p:txBody>
        </p:sp>
        <p:sp>
          <p:nvSpPr>
            <p:cNvPr id="81" name="Slide Number">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4000" b="0">
                  <a:solidFill>
                    <a:srgbClr val="000000">
                      <a:alpha val="0"/>
                    </a:srgbClr>
                  </a:solidFill>
                </a:rPr>
                <a:t>&lt;P&gt;</a:t>
              </a:r>
            </a:p>
          </p:txBody>
        </p:sp>
        <p:sp>
          <p:nvSpPr>
            <p:cNvPr id="82" name="Timeslot">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a:solidFill>
                    <a:srgbClr val="000000">
                      <a:alpha val="0"/>
                    </a:srgbClr>
                  </a:solidFill>
                </a:rPr>
                <a:t>&lt;TIMESLOT&gt;</a:t>
              </a:r>
            </a:p>
          </p:txBody>
        </p:sp>
        <p:sp>
          <p:nvSpPr>
            <p:cNvPr id="83" name="Responsible">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a:solidFill>
                    <a:srgbClr val="000000">
                      <a:alpha val="0"/>
                    </a:srgbClr>
                  </a:solidFill>
                </a:rPr>
                <a:t>&lt;RESPONSIBLE&gt;</a:t>
              </a:r>
            </a:p>
          </p:txBody>
        </p:sp>
        <p:sp>
          <p:nvSpPr>
            <p:cNvPr id="84" name="Duration">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a:solidFill>
                    <a:srgbClr val="000000">
                      <a:alpha val="0"/>
                    </a:srgbClr>
                  </a:solidFill>
                </a:rPr>
                <a:t>&lt;DURATION&gt;</a:t>
              </a:r>
            </a:p>
          </p:txBody>
        </p:sp>
      </p:grpSp>
    </p:spTree>
    <p:extLst>
      <p:ext uri="{BB962C8B-B14F-4D97-AF65-F5344CB8AC3E}">
        <p14:creationId xmlns:p14="http://schemas.microsoft.com/office/powerpoint/2010/main" val="340436124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
        <p:nvSpPr>
          <p:cNvPr id="7" name="Text Placeholder 5">
            <a:extLst>
              <a:ext uri="{FF2B5EF4-FFF2-40B4-BE49-F238E27FC236}">
                <a16:creationId xmlns:a16="http://schemas.microsoft.com/office/drawing/2014/main" id="{94288418-885E-4C4C-9679-4E525D7DF722}"/>
              </a:ext>
            </a:extLst>
          </p:cNvPr>
          <p:cNvSpPr>
            <a:spLocks noGrp="1"/>
          </p:cNvSpPr>
          <p:nvPr>
            <p:ph type="body" sz="quarter" idx="10" hasCustomPrompt="1"/>
          </p:nvPr>
        </p:nvSpPr>
        <p:spPr>
          <a:xfrm>
            <a:off x="658813" y="1811337"/>
            <a:ext cx="10874375" cy="4354513"/>
          </a:xfrm>
        </p:spPr>
        <p:txBody>
          <a:bodyPr>
            <a:noAutofit/>
          </a:bodyPr>
          <a:lstStyle>
            <a:lvl1pPr marL="0" indent="0" eaLnBrk="1" hangingPunct="1">
              <a:lnSpc>
                <a:spcPts val="3200"/>
              </a:lnSpc>
              <a:spcAft>
                <a:spcPts val="600"/>
              </a:spcAft>
              <a:buFont typeface="Arial" panose="020B0604020202020204" pitchFamily="34" charset="0"/>
              <a:buNone/>
              <a:defRPr/>
            </a:lvl1pPr>
            <a:lvl2pPr marL="0" indent="0">
              <a:lnSpc>
                <a:spcPts val="3200"/>
              </a:lnSpc>
              <a:spcAft>
                <a:spcPts val="1200"/>
              </a:spcAft>
              <a:buFont typeface="Arial" panose="020B0604020202020204" pitchFamily="34" charset="0"/>
              <a:buChar char="​"/>
              <a:defRPr sz="2800">
                <a:solidFill>
                  <a:schemeClr val="accent1"/>
                </a:solidFill>
              </a:defRPr>
            </a:lvl2pPr>
            <a:lvl3pPr marL="0" indent="0">
              <a:lnSpc>
                <a:spcPts val="3200"/>
              </a:lnSpc>
              <a:spcAft>
                <a:spcPts val="1200"/>
              </a:spcAft>
              <a:buFont typeface="Arial" panose="020B0604020202020204" pitchFamily="34" charset="0"/>
              <a:buChar char="​"/>
              <a:defRPr sz="2800"/>
            </a:lvl3pPr>
            <a:lvl4pPr marL="0" indent="0">
              <a:lnSpc>
                <a:spcPts val="3200"/>
              </a:lnSpc>
              <a:spcAft>
                <a:spcPts val="1200"/>
              </a:spcAft>
              <a:buFont typeface="Arial" panose="020B0604020202020204" pitchFamily="34" charset="0"/>
              <a:buChar char="​"/>
              <a:defRPr sz="2800" b="0">
                <a:solidFill>
                  <a:schemeClr val="accent1"/>
                </a:solidFill>
                <a:latin typeface="+mn-lt"/>
              </a:defRPr>
            </a:lvl4pPr>
            <a:lvl5pPr>
              <a:lnSpc>
                <a:spcPts val="3200"/>
              </a:lnSpc>
              <a:spcAft>
                <a:spcPts val="1200"/>
              </a:spcAft>
              <a:buNone/>
              <a:defRPr sz="2800" b="0">
                <a:solidFill>
                  <a:schemeClr val="tx1"/>
                </a:solidFill>
                <a:latin typeface="+mn-lt"/>
              </a:defRPr>
            </a:lvl5pPr>
            <a:lvl6pPr>
              <a:lnSpc>
                <a:spcPts val="3200"/>
              </a:lnSpc>
              <a:spcAft>
                <a:spcPts val="1200"/>
              </a:spcAft>
              <a:defRPr lang="en-GB" sz="2800" b="0" kern="1200" dirty="0" smtClean="0">
                <a:solidFill>
                  <a:schemeClr val="accent1"/>
                </a:solidFill>
                <a:latin typeface="+mn-lt"/>
                <a:ea typeface="+mn-ea"/>
                <a:cs typeface="+mn-cs"/>
              </a:defRPr>
            </a:lvl6pPr>
            <a:lvl7pPr>
              <a:lnSpc>
                <a:spcPts val="3200"/>
              </a:lnSpc>
              <a:spcAft>
                <a:spcPts val="1200"/>
              </a:spcAft>
              <a:defRPr lang="en-GB" sz="2800" b="0" kern="1200" dirty="0" smtClean="0">
                <a:solidFill>
                  <a:schemeClr val="tx1"/>
                </a:solidFill>
                <a:latin typeface="+mn-lt"/>
                <a:ea typeface="+mn-ea"/>
                <a:cs typeface="+mn-cs"/>
              </a:defRPr>
            </a:lvl7pPr>
            <a:lvl8pPr>
              <a:lnSpc>
                <a:spcPts val="3200"/>
              </a:lnSpc>
              <a:spcAft>
                <a:spcPts val="1200"/>
              </a:spcAft>
              <a:buNone/>
              <a:defRPr lang="en-GB" sz="2800" b="0" kern="1200" dirty="0" smtClean="0">
                <a:solidFill>
                  <a:schemeClr val="tx2"/>
                </a:solidFill>
                <a:latin typeface="+mn-lt"/>
                <a:ea typeface="+mn-ea"/>
                <a:cs typeface="+mn-cs"/>
              </a:defRPr>
            </a:lvl8pPr>
            <a:lvl9pPr>
              <a:lnSpc>
                <a:spcPts val="3200"/>
              </a:lnSpc>
              <a:spcAft>
                <a:spcPts val="1200"/>
              </a:spcAft>
              <a:defRPr lang="en-GB" sz="2800" b="0" kern="1200" dirty="0" smtClean="0">
                <a:solidFill>
                  <a:schemeClr val="tx1"/>
                </a:solidFill>
                <a:latin typeface="+mn-lt"/>
                <a:ea typeface="+mn-ea"/>
                <a:cs typeface="+mn-cs"/>
              </a:defRPr>
            </a:lvl9pPr>
          </a:lstStyle>
          <a:p>
            <a:pPr eaLnBrk="1" hangingPunct="1">
              <a:spcAft>
                <a:spcPts val="600"/>
              </a:spcAft>
              <a:defRPr/>
            </a:pPr>
            <a:r>
              <a:rPr lang="en-GB"/>
              <a:t>Agenda item (</a:t>
            </a:r>
            <a:r>
              <a:rPr lang="en-GB" sz="2800" b="0" noProof="1">
                <a:solidFill>
                  <a:schemeClr val="tx1"/>
                </a:solidFill>
                <a:latin typeface="+mn-lt"/>
                <a:cs typeface="Arial" panose="020B0604020202020204" pitchFamily="34" charset="0"/>
              </a:rPr>
              <a:t>Click </a:t>
            </a:r>
            <a:r>
              <a:rPr lang="en-GB" sz="2800" b="1" noProof="1">
                <a:solidFill>
                  <a:schemeClr val="tx1"/>
                </a:solidFill>
                <a:latin typeface="+mn-lt"/>
                <a:cs typeface="Arial" panose="020B0604020202020204" pitchFamily="34" charset="0"/>
              </a:rPr>
              <a:t>Styles Pane </a:t>
            </a:r>
            <a:r>
              <a:rPr lang="en-GB" sz="2800" b="0" noProof="1">
                <a:solidFill>
                  <a:schemeClr val="tx1"/>
                </a:solidFill>
                <a:latin typeface="+mn-lt"/>
                <a:cs typeface="Arial" panose="020B0604020202020204" pitchFamily="34" charset="0"/>
              </a:rPr>
              <a:t>on Templafy ribbon to select up to </a:t>
            </a:r>
            <a:br>
              <a:rPr lang="en-GB" sz="2800" b="0" noProof="1">
                <a:solidFill>
                  <a:schemeClr val="tx1"/>
                </a:solidFill>
                <a:latin typeface="+mn-lt"/>
                <a:cs typeface="Arial" panose="020B0604020202020204" pitchFamily="34" charset="0"/>
              </a:rPr>
            </a:br>
            <a:r>
              <a:rPr lang="en-GB" sz="2800" b="0" noProof="1">
                <a:solidFill>
                  <a:schemeClr val="tx1"/>
                </a:solidFill>
                <a:latin typeface="+mn-lt"/>
                <a:cs typeface="Arial" panose="020B0604020202020204" pitchFamily="34" charset="0"/>
              </a:rPr>
              <a:t>9 different levels text or headings</a:t>
            </a:r>
            <a:r>
              <a:rPr lang="en-GB"/>
              <a:t>)</a:t>
            </a:r>
          </a:p>
          <a:p>
            <a:pPr lvl="1"/>
            <a:r>
              <a:rPr lang="en-GB"/>
              <a:t>Agenda item title</a:t>
            </a:r>
          </a:p>
          <a:p>
            <a:pPr lvl="2"/>
            <a:r>
              <a:rPr lang="en-GB"/>
              <a:t>Agenda item title</a:t>
            </a:r>
          </a:p>
          <a:p>
            <a:pPr lvl="3"/>
            <a:r>
              <a:rPr lang="en-GB"/>
              <a:t>Agenda item title</a:t>
            </a:r>
          </a:p>
          <a:p>
            <a:pPr lvl="4"/>
            <a:r>
              <a:rPr lang="en-GB"/>
              <a:t>Agenda item title</a:t>
            </a:r>
          </a:p>
          <a:p>
            <a:pPr lvl="5"/>
            <a:r>
              <a:rPr lang="en-GB"/>
              <a:t>Agenda item title</a:t>
            </a:r>
          </a:p>
          <a:p>
            <a:pPr lvl="6"/>
            <a:r>
              <a:rPr lang="en-GB"/>
              <a:t>Agenda item title</a:t>
            </a:r>
          </a:p>
        </p:txBody>
      </p:sp>
    </p:spTree>
    <p:extLst>
      <p:ext uri="{BB962C8B-B14F-4D97-AF65-F5344CB8AC3E}">
        <p14:creationId xmlns:p14="http://schemas.microsoft.com/office/powerpoint/2010/main" val="16774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6D2-19D7-4AB5-9542-4BA174D323AB}"/>
              </a:ext>
            </a:extLst>
          </p:cNvPr>
          <p:cNvSpPr>
            <a:spLocks noGrp="1"/>
          </p:cNvSpPr>
          <p:nvPr>
            <p:ph type="title" hasCustomPrompt="1"/>
          </p:nvPr>
        </p:nvSpPr>
        <p:spPr/>
        <p:txBody>
          <a:bodyPr/>
          <a:lstStyle>
            <a:lvl1pPr>
              <a:defRPr>
                <a:solidFill>
                  <a:schemeClr val="accent1"/>
                </a:solidFill>
              </a:defRPr>
            </a:lvl1pPr>
          </a:lstStyle>
          <a:p>
            <a:r>
              <a:rPr lang="en-GB"/>
              <a:t>Divider title</a:t>
            </a:r>
          </a:p>
        </p:txBody>
      </p:sp>
      <p:sp>
        <p:nvSpPr>
          <p:cNvPr id="5" name="Text Placeholder 12">
            <a:extLst>
              <a:ext uri="{FF2B5EF4-FFF2-40B4-BE49-F238E27FC236}">
                <a16:creationId xmlns:a16="http://schemas.microsoft.com/office/drawing/2014/main" id="{4DE4E882-A5E4-41BB-965A-3D0AE5DB5A78}"/>
              </a:ext>
            </a:extLst>
          </p:cNvPr>
          <p:cNvSpPr>
            <a:spLocks noGrp="1"/>
          </p:cNvSpPr>
          <p:nvPr>
            <p:ph type="body" sz="quarter" idx="11" hasCustomPrompt="1"/>
          </p:nvPr>
        </p:nvSpPr>
        <p:spPr>
          <a:xfrm>
            <a:off x="658812" y="1811338"/>
            <a:ext cx="9021763" cy="3464036"/>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a:t>Optional 40pt value statement, 25 words</a:t>
            </a:r>
          </a:p>
        </p:txBody>
      </p:sp>
      <p:sp>
        <p:nvSpPr>
          <p:cNvPr id="3" name="Footer Placeholder 2">
            <a:extLst>
              <a:ext uri="{FF2B5EF4-FFF2-40B4-BE49-F238E27FC236}">
                <a16:creationId xmlns:a16="http://schemas.microsoft.com/office/drawing/2014/main" id="{D31E0B63-90EE-4F28-BF73-5D84708C7D2D}"/>
              </a:ext>
            </a:extLst>
          </p:cNvPr>
          <p:cNvSpPr>
            <a:spLocks noGrp="1"/>
          </p:cNvSpPr>
          <p:nvPr>
            <p:ph type="ftr" sz="quarter" idx="12"/>
          </p:nvPr>
        </p:nvSpPr>
        <p:spPr/>
        <p:txBody>
          <a:bodyPr/>
          <a:lstStyle/>
          <a:p>
            <a:endParaRPr lang="en-GB"/>
          </a:p>
        </p:txBody>
      </p:sp>
      <p:sp>
        <p:nvSpPr>
          <p:cNvPr id="4" name="Slide Number Placeholder 3">
            <a:extLst>
              <a:ext uri="{FF2B5EF4-FFF2-40B4-BE49-F238E27FC236}">
                <a16:creationId xmlns:a16="http://schemas.microsoft.com/office/drawing/2014/main" id="{0F1492E6-8E1C-4F22-B24D-FA8A639C2DA3}"/>
              </a:ext>
            </a:extLst>
          </p:cNvPr>
          <p:cNvSpPr>
            <a:spLocks noGrp="1"/>
          </p:cNvSpPr>
          <p:nvPr>
            <p:ph type="sldNum" sz="quarter" idx="13"/>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20017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2">
    <p:bg>
      <p:bgPr>
        <a:solidFill>
          <a:schemeClr val="accent1"/>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B89C57-D4B3-4832-8C4A-C49A0DD9854E}"/>
              </a:ext>
            </a:extLst>
          </p:cNvPr>
          <p:cNvSpPr>
            <a:spLocks noGrp="1"/>
          </p:cNvSpPr>
          <p:nvPr>
            <p:ph type="title" hasCustomPrompt="1"/>
          </p:nvPr>
        </p:nvSpPr>
        <p:spPr>
          <a:xfrm>
            <a:off x="658811" y="2411999"/>
            <a:ext cx="9021764" cy="615553"/>
          </a:xfrm>
        </p:spPr>
        <p:txBody>
          <a:bodyPr/>
          <a:lstStyle>
            <a:lvl1pPr>
              <a:lnSpc>
                <a:spcPct val="100000"/>
              </a:lnSpc>
              <a:defRPr>
                <a:solidFill>
                  <a:schemeClr val="bg1"/>
                </a:solidFill>
              </a:defRPr>
            </a:lvl1pPr>
          </a:lstStyle>
          <a:p>
            <a:r>
              <a:rPr lang="en-GB"/>
              <a:t>Cover title</a:t>
            </a:r>
          </a:p>
        </p:txBody>
      </p:sp>
      <p:sp>
        <p:nvSpPr>
          <p:cNvPr id="11" name="Subtitle 2">
            <a:extLst>
              <a:ext uri="{FF2B5EF4-FFF2-40B4-BE49-F238E27FC236}">
                <a16:creationId xmlns:a16="http://schemas.microsoft.com/office/drawing/2014/main" id="{7579E5C3-FE22-4D7A-8484-F9024E0C37F4}"/>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tx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13" name="Text Placeholder 2">
            <a:extLst>
              <a:ext uri="{FF2B5EF4-FFF2-40B4-BE49-F238E27FC236}">
                <a16:creationId xmlns:a16="http://schemas.microsoft.com/office/drawing/2014/main" id="{60FC868B-7E5D-443B-9ED2-FC88F7DD5350}"/>
              </a:ext>
            </a:extLst>
          </p:cNvPr>
          <p:cNvSpPr>
            <a:spLocks noGrp="1"/>
          </p:cNvSpPr>
          <p:nvPr>
            <p:ph type="body" sz="quarter" idx="23" hasCustomPrompt="1"/>
          </p:nvPr>
        </p:nvSpPr>
        <p:spPr>
          <a:xfrm>
            <a:off x="658813" y="6026150"/>
            <a:ext cx="5329237" cy="174625"/>
          </a:xfrm>
          <a:prstGeom prst="rect">
            <a:avLst/>
          </a:prstGeom>
        </p:spPr>
        <p:txBody>
          <a:bodyPr lIns="0" tIns="0" rIns="0" bIns="0"/>
          <a:lstStyle>
            <a:lvl1pPr marL="0" indent="0">
              <a:buFontTx/>
              <a:buNone/>
              <a:defRPr sz="1200" b="1">
                <a:solidFill>
                  <a:schemeClr val="bg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a:t>Firstname </a:t>
            </a:r>
            <a:r>
              <a:rPr lang="en-GB" err="1"/>
              <a:t>Lastname</a:t>
            </a:r>
            <a:endParaRPr lang="en-GB"/>
          </a:p>
        </p:txBody>
      </p:sp>
      <p:sp>
        <p:nvSpPr>
          <p:cNvPr id="15" name="Text Placeholder 4">
            <a:extLst>
              <a:ext uri="{FF2B5EF4-FFF2-40B4-BE49-F238E27FC236}">
                <a16:creationId xmlns:a16="http://schemas.microsoft.com/office/drawing/2014/main" id="{F19A9DBE-AE7B-42AE-9DD1-81353F9A1FC2}"/>
              </a:ext>
            </a:extLst>
          </p:cNvPr>
          <p:cNvSpPr>
            <a:spLocks noGrp="1"/>
          </p:cNvSpPr>
          <p:nvPr>
            <p:ph type="body" sz="quarter" idx="24" hasCustomPrompt="1"/>
          </p:nvPr>
        </p:nvSpPr>
        <p:spPr>
          <a:xfrm>
            <a:off x="658813" y="6268670"/>
            <a:ext cx="5319712" cy="174624"/>
          </a:xfrm>
        </p:spPr>
        <p:txBody>
          <a:bodyPr>
            <a:noAutofit/>
          </a:bodyPr>
          <a:lstStyle>
            <a:lvl1pPr marL="0" indent="0">
              <a:buNone/>
              <a:defRPr sz="1200">
                <a:solidFill>
                  <a:schemeClr val="bg1"/>
                </a:solidFill>
              </a:defRPr>
            </a:lvl1pPr>
          </a:lstStyle>
          <a:p>
            <a:pPr lvl="0"/>
            <a:r>
              <a:rPr lang="en-GB"/>
              <a:t>DDDD MMMM</a:t>
            </a:r>
          </a:p>
        </p:txBody>
      </p:sp>
      <p:pic>
        <p:nvPicPr>
          <p:cNvPr id="12" name="Graphic 11">
            <a:extLst>
              <a:ext uri="{FF2B5EF4-FFF2-40B4-BE49-F238E27FC236}">
                <a16:creationId xmlns:a16="http://schemas.microsoft.com/office/drawing/2014/main" id="{01728DCD-B717-4980-BBFD-CB5EAE0B2B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21662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9B8F3E6-0C4D-46FE-AAF5-B2E9E31AD948}"/>
              </a:ext>
            </a:extLst>
          </p:cNvPr>
          <p:cNvSpPr>
            <a:spLocks noGrp="1"/>
          </p:cNvSpPr>
          <p:nvPr>
            <p:ph type="pic" sz="quarter" idx="21" hasCustomPrompt="1"/>
          </p:nvPr>
        </p:nvSpPr>
        <p:spPr>
          <a:xfrm>
            <a:off x="0" y="0"/>
            <a:ext cx="5978525"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1" name="Title 2">
            <a:extLst>
              <a:ext uri="{FF2B5EF4-FFF2-40B4-BE49-F238E27FC236}">
                <a16:creationId xmlns:a16="http://schemas.microsoft.com/office/drawing/2014/main" id="{B80DFF50-DB1D-448C-A6A7-F7D4CA2CCDAC}"/>
              </a:ext>
            </a:extLst>
          </p:cNvPr>
          <p:cNvSpPr>
            <a:spLocks noGrp="1"/>
          </p:cNvSpPr>
          <p:nvPr>
            <p:ph type="title" hasCustomPrompt="1"/>
          </p:nvPr>
        </p:nvSpPr>
        <p:spPr>
          <a:xfrm>
            <a:off x="6396450" y="2411999"/>
            <a:ext cx="5136738" cy="615553"/>
          </a:xfrm>
        </p:spPr>
        <p:txBody>
          <a:bodyPr anchor="b" anchorCtr="0"/>
          <a:lstStyle>
            <a:lvl1pPr>
              <a:lnSpc>
                <a:spcPct val="100000"/>
              </a:lnSpc>
              <a:defRPr/>
            </a:lvl1pPr>
          </a:lstStyle>
          <a:p>
            <a:r>
              <a:rPr lang="en-GB"/>
              <a:t>Cover title</a:t>
            </a:r>
          </a:p>
        </p:txBody>
      </p:sp>
      <p:sp>
        <p:nvSpPr>
          <p:cNvPr id="12" name="Subtitle 2">
            <a:extLst>
              <a:ext uri="{FF2B5EF4-FFF2-40B4-BE49-F238E27FC236}">
                <a16:creationId xmlns:a16="http://schemas.microsoft.com/office/drawing/2014/main" id="{E1109BE2-2796-4569-B0E4-9C84074DFEF5}"/>
              </a:ext>
            </a:extLst>
          </p:cNvPr>
          <p:cNvSpPr>
            <a:spLocks noGrp="1"/>
          </p:cNvSpPr>
          <p:nvPr>
            <p:ph type="subTitle" idx="1" hasCustomPrompt="1"/>
          </p:nvPr>
        </p:nvSpPr>
        <p:spPr>
          <a:xfrm>
            <a:off x="6396450" y="3132000"/>
            <a:ext cx="5136737"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14" name="Text Placeholder 2">
            <a:extLst>
              <a:ext uri="{FF2B5EF4-FFF2-40B4-BE49-F238E27FC236}">
                <a16:creationId xmlns:a16="http://schemas.microsoft.com/office/drawing/2014/main" id="{034C79B3-D5C2-4EBE-BC85-0B851E8755EF}"/>
              </a:ext>
            </a:extLst>
          </p:cNvPr>
          <p:cNvSpPr>
            <a:spLocks noGrp="1"/>
          </p:cNvSpPr>
          <p:nvPr>
            <p:ph type="body" sz="quarter" idx="25" hasCustomPrompt="1"/>
          </p:nvPr>
        </p:nvSpPr>
        <p:spPr>
          <a:xfrm>
            <a:off x="6396450" y="6026150"/>
            <a:ext cx="5136736"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Firstname</a:t>
            </a:r>
            <a:r>
              <a:rPr lang="en-GB"/>
              <a:t> </a:t>
            </a:r>
            <a:r>
              <a:rPr lang="en-GB" err="1"/>
              <a:t>Lastname</a:t>
            </a:r>
            <a:endParaRPr lang="en-GB"/>
          </a:p>
        </p:txBody>
      </p:sp>
      <p:sp>
        <p:nvSpPr>
          <p:cNvPr id="15" name="Text Placeholder 4">
            <a:extLst>
              <a:ext uri="{FF2B5EF4-FFF2-40B4-BE49-F238E27FC236}">
                <a16:creationId xmlns:a16="http://schemas.microsoft.com/office/drawing/2014/main" id="{EB10E1F8-3123-4144-8B55-7B21F0CCB2A2}"/>
              </a:ext>
            </a:extLst>
          </p:cNvPr>
          <p:cNvSpPr>
            <a:spLocks noGrp="1"/>
          </p:cNvSpPr>
          <p:nvPr>
            <p:ph type="body" sz="quarter" idx="23" hasCustomPrompt="1"/>
          </p:nvPr>
        </p:nvSpPr>
        <p:spPr>
          <a:xfrm>
            <a:off x="6396450" y="6268670"/>
            <a:ext cx="5136736" cy="174624"/>
          </a:xfrm>
        </p:spPr>
        <p:txBody>
          <a:bodyPr>
            <a:noAutofit/>
          </a:bodyPr>
          <a:lstStyle>
            <a:lvl1pPr marL="0" indent="0">
              <a:buNone/>
              <a:defRPr sz="1200"/>
            </a:lvl1pPr>
          </a:lstStyle>
          <a:p>
            <a:pPr lvl="0"/>
            <a:r>
              <a:rPr lang="en-GB"/>
              <a:t>DDDD MMMM</a:t>
            </a:r>
          </a:p>
        </p:txBody>
      </p:sp>
      <p:sp>
        <p:nvSpPr>
          <p:cNvPr id="8" name="Copyright">
            <a:extLst>
              <a:ext uri="{FF2B5EF4-FFF2-40B4-BE49-F238E27FC236}">
                <a16:creationId xmlns:a16="http://schemas.microsoft.com/office/drawing/2014/main" id="{F5ECD375-0233-4248-828F-785FB172D719}"/>
              </a:ext>
            </a:extLst>
          </p:cNvPr>
          <p:cNvSpPr>
            <a:spLocks noGrp="1"/>
          </p:cNvSpPr>
          <p:nvPr>
            <p:ph type="body" sz="quarter" idx="28" hasCustomPrompt="1"/>
          </p:nvPr>
        </p:nvSpPr>
        <p:spPr>
          <a:xfrm rot="16200000">
            <a:off x="-1977257" y="441672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0827270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sv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3.png"/><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938E2E-8C9F-4F09-9079-71FF3E9BD80E}"/>
              </a:ext>
            </a:extLst>
          </p:cNvPr>
          <p:cNvSpPr>
            <a:spLocks noGrp="1"/>
          </p:cNvSpPr>
          <p:nvPr>
            <p:ph type="ftr" sz="quarter" idx="3"/>
          </p:nvPr>
        </p:nvSpPr>
        <p:spPr>
          <a:xfrm>
            <a:off x="658812" y="6498000"/>
            <a:ext cx="5322887" cy="180000"/>
          </a:xfrm>
          <a:prstGeom prst="rect">
            <a:avLst/>
          </a:prstGeom>
        </p:spPr>
        <p:txBody>
          <a:bodyPr vert="horz" lIns="0" tIns="0" rIns="0" bIns="0" rtlCol="0" anchor="ctr"/>
          <a:lstStyle>
            <a:lvl1pPr algn="l">
              <a:defRPr sz="1000">
                <a:solidFill>
                  <a:schemeClr val="tx1"/>
                </a:solidFill>
              </a:defRPr>
            </a:lvl1pPr>
          </a:lstStyle>
          <a:p>
            <a:endParaRPr lang="en-GB"/>
          </a:p>
        </p:txBody>
      </p:sp>
      <p:sp>
        <p:nvSpPr>
          <p:cNvPr id="5" name="Slide Number Placeholder 4">
            <a:extLst>
              <a:ext uri="{FF2B5EF4-FFF2-40B4-BE49-F238E27FC236}">
                <a16:creationId xmlns:a16="http://schemas.microsoft.com/office/drawing/2014/main" id="{39A6AA5B-F5BE-4B46-AFAB-A6B720BD0A84}"/>
              </a:ext>
            </a:extLst>
          </p:cNvPr>
          <p:cNvSpPr>
            <a:spLocks noGrp="1"/>
          </p:cNvSpPr>
          <p:nvPr>
            <p:ph type="sldNum" sz="quarter" idx="4"/>
          </p:nvPr>
        </p:nvSpPr>
        <p:spPr>
          <a:xfrm>
            <a:off x="11070697" y="6498000"/>
            <a:ext cx="462491" cy="180000"/>
          </a:xfrm>
          <a:prstGeom prst="rect">
            <a:avLst/>
          </a:prstGeom>
        </p:spPr>
        <p:txBody>
          <a:bodyPr vert="horz" lIns="0" tIns="0" rIns="0" bIns="0" rtlCol="0" anchor="ctr"/>
          <a:lstStyle>
            <a:lvl1pPr algn="r">
              <a:defRPr sz="1000">
                <a:solidFill>
                  <a:schemeClr val="tx1"/>
                </a:solidFill>
              </a:defRPr>
            </a:lvl1pPr>
          </a:lstStyle>
          <a:p>
            <a:fld id="{1BE232AB-0B06-425F-9ADD-32A9A3D01189}" type="slidenum">
              <a:rPr lang="en-GB" smtClean="0"/>
              <a:pPr/>
              <a:t>‹#›</a:t>
            </a:fld>
            <a:endParaRPr lang="en-GB"/>
          </a:p>
        </p:txBody>
      </p:sp>
      <p:sp>
        <p:nvSpPr>
          <p:cNvPr id="7" name="Title Placeholder 6">
            <a:extLst>
              <a:ext uri="{FF2B5EF4-FFF2-40B4-BE49-F238E27FC236}">
                <a16:creationId xmlns:a16="http://schemas.microsoft.com/office/drawing/2014/main" id="{33D9DB0A-A808-4CCE-8146-B93E74E01D9C}"/>
              </a:ext>
            </a:extLst>
          </p:cNvPr>
          <p:cNvSpPr>
            <a:spLocks noGrp="1"/>
          </p:cNvSpPr>
          <p:nvPr>
            <p:ph type="title"/>
          </p:nvPr>
        </p:nvSpPr>
        <p:spPr>
          <a:xfrm>
            <a:off x="658811" y="657225"/>
            <a:ext cx="9021764" cy="532800"/>
          </a:xfrm>
          <a:prstGeom prst="rect">
            <a:avLst/>
          </a:prstGeom>
        </p:spPr>
        <p:txBody>
          <a:bodyPr vert="horz" lIns="0" tIns="0" rIns="0" bIns="0" rtlCol="0" anchor="t">
            <a:noAutofit/>
          </a:bodyPr>
          <a:lstStyle/>
          <a:p>
            <a:r>
              <a:rPr lang="en-GB"/>
              <a:t>Click to edit Master title style</a:t>
            </a:r>
          </a:p>
        </p:txBody>
      </p:sp>
      <p:sp>
        <p:nvSpPr>
          <p:cNvPr id="8" name="Text Placeholder 7">
            <a:extLst>
              <a:ext uri="{FF2B5EF4-FFF2-40B4-BE49-F238E27FC236}">
                <a16:creationId xmlns:a16="http://schemas.microsoft.com/office/drawing/2014/main" id="{65B9491A-5371-4C44-BBE4-EB722D183385}"/>
              </a:ext>
            </a:extLst>
          </p:cNvPr>
          <p:cNvSpPr>
            <a:spLocks noGrp="1"/>
          </p:cNvSpPr>
          <p:nvPr>
            <p:ph type="body" idx="1"/>
          </p:nvPr>
        </p:nvSpPr>
        <p:spPr>
          <a:xfrm>
            <a:off x="658812" y="1810800"/>
            <a:ext cx="10874375" cy="4355050"/>
          </a:xfrm>
          <a:prstGeom prst="rect">
            <a:avLst/>
          </a:prstGeom>
        </p:spPr>
        <p:txBody>
          <a:bodyPr vert="horz" lIns="0" tIns="0" rIns="0" bIns="0" rtlCol="0">
            <a:noAutofit/>
          </a:bodyPr>
          <a:lstStyle/>
          <a:p>
            <a:pPr lvl="0"/>
            <a:r>
              <a:rPr lang="en-GB"/>
              <a:t>First level</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pic>
        <p:nvPicPr>
          <p:cNvPr id="6" name="Graphic 5">
            <a:extLst>
              <a:ext uri="{FF2B5EF4-FFF2-40B4-BE49-F238E27FC236}">
                <a16:creationId xmlns:a16="http://schemas.microsoft.com/office/drawing/2014/main" id="{2ECF81F8-0FF8-428B-8FBC-B2925CACD956}"/>
              </a:ext>
            </a:extLst>
          </p:cNvPr>
          <p:cNvPicPr>
            <a:picLocks noChangeAspect="1"/>
          </p:cNvPicPr>
          <p:nvPr userDrawn="1"/>
        </p:nvPicPr>
        <p:blipFill>
          <a:blip r:embed="rId55">
            <a:extLst>
              <a:ext uri="{96DAC541-7B7A-43D3-8B79-37D633B846F1}">
                <asvg:svgBlip xmlns:asvg="http://schemas.microsoft.com/office/drawing/2016/SVG/main" r:embed="rId56"/>
              </a:ext>
            </a:extLst>
          </a:blip>
          <a:stretch>
            <a:fillRect/>
          </a:stretch>
        </p:blipFill>
        <p:spPr>
          <a:xfrm>
            <a:off x="10378067" y="357164"/>
            <a:ext cx="1156709" cy="306413"/>
          </a:xfrm>
          <a:prstGeom prst="rect">
            <a:avLst/>
          </a:prstGeom>
        </p:spPr>
      </p:pic>
      <p:pic>
        <p:nvPicPr>
          <p:cNvPr id="2050" name="Picture 2" descr="How To Waste Less | Sustainable Living Tips">
            <a:extLst>
              <a:ext uri="{FF2B5EF4-FFF2-40B4-BE49-F238E27FC236}">
                <a16:creationId xmlns:a16="http://schemas.microsoft.com/office/drawing/2014/main" id="{9D655E8E-09A0-18F0-F1A7-141D9053E770}"/>
              </a:ext>
            </a:extLst>
          </p:cNvPr>
          <p:cNvPicPr>
            <a:picLocks noChangeAspect="1" noChangeArrowheads="1"/>
          </p:cNvPicPr>
          <p:nvPr userDrawn="1"/>
        </p:nvPicPr>
        <p:blipFill>
          <a:blip r:embed="rId57">
            <a:extLst>
              <a:ext uri="{28A0092B-C50C-407E-A947-70E740481C1C}">
                <a14:useLocalDpi xmlns:a14="http://schemas.microsoft.com/office/drawing/2010/main" val="0"/>
              </a:ext>
            </a:extLst>
          </a:blip>
          <a:srcRect/>
          <a:stretch>
            <a:fillRect/>
          </a:stretch>
        </p:blipFill>
        <p:spPr bwMode="auto">
          <a:xfrm>
            <a:off x="9477631" y="219792"/>
            <a:ext cx="757539" cy="757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078460"/>
      </p:ext>
    </p:extLst>
  </p:cSld>
  <p:clrMap bg1="lt1" tx1="dk1" bg2="lt2" tx2="dk2" accent1="accent1" accent2="accent2" accent3="accent3" accent4="accent4" accent5="accent5" accent6="accent6" hlink="hlink" folHlink="folHlink"/>
  <p:sldLayoutIdLst>
    <p:sldLayoutId id="2147483776" r:id="rId1"/>
    <p:sldLayoutId id="2147483791" r:id="rId2"/>
    <p:sldLayoutId id="2147483910" r:id="rId3"/>
    <p:sldLayoutId id="2147483840" r:id="rId4"/>
    <p:sldLayoutId id="2147483792" r:id="rId5"/>
    <p:sldLayoutId id="2147483908" r:id="rId6"/>
    <p:sldLayoutId id="2147483663" r:id="rId7"/>
    <p:sldLayoutId id="2147483699" r:id="rId8"/>
    <p:sldLayoutId id="2147483650" r:id="rId9"/>
    <p:sldLayoutId id="2147483751" r:id="rId10"/>
    <p:sldLayoutId id="2147483664" r:id="rId11"/>
    <p:sldLayoutId id="2147483691" r:id="rId12"/>
    <p:sldLayoutId id="2147483690" r:id="rId13"/>
    <p:sldLayoutId id="2147483923" r:id="rId14"/>
    <p:sldLayoutId id="2147483825" r:id="rId15"/>
    <p:sldLayoutId id="2147483928" r:id="rId16"/>
    <p:sldLayoutId id="2147483929" r:id="rId17"/>
    <p:sldLayoutId id="2147483890" r:id="rId18"/>
    <p:sldLayoutId id="2147483920" r:id="rId19"/>
    <p:sldLayoutId id="2147483926" r:id="rId20"/>
    <p:sldLayoutId id="2147483985" r:id="rId21"/>
    <p:sldLayoutId id="2147483930" r:id="rId22"/>
    <p:sldLayoutId id="2147483927" r:id="rId23"/>
    <p:sldLayoutId id="2147483986" r:id="rId24"/>
    <p:sldLayoutId id="2147483984" r:id="rId25"/>
    <p:sldLayoutId id="2147483827" r:id="rId26"/>
    <p:sldLayoutId id="2147483912" r:id="rId27"/>
    <p:sldLayoutId id="2147483913" r:id="rId28"/>
    <p:sldLayoutId id="2147483914" r:id="rId29"/>
    <p:sldLayoutId id="2147483838" r:id="rId30"/>
    <p:sldLayoutId id="2147483836" r:id="rId31"/>
    <p:sldLayoutId id="2147483837" r:id="rId32"/>
    <p:sldLayoutId id="2147483921" r:id="rId33"/>
    <p:sldLayoutId id="2147483917" r:id="rId34"/>
    <p:sldLayoutId id="2147483916" r:id="rId35"/>
    <p:sldLayoutId id="2147483925" r:id="rId36"/>
    <p:sldLayoutId id="2147483918" r:id="rId37"/>
    <p:sldLayoutId id="2147483924" r:id="rId38"/>
    <p:sldLayoutId id="2147483922" r:id="rId39"/>
    <p:sldLayoutId id="2147483919" r:id="rId40"/>
    <p:sldLayoutId id="2147483867" r:id="rId41"/>
    <p:sldLayoutId id="2147483868" r:id="rId42"/>
    <p:sldLayoutId id="2147483869" r:id="rId43"/>
    <p:sldLayoutId id="2147483870" r:id="rId44"/>
    <p:sldLayoutId id="2147483871" r:id="rId45"/>
    <p:sldLayoutId id="2147483882" r:id="rId46"/>
    <p:sldLayoutId id="2147483883" r:id="rId47"/>
    <p:sldLayoutId id="2147483911" r:id="rId48"/>
    <p:sldLayoutId id="2147483884" r:id="rId49"/>
    <p:sldLayoutId id="2147483885" r:id="rId50"/>
    <p:sldLayoutId id="2147483909" r:id="rId51"/>
    <p:sldLayoutId id="2147483931" r:id="rId52"/>
    <p:sldLayoutId id="2147483932" r:id="rId53"/>
  </p:sldLayoutIdLst>
  <p:hf sldNum="0" hdr="0" ftr="0" dt="0"/>
  <p:txStyles>
    <p:titleStyle>
      <a:lvl1pPr algn="l" defTabSz="914400" rtl="0" eaLnBrk="1" latinLnBrk="0" hangingPunct="1">
        <a:lnSpc>
          <a:spcPts val="4400"/>
        </a:lnSpc>
        <a:spcBef>
          <a:spcPct val="0"/>
        </a:spcBef>
        <a:buNone/>
        <a:defRPr lang="en-AU" sz="4000" kern="1200" dirty="0" smtClean="0">
          <a:solidFill>
            <a:schemeClr val="tx1"/>
          </a:solidFill>
          <a:latin typeface="+mj-lt"/>
          <a:ea typeface="+mj-ea"/>
          <a:cs typeface="Times New Roman" panose="02020603050405020304" pitchFamily="18" charset="0"/>
        </a:defRPr>
      </a:lvl1pPr>
    </p:titleStyle>
    <p:bodyStyle>
      <a:lvl1pPr marL="360000" indent="-36000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100000"/>
        </a:lnSpc>
        <a:spcBef>
          <a:spcPts val="0"/>
        </a:spcBef>
        <a:spcAft>
          <a:spcPts val="900"/>
        </a:spcAft>
        <a:buFont typeface="Times New Roman" panose="02020603050405020304" pitchFamily="18" charset="0"/>
        <a:buChar char="–"/>
        <a:defRPr sz="28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900"/>
        </a:spcAft>
        <a:buFont typeface="Arial" panose="020B0604020202020204" pitchFamily="34" charset="0"/>
        <a:buChar char="​"/>
        <a:defRPr sz="2800" b="0" kern="1200">
          <a:solidFill>
            <a:schemeClr val="accent1"/>
          </a:solidFill>
          <a:latin typeface="+mj-lt"/>
          <a:ea typeface="+mn-ea"/>
          <a:cs typeface="Arial" panose="020B0604020202020204" pitchFamily="34" charset="0"/>
        </a:defRPr>
      </a:lvl4pPr>
      <a:lvl5pPr marL="0" indent="0" algn="l" defTabSz="914400" rtl="0" eaLnBrk="1" latinLnBrk="0" hangingPunct="1">
        <a:lnSpc>
          <a:spcPct val="100000"/>
        </a:lnSpc>
        <a:spcBef>
          <a:spcPts val="0"/>
        </a:spcBef>
        <a:spcAft>
          <a:spcPts val="900"/>
        </a:spcAft>
        <a:buFont typeface="Arial" panose="020B0604020202020204" pitchFamily="34" charset="0"/>
        <a:buChar char="​"/>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accent1"/>
          </a:solidFill>
          <a:latin typeface="+mn-lt"/>
          <a:ea typeface="+mn-ea"/>
          <a:cs typeface="Arial" panose="020B0604020202020204" pitchFamily="34" charset="0"/>
        </a:defRPr>
      </a:lvl6pPr>
      <a:lvl7pPr marL="0" indent="0" algn="l" defTabSz="914400" rtl="0" eaLnBrk="1" latinLnBrk="0" hangingPunct="1">
        <a:lnSpc>
          <a:spcPct val="100000"/>
        </a:lnSpc>
        <a:spcBef>
          <a:spcPts val="0"/>
        </a:spcBef>
        <a:spcAft>
          <a:spcPts val="900"/>
        </a:spcAft>
        <a:buFont typeface="Arial" panose="020B0604020202020204" pitchFamily="34" charset="0"/>
        <a:buChar char="​"/>
        <a:defRPr sz="1600" b="1" kern="1200">
          <a:solidFill>
            <a:schemeClr val="accent1"/>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tx1"/>
          </a:solidFill>
          <a:latin typeface="+mn-lt"/>
          <a:ea typeface="+mn-ea"/>
          <a:cs typeface="Arial" panose="020B0604020202020204" pitchFamily="34" charset="0"/>
        </a:defRPr>
      </a:lvl8pPr>
      <a:lvl9pPr marL="0" indent="0" algn="l" defTabSz="914400" rtl="0" eaLnBrk="1" latinLnBrk="0" hangingPunct="1">
        <a:lnSpc>
          <a:spcPts val="1400"/>
        </a:lnSpc>
        <a:spcBef>
          <a:spcPts val="0"/>
        </a:spcBef>
        <a:spcAft>
          <a:spcPts val="900"/>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5" userDrawn="1">
          <p15:clr>
            <a:srgbClr val="F26B43"/>
          </p15:clr>
        </p15:guide>
        <p15:guide id="4" orient="horz" pos="414" userDrawn="1">
          <p15:clr>
            <a:srgbClr val="F26B43"/>
          </p15:clr>
        </p15:guide>
        <p15:guide id="5" pos="1435" userDrawn="1">
          <p15:clr>
            <a:srgbClr val="F26B43"/>
          </p15:clr>
        </p15:guide>
        <p15:guide id="6" pos="1580" userDrawn="1">
          <p15:clr>
            <a:srgbClr val="F26B43"/>
          </p15:clr>
        </p15:guide>
        <p15:guide id="7" pos="2601" userDrawn="1">
          <p15:clr>
            <a:srgbClr val="F26B43"/>
          </p15:clr>
        </p15:guide>
        <p15:guide id="8" pos="2746" userDrawn="1">
          <p15:clr>
            <a:srgbClr val="F26B43"/>
          </p15:clr>
        </p15:guide>
        <p15:guide id="9" pos="3766" userDrawn="1">
          <p15:clr>
            <a:srgbClr val="F26B43"/>
          </p15:clr>
        </p15:guide>
        <p15:guide id="10" pos="3911" userDrawn="1">
          <p15:clr>
            <a:srgbClr val="F26B43"/>
          </p15:clr>
        </p15:guide>
        <p15:guide id="11" pos="4932" userDrawn="1">
          <p15:clr>
            <a:srgbClr val="F26B43"/>
          </p15:clr>
        </p15:guide>
        <p15:guide id="12" pos="5077" userDrawn="1">
          <p15:clr>
            <a:srgbClr val="F26B43"/>
          </p15:clr>
        </p15:guide>
        <p15:guide id="13" pos="6098" userDrawn="1">
          <p15:clr>
            <a:srgbClr val="F26B43"/>
          </p15:clr>
        </p15:guide>
        <p15:guide id="14" pos="6243" userDrawn="1">
          <p15:clr>
            <a:srgbClr val="F26B43"/>
          </p15:clr>
        </p15:guide>
        <p15:guide id="15" pos="7263" userDrawn="1">
          <p15:clr>
            <a:srgbClr val="F26B43"/>
          </p15:clr>
        </p15:guide>
        <p15:guide id="17" orient="horz" pos="1141" userDrawn="1">
          <p15:clr>
            <a:srgbClr val="F26B43"/>
          </p15:clr>
        </p15:guide>
        <p15:guide id="18" orient="horz" pos="2160" userDrawn="1">
          <p15:clr>
            <a:srgbClr val="F26B43"/>
          </p15:clr>
        </p15:guide>
        <p15:guide id="19" orient="horz" pos="38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BF1C5-7763-46CF-A208-CA72561C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6797B1-B762-4D63-983D-2C87F33B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7954169"/>
      </p:ext>
    </p:extLst>
  </p:cSld>
  <p:clrMap bg1="lt1" tx1="dk1" bg2="lt2" tx2="dk2" accent1="accent1" accent2="accent2" accent3="accent3" accent4="accent4" accent5="accent5" accent6="accent6" hlink="hlink" folHlink="folHlink"/>
  <p:sldLayoutIdLst>
    <p:sldLayoutId id="21474839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10.xml"/><Relationship Id="rId1" Type="http://schemas.openxmlformats.org/officeDocument/2006/relationships/customXml" Target="../../customXml/item9.xml"/></Relationships>
</file>

<file path=ppt/slides/_rels/slide10.xml.rels><?xml version="1.0" encoding="UTF-8" standalone="yes"?>
<Relationships xmlns="http://schemas.openxmlformats.org/package/2006/relationships"><Relationship Id="rId3" Type="http://schemas.openxmlformats.org/officeDocument/2006/relationships/hyperlink" Target="https://www.shbt.org.uk/" TargetMode="External"/><Relationship Id="rId2" Type="http://schemas.openxmlformats.org/officeDocument/2006/relationships/hyperlink" Target="mailto:Jamie.Gregory@gov.scot" TargetMode="External"/><Relationship Id="rId1" Type="http://schemas.openxmlformats.org/officeDocument/2006/relationships/slideLayout" Target="../slideLayouts/slideLayout2.xml"/><Relationship Id="rId5" Type="http://schemas.openxmlformats.org/officeDocument/2006/relationships/hyperlink" Target="https://www.ahss.org.uk/" TargetMode="External"/><Relationship Id="rId4" Type="http://schemas.openxmlformats.org/officeDocument/2006/relationships/hyperlink" Target="https://www.spab.org.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0.xml"/><Relationship Id="rId1" Type="http://schemas.openxmlformats.org/officeDocument/2006/relationships/customXml" Target="../../customXml/item19.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2.xml"/><Relationship Id="rId1" Type="http://schemas.openxmlformats.org/officeDocument/2006/relationships/customXml" Target="../../customXml/item11.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customXml" Target="../../customXml/item22.xml"/><Relationship Id="rId1" Type="http://schemas.openxmlformats.org/officeDocument/2006/relationships/customXml" Target="../../customXml/item2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4.xml"/><Relationship Id="rId1" Type="http://schemas.openxmlformats.org/officeDocument/2006/relationships/customXml" Target="../../customXml/item13.xml"/><Relationship Id="rId5" Type="http://schemas.openxmlformats.org/officeDocument/2006/relationships/hyperlink" Target="https://www.gov.scot/publications/local-heat-energy-efficiency-strategies-delivery-plans-guidance/pages/1/" TargetMode="Externa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6.xml"/><Relationship Id="rId1" Type="http://schemas.openxmlformats.org/officeDocument/2006/relationships/customXml" Target="../../customXml/item15.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8.xml"/><Relationship Id="rId1" Type="http://schemas.openxmlformats.org/officeDocument/2006/relationships/customXml" Target="../../customXml/item17.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a:xfrm>
            <a:off x="658810" y="2283066"/>
            <a:ext cx="9021764" cy="615553"/>
          </a:xfrm>
        </p:spPr>
        <p:txBody>
          <a:bodyPr/>
          <a:lstStyle/>
          <a:p>
            <a:r>
              <a:rPr lang="en-GB" dirty="0"/>
              <a:t>Zero Waste Scotland – LHEES Capacity Building Services</a:t>
            </a:r>
          </a:p>
        </p:txBody>
      </p:sp>
      <p:sp>
        <p:nvSpPr>
          <p:cNvPr id="7" name="Subtitle 6">
            <a:extLst>
              <a:ext uri="{FF2B5EF4-FFF2-40B4-BE49-F238E27FC236}">
                <a16:creationId xmlns:a16="http://schemas.microsoft.com/office/drawing/2014/main" id="{523B70E0-20E0-4FC7-AEAB-2E7A4D3BACE0}"/>
              </a:ext>
            </a:extLst>
          </p:cNvPr>
          <p:cNvSpPr>
            <a:spLocks noGrp="1"/>
          </p:cNvSpPr>
          <p:nvPr>
            <p:ph type="subTitle" idx="1"/>
          </p:nvPr>
        </p:nvSpPr>
        <p:spPr/>
        <p:txBody>
          <a:bodyPr/>
          <a:lstStyle/>
          <a:p>
            <a:r>
              <a:rPr lang="en-GB"/>
              <a:t>Stakeholder Engagement Toolkit</a:t>
            </a:r>
          </a:p>
        </p:txBody>
      </p:sp>
      <p:sp>
        <p:nvSpPr>
          <p:cNvPr id="9" name="Text Placeholder 8">
            <a:extLst>
              <a:ext uri="{FF2B5EF4-FFF2-40B4-BE49-F238E27FC236}">
                <a16:creationId xmlns:a16="http://schemas.microsoft.com/office/drawing/2014/main" id="{E8F92EAF-25B4-46B2-9A3C-085A834B1347}"/>
              </a:ext>
            </a:extLst>
          </p:cNvPr>
          <p:cNvSpPr>
            <a:spLocks noGrp="1"/>
          </p:cNvSpPr>
          <p:nvPr>
            <p:ph type="body" sz="quarter" idx="23"/>
          </p:nvPr>
        </p:nvSpPr>
        <p:spPr/>
        <p:txBody>
          <a:bodyPr/>
          <a:lstStyle/>
          <a:p>
            <a:r>
              <a:rPr lang="en-GB" dirty="0"/>
              <a:t>May 2023</a:t>
            </a:r>
          </a:p>
        </p:txBody>
      </p:sp>
      <p:sp>
        <p:nvSpPr>
          <p:cNvPr id="2" name="Text Placeholder 6">
            <a:extLst>
              <a:ext uri="{FF2B5EF4-FFF2-40B4-BE49-F238E27FC236}">
                <a16:creationId xmlns:a16="http://schemas.microsoft.com/office/drawing/2014/main" id="{2BDFF3BE-BD14-693A-3E4D-8AEACB5A988D}"/>
              </a:ext>
            </a:extLst>
          </p:cNvPr>
          <p:cNvSpPr>
            <a:spLocks noGrp="1"/>
          </p:cNvSpPr>
          <p:nvPr>
            <p:ph type="body" sz="quarter" idx="22"/>
          </p:nvPr>
        </p:nvSpPr>
        <p:spPr>
          <a:xfrm>
            <a:off x="658813" y="6026150"/>
            <a:ext cx="5329237" cy="174625"/>
          </a:xfrm>
        </p:spPr>
        <p:txBody>
          <a:bodyPr/>
          <a:lstStyle/>
          <a:p>
            <a:r>
              <a:rPr lang="en-GB"/>
              <a:t>Prepared by Arup for Zero Waste Scotland</a:t>
            </a:r>
          </a:p>
        </p:txBody>
      </p:sp>
    </p:spTree>
    <p:custDataLst>
      <p:custData r:id="rId1"/>
      <p:custData r:id="rId2"/>
    </p:custDataLst>
    <p:extLst>
      <p:ext uri="{BB962C8B-B14F-4D97-AF65-F5344CB8AC3E}">
        <p14:creationId xmlns:p14="http://schemas.microsoft.com/office/powerpoint/2010/main" val="252116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39A2-88C5-37A0-0433-5DBB4F3B21FA}"/>
              </a:ext>
            </a:extLst>
          </p:cNvPr>
          <p:cNvSpPr>
            <a:spLocks noGrp="1"/>
          </p:cNvSpPr>
          <p:nvPr>
            <p:ph type="title"/>
          </p:nvPr>
        </p:nvSpPr>
        <p:spPr>
          <a:xfrm>
            <a:off x="658811" y="657225"/>
            <a:ext cx="4727743" cy="532800"/>
          </a:xfrm>
        </p:spPr>
        <p:txBody>
          <a:bodyPr/>
          <a:lstStyle/>
          <a:p>
            <a:r>
              <a:rPr lang="en-GB"/>
              <a:t>Policy and Strategy Review</a:t>
            </a:r>
          </a:p>
        </p:txBody>
      </p:sp>
      <p:graphicFrame>
        <p:nvGraphicFramePr>
          <p:cNvPr id="5" name="Table 4">
            <a:extLst>
              <a:ext uri="{FF2B5EF4-FFF2-40B4-BE49-F238E27FC236}">
                <a16:creationId xmlns:a16="http://schemas.microsoft.com/office/drawing/2014/main" id="{EC5C5C67-0D6A-3D5B-5E89-04B8A82C3A54}"/>
              </a:ext>
            </a:extLst>
          </p:cNvPr>
          <p:cNvGraphicFramePr>
            <a:graphicFrameLocks noGrp="1"/>
          </p:cNvGraphicFramePr>
          <p:nvPr>
            <p:extLst>
              <p:ext uri="{D42A27DB-BD31-4B8C-83A1-F6EECF244321}">
                <p14:modId xmlns:p14="http://schemas.microsoft.com/office/powerpoint/2010/main" val="2197508782"/>
              </p:ext>
            </p:extLst>
          </p:nvPr>
        </p:nvGraphicFramePr>
        <p:xfrm>
          <a:off x="5386554" y="1306800"/>
          <a:ext cx="6333295" cy="5124693"/>
        </p:xfrm>
        <a:graphic>
          <a:graphicData uri="http://schemas.openxmlformats.org/drawingml/2006/table">
            <a:tbl>
              <a:tblPr/>
              <a:tblGrid>
                <a:gridCol w="970424">
                  <a:extLst>
                    <a:ext uri="{9D8B030D-6E8A-4147-A177-3AD203B41FA5}">
                      <a16:colId xmlns:a16="http://schemas.microsoft.com/office/drawing/2014/main" val="2139001442"/>
                    </a:ext>
                  </a:extLst>
                </a:gridCol>
                <a:gridCol w="1027884">
                  <a:extLst>
                    <a:ext uri="{9D8B030D-6E8A-4147-A177-3AD203B41FA5}">
                      <a16:colId xmlns:a16="http://schemas.microsoft.com/office/drawing/2014/main" val="4070045638"/>
                    </a:ext>
                  </a:extLst>
                </a:gridCol>
                <a:gridCol w="1027884">
                  <a:extLst>
                    <a:ext uri="{9D8B030D-6E8A-4147-A177-3AD203B41FA5}">
                      <a16:colId xmlns:a16="http://schemas.microsoft.com/office/drawing/2014/main" val="1692124557"/>
                    </a:ext>
                  </a:extLst>
                </a:gridCol>
                <a:gridCol w="1027884">
                  <a:extLst>
                    <a:ext uri="{9D8B030D-6E8A-4147-A177-3AD203B41FA5}">
                      <a16:colId xmlns:a16="http://schemas.microsoft.com/office/drawing/2014/main" val="3036164794"/>
                    </a:ext>
                  </a:extLst>
                </a:gridCol>
                <a:gridCol w="1027884">
                  <a:extLst>
                    <a:ext uri="{9D8B030D-6E8A-4147-A177-3AD203B41FA5}">
                      <a16:colId xmlns:a16="http://schemas.microsoft.com/office/drawing/2014/main" val="740090149"/>
                    </a:ext>
                  </a:extLst>
                </a:gridCol>
                <a:gridCol w="1251335">
                  <a:extLst>
                    <a:ext uri="{9D8B030D-6E8A-4147-A177-3AD203B41FA5}">
                      <a16:colId xmlns:a16="http://schemas.microsoft.com/office/drawing/2014/main" val="1884204855"/>
                    </a:ext>
                  </a:extLst>
                </a:gridCol>
              </a:tblGrid>
              <a:tr h="112025">
                <a:tc gridSpan="6">
                  <a:txBody>
                    <a:bodyPr/>
                    <a:lstStyle/>
                    <a:p>
                      <a:pPr algn="l" fontAlgn="t"/>
                      <a:r>
                        <a:rPr lang="en-GB" sz="500" b="1" i="0" u="none" strike="noStrike">
                          <a:solidFill>
                            <a:srgbClr val="000000"/>
                          </a:solidFill>
                          <a:effectLst/>
                          <a:latin typeface="Calibri" panose="020F0502020204030204" pitchFamily="34" charset="0"/>
                        </a:rPr>
                        <a:t>Internal Stakeholders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0514206"/>
                  </a:ext>
                </a:extLst>
              </a:tr>
              <a:tr h="198299">
                <a:tc>
                  <a:txBody>
                    <a:bodyPr/>
                    <a:lstStyle/>
                    <a:p>
                      <a:pPr algn="l" fontAlgn="t"/>
                      <a:r>
                        <a:rPr lang="en-GB" sz="500" b="0" i="0" u="none" strike="noStrike">
                          <a:solidFill>
                            <a:srgbClr val="000000"/>
                          </a:solidFill>
                          <a:effectLst/>
                          <a:latin typeface="Calibri" panose="020F0502020204030204" pitchFamily="34" charset="0"/>
                        </a:rPr>
                        <a:t>Team</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Service area (if applicable)</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Named individual</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Contact</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LHEES Consideration focus</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Interest e.g. Methodology, Strategy, Delivery</a:t>
                      </a: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554229978"/>
                  </a:ext>
                </a:extLst>
              </a:tr>
              <a:tr h="112025">
                <a:tc>
                  <a:txBody>
                    <a:bodyPr/>
                    <a:lstStyle/>
                    <a:p>
                      <a:pPr algn="l" fontAlgn="t"/>
                      <a:r>
                        <a:rPr lang="en-GB" sz="500" b="0" i="0" u="none" strike="noStrike">
                          <a:solidFill>
                            <a:srgbClr val="000000"/>
                          </a:solidFill>
                          <a:effectLst/>
                          <a:latin typeface="Calibri" panose="020F0502020204030204" pitchFamily="34" charset="0"/>
                        </a:rPr>
                        <a:t>Housing (private)</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637277"/>
                  </a:ext>
                </a:extLst>
              </a:tr>
              <a:tr h="112025">
                <a:tc>
                  <a:txBody>
                    <a:bodyPr/>
                    <a:lstStyle/>
                    <a:p>
                      <a:pPr algn="l" fontAlgn="t"/>
                      <a:r>
                        <a:rPr lang="en-GB" sz="500" b="0" i="0" u="none" strike="noStrike">
                          <a:solidFill>
                            <a:srgbClr val="000000"/>
                          </a:solidFill>
                          <a:effectLst/>
                          <a:latin typeface="Calibri" panose="020F0502020204030204" pitchFamily="34" charset="0"/>
                        </a:rPr>
                        <a:t>Housing (Council)</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068254"/>
                  </a:ext>
                </a:extLst>
              </a:tr>
              <a:tr h="112025">
                <a:tc>
                  <a:txBody>
                    <a:bodyPr/>
                    <a:lstStyle/>
                    <a:p>
                      <a:pPr algn="l" fontAlgn="t"/>
                      <a:r>
                        <a:rPr lang="en-GB" sz="500" b="0" i="0" u="none" strike="noStrike">
                          <a:solidFill>
                            <a:srgbClr val="000000"/>
                          </a:solidFill>
                          <a:effectLst/>
                          <a:latin typeface="Calibri" panose="020F0502020204030204" pitchFamily="34" charset="0"/>
                        </a:rPr>
                        <a:t>Economic Development</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290546"/>
                  </a:ext>
                </a:extLst>
              </a:tr>
              <a:tr h="112025">
                <a:tc>
                  <a:txBody>
                    <a:bodyPr/>
                    <a:lstStyle/>
                    <a:p>
                      <a:pPr algn="l" fontAlgn="t"/>
                      <a:r>
                        <a:rPr lang="en-GB" sz="500" b="0" i="0" u="none" strike="noStrike">
                          <a:solidFill>
                            <a:srgbClr val="000000"/>
                          </a:solidFill>
                          <a:effectLst/>
                          <a:latin typeface="Calibri" panose="020F0502020204030204" pitchFamily="34" charset="0"/>
                        </a:rPr>
                        <a:t>Finance and Procurement</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519380"/>
                  </a:ext>
                </a:extLst>
              </a:tr>
              <a:tr h="112025">
                <a:tc>
                  <a:txBody>
                    <a:bodyPr/>
                    <a:lstStyle/>
                    <a:p>
                      <a:pPr algn="l" fontAlgn="t"/>
                      <a:r>
                        <a:rPr lang="en-GB" sz="500" b="0" i="0" u="none" strike="noStrike">
                          <a:solidFill>
                            <a:srgbClr val="000000"/>
                          </a:solidFill>
                          <a:effectLst/>
                          <a:latin typeface="Calibri" panose="020F0502020204030204" pitchFamily="34" charset="0"/>
                        </a:rPr>
                        <a:t>Estates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5761539"/>
                  </a:ext>
                </a:extLst>
              </a:tr>
              <a:tr h="112025">
                <a:tc>
                  <a:txBody>
                    <a:bodyPr/>
                    <a:lstStyle/>
                    <a:p>
                      <a:pPr algn="l" fontAlgn="t"/>
                      <a:r>
                        <a:rPr lang="en-GB" sz="500" b="0" i="0" u="none" strike="noStrike">
                          <a:solidFill>
                            <a:srgbClr val="000000"/>
                          </a:solidFill>
                          <a:effectLst/>
                          <a:latin typeface="Calibri" panose="020F0502020204030204" pitchFamily="34" charset="0"/>
                        </a:rPr>
                        <a:t>Planning</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837300"/>
                  </a:ext>
                </a:extLst>
              </a:tr>
              <a:tr h="112025">
                <a:tc>
                  <a:txBody>
                    <a:bodyPr/>
                    <a:lstStyle/>
                    <a:p>
                      <a:pPr algn="l" fontAlgn="t"/>
                      <a:r>
                        <a:rPr lang="en-GB" sz="500" b="0" i="0" u="none" strike="noStrike">
                          <a:solidFill>
                            <a:srgbClr val="000000"/>
                          </a:solidFill>
                          <a:effectLst/>
                          <a:latin typeface="Calibri" panose="020F0502020204030204" pitchFamily="34" charset="0"/>
                        </a:rPr>
                        <a:t>Social Care</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58877"/>
                  </a:ext>
                </a:extLst>
              </a:tr>
              <a:tr h="112025">
                <a:tc>
                  <a:txBody>
                    <a:bodyPr/>
                    <a:lstStyle/>
                    <a:p>
                      <a:pPr algn="l" fontAlgn="t"/>
                      <a:r>
                        <a:rPr lang="en-GB" sz="500" b="0" i="0" u="none" strike="noStrike">
                          <a:solidFill>
                            <a:srgbClr val="000000"/>
                          </a:solidFill>
                          <a:effectLst/>
                          <a:latin typeface="Calibri" panose="020F0502020204030204" pitchFamily="34" charset="0"/>
                        </a:rPr>
                        <a:t>Community Planning</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435446"/>
                  </a:ext>
                </a:extLst>
              </a:tr>
              <a:tr h="112025">
                <a:tc>
                  <a:txBody>
                    <a:bodyPr/>
                    <a:lstStyle/>
                    <a:p>
                      <a:pPr algn="l" fontAlgn="t"/>
                      <a:r>
                        <a:rPr lang="en-GB" sz="500" b="0" i="0" u="none" strike="noStrike">
                          <a:solidFill>
                            <a:srgbClr val="000000"/>
                          </a:solidFill>
                          <a:effectLst/>
                          <a:latin typeface="Calibri" panose="020F0502020204030204" pitchFamily="34" charset="0"/>
                        </a:rPr>
                        <a:t>Climate Change / Sustainability</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247747"/>
                  </a:ext>
                </a:extLst>
              </a:tr>
              <a:tr h="112025">
                <a:tc>
                  <a:txBody>
                    <a:bodyPr/>
                    <a:lstStyle/>
                    <a:p>
                      <a:pPr algn="l" fontAlgn="t"/>
                      <a:r>
                        <a:rPr lang="en-GB" sz="500" b="0" i="0" u="none" strike="noStrike">
                          <a:solidFill>
                            <a:srgbClr val="000000"/>
                          </a:solidFill>
                          <a:effectLst/>
                          <a:latin typeface="Calibri" panose="020F0502020204030204" pitchFamily="34" charset="0"/>
                        </a:rPr>
                        <a:t>Low Carbon Working Group</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815239"/>
                  </a:ext>
                </a:extLst>
              </a:tr>
              <a:tr h="112025">
                <a:tc>
                  <a:txBody>
                    <a:bodyPr/>
                    <a:lstStyle/>
                    <a:p>
                      <a:pPr algn="l" fontAlgn="t"/>
                      <a:r>
                        <a:rPr lang="en-GB" sz="500" b="0" i="0" u="none" strike="noStrike">
                          <a:solidFill>
                            <a:srgbClr val="000000"/>
                          </a:solidFill>
                          <a:effectLst/>
                          <a:latin typeface="Calibri" panose="020F0502020204030204" pitchFamily="34" charset="0"/>
                        </a:rPr>
                        <a:t>Climate Change Project Board</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587592"/>
                  </a:ext>
                </a:extLst>
              </a:tr>
              <a:tr h="198299">
                <a:tc>
                  <a:txBody>
                    <a:bodyPr/>
                    <a:lstStyle/>
                    <a:p>
                      <a:pPr algn="l" fontAlgn="t"/>
                      <a:r>
                        <a:rPr lang="en-GB" sz="500" b="0" i="0" u="none" strike="noStrike">
                          <a:solidFill>
                            <a:srgbClr val="000000"/>
                          </a:solidFill>
                          <a:effectLst/>
                          <a:latin typeface="Calibri" panose="020F0502020204030204" pitchFamily="34" charset="0"/>
                        </a:rPr>
                        <a:t>Member / Officer Working Group (tbc)</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432874"/>
                  </a:ext>
                </a:extLst>
              </a:tr>
              <a:tr h="112025">
                <a:tc>
                  <a:txBody>
                    <a:bodyPr/>
                    <a:lstStyle/>
                    <a:p>
                      <a:pPr algn="l" fontAlgn="t"/>
                      <a:r>
                        <a:rPr lang="en-GB" sz="500" b="0" i="0" u="none" strike="noStrike">
                          <a:solidFill>
                            <a:srgbClr val="000000"/>
                          </a:solidFill>
                          <a:effectLst/>
                          <a:latin typeface="Calibri" panose="020F0502020204030204" pitchFamily="34" charset="0"/>
                        </a:rPr>
                        <a:t>ICT</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282077"/>
                  </a:ext>
                </a:extLst>
              </a:tr>
              <a:tr h="112025">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401433"/>
                  </a:ext>
                </a:extLst>
              </a:tr>
              <a:tr h="112025">
                <a:tc>
                  <a:txBody>
                    <a:bodyPr/>
                    <a:lstStyle/>
                    <a:p>
                      <a:pPr algn="l" fontAlgn="t"/>
                      <a:r>
                        <a:rPr lang="en-GB" sz="500" b="0" i="0" u="none" strike="noStrike">
                          <a:solidFill>
                            <a:srgbClr val="FF0000"/>
                          </a:solidFill>
                          <a:effectLst/>
                          <a:latin typeface="Calibri" panose="020F0502020204030204" pitchFamily="34" charset="0"/>
                        </a:rPr>
                        <a:t>Add others here…</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548660"/>
                  </a:ext>
                </a:extLst>
              </a:tr>
              <a:tr h="112025">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290465"/>
                  </a:ext>
                </a:extLst>
              </a:tr>
              <a:tr h="112025">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429921"/>
                  </a:ext>
                </a:extLst>
              </a:tr>
              <a:tr h="151800">
                <a:tc gridSpan="6">
                  <a:txBody>
                    <a:bodyPr/>
                    <a:lstStyle/>
                    <a:p>
                      <a:pPr algn="l" fontAlgn="t"/>
                      <a:r>
                        <a:rPr lang="en-GB" sz="500" b="1" i="0" u="none" strike="noStrike">
                          <a:solidFill>
                            <a:srgbClr val="000000"/>
                          </a:solidFill>
                          <a:effectLst/>
                          <a:latin typeface="Calibri" panose="020F0502020204030204" pitchFamily="34" charset="0"/>
                        </a:rPr>
                        <a:t>External Stakeholders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77061171"/>
                  </a:ext>
                </a:extLst>
              </a:tr>
              <a:tr h="198299">
                <a:tc>
                  <a:txBody>
                    <a:bodyPr/>
                    <a:lstStyle/>
                    <a:p>
                      <a:pPr algn="l" fontAlgn="t"/>
                      <a:r>
                        <a:rPr lang="en-GB" sz="500" b="0" i="0" u="none" strike="noStrike">
                          <a:solidFill>
                            <a:srgbClr val="000000"/>
                          </a:solidFill>
                          <a:effectLst/>
                          <a:latin typeface="Calibri" panose="020F0502020204030204" pitchFamily="34" charset="0"/>
                        </a:rPr>
                        <a:t>Organisation</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Team area</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Named individual</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Contact</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LHEES Consideration focus</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t"/>
                      <a:r>
                        <a:rPr lang="en-GB" sz="500" b="0" i="0" u="none" strike="noStrike">
                          <a:solidFill>
                            <a:srgbClr val="000000"/>
                          </a:solidFill>
                          <a:effectLst/>
                          <a:latin typeface="Calibri" panose="020F0502020204030204" pitchFamily="34" charset="0"/>
                        </a:rPr>
                        <a:t>Interest e.g. Methodology, Strategy, Delivery</a:t>
                      </a: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741934822"/>
                  </a:ext>
                </a:extLst>
              </a:tr>
              <a:tr h="112025">
                <a:tc>
                  <a:txBody>
                    <a:bodyPr/>
                    <a:lstStyle/>
                    <a:p>
                      <a:pPr algn="l" fontAlgn="t"/>
                      <a:r>
                        <a:rPr lang="en-GB" sz="500" b="0" i="0" u="none" strike="noStrike">
                          <a:solidFill>
                            <a:srgbClr val="000000"/>
                          </a:solidFill>
                          <a:effectLst/>
                          <a:latin typeface="Calibri" panose="020F0502020204030204" pitchFamily="34" charset="0"/>
                        </a:rPr>
                        <a:t>Scottish Government</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none" strike="noStrike">
                          <a:solidFill>
                            <a:srgbClr val="000000"/>
                          </a:solidFill>
                          <a:effectLst/>
                          <a:latin typeface="Calibri" panose="020F0502020204030204" pitchFamily="34" charset="0"/>
                        </a:rPr>
                        <a:t>LHEES - Senior Policy Officer</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none" strike="noStrike">
                          <a:solidFill>
                            <a:srgbClr val="000000"/>
                          </a:solidFill>
                          <a:effectLst/>
                          <a:latin typeface="Calibri" panose="020F0502020204030204" pitchFamily="34" charset="0"/>
                        </a:rPr>
                        <a:t>Jamie Gregory</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sng" strike="noStrike">
                          <a:solidFill>
                            <a:srgbClr val="0563C1"/>
                          </a:solidFill>
                          <a:effectLst/>
                          <a:latin typeface="Calibri" panose="020F0502020204030204" pitchFamily="34" charset="0"/>
                          <a:hlinkClick r:id="rId2"/>
                        </a:rPr>
                        <a:t>Jamie.Gregory@gov.scot</a:t>
                      </a:r>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266209"/>
                  </a:ext>
                </a:extLst>
              </a:tr>
              <a:tr h="112025">
                <a:tc>
                  <a:txBody>
                    <a:bodyPr/>
                    <a:lstStyle/>
                    <a:p>
                      <a:pPr algn="l" fontAlgn="t"/>
                      <a:r>
                        <a:rPr lang="en-GB" sz="500" b="0" i="0" u="none" strike="noStrike">
                          <a:solidFill>
                            <a:srgbClr val="000000"/>
                          </a:solidFill>
                          <a:effectLst/>
                          <a:latin typeface="Calibri" panose="020F0502020204030204" pitchFamily="34" charset="0"/>
                        </a:rPr>
                        <a:t>RSL</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753773"/>
                  </a:ext>
                </a:extLst>
              </a:tr>
              <a:tr h="112025">
                <a:tc>
                  <a:txBody>
                    <a:bodyPr/>
                    <a:lstStyle/>
                    <a:p>
                      <a:pPr algn="l" fontAlgn="t"/>
                      <a:r>
                        <a:rPr lang="en-GB" sz="500" b="0" i="0" u="none" strike="noStrike">
                          <a:solidFill>
                            <a:srgbClr val="000000"/>
                          </a:solidFill>
                          <a:effectLst/>
                          <a:latin typeface="Calibri" panose="020F0502020204030204" pitchFamily="34" charset="0"/>
                        </a:rPr>
                        <a:t>NHS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980868"/>
                  </a:ext>
                </a:extLst>
              </a:tr>
              <a:tr h="198299">
                <a:tc>
                  <a:txBody>
                    <a:bodyPr/>
                    <a:lstStyle/>
                    <a:p>
                      <a:pPr algn="l" fontAlgn="t"/>
                      <a:r>
                        <a:rPr lang="en-GB" sz="500" b="0" i="0" u="none" strike="noStrike">
                          <a:solidFill>
                            <a:srgbClr val="000000"/>
                          </a:solidFill>
                          <a:effectLst/>
                          <a:latin typeface="Calibri" panose="020F0502020204030204" pitchFamily="34" charset="0"/>
                        </a:rPr>
                        <a:t>Health and Social Care Partnership</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4481677"/>
                  </a:ext>
                </a:extLst>
              </a:tr>
              <a:tr h="112025">
                <a:tc>
                  <a:txBody>
                    <a:bodyPr/>
                    <a:lstStyle/>
                    <a:p>
                      <a:pPr algn="l" fontAlgn="t"/>
                      <a:r>
                        <a:rPr lang="en-GB" sz="500" b="0" i="0" u="none" strike="noStrike">
                          <a:solidFill>
                            <a:srgbClr val="000000"/>
                          </a:solidFill>
                          <a:effectLst/>
                          <a:latin typeface="Calibri" panose="020F0502020204030204" pitchFamily="34" charset="0"/>
                        </a:rPr>
                        <a:t>EST</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none" strike="noStrike">
                          <a:solidFill>
                            <a:srgbClr val="000000"/>
                          </a:solidFill>
                          <a:effectLst/>
                          <a:latin typeface="Calibri" panose="020F0502020204030204" pitchFamily="34" charset="0"/>
                        </a:rPr>
                        <a:t>HA &amp; PEAT Data Manager</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571401"/>
                  </a:ext>
                </a:extLst>
              </a:tr>
              <a:tr h="112025">
                <a:tc>
                  <a:txBody>
                    <a:bodyPr/>
                    <a:lstStyle/>
                    <a:p>
                      <a:pPr algn="l" fontAlgn="t"/>
                      <a:r>
                        <a:rPr lang="en-GB" sz="500" b="0" i="0" u="none" strike="noStrike">
                          <a:solidFill>
                            <a:srgbClr val="000000"/>
                          </a:solidFill>
                          <a:effectLst/>
                          <a:latin typeface="Calibri" panose="020F0502020204030204" pitchFamily="34" charset="0"/>
                        </a:rPr>
                        <a:t>Delivery partner (e.g. SCARF)</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867185"/>
                  </a:ext>
                </a:extLst>
              </a:tr>
              <a:tr h="112025">
                <a:tc>
                  <a:txBody>
                    <a:bodyPr/>
                    <a:lstStyle/>
                    <a:p>
                      <a:pPr algn="l" fontAlgn="t"/>
                      <a:r>
                        <a:rPr lang="en-GB" sz="500" b="0" i="0" u="none" strike="noStrike">
                          <a:solidFill>
                            <a:srgbClr val="000000"/>
                          </a:solidFill>
                          <a:effectLst/>
                          <a:latin typeface="Calibri" panose="020F0502020204030204" pitchFamily="34" charset="0"/>
                        </a:rPr>
                        <a:t>HES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405649"/>
                  </a:ext>
                </a:extLst>
              </a:tr>
              <a:tr h="112025">
                <a:tc>
                  <a:txBody>
                    <a:bodyPr/>
                    <a:lstStyle/>
                    <a:p>
                      <a:pPr algn="l" fontAlgn="t"/>
                      <a:r>
                        <a:rPr lang="en-GB" sz="500" b="0" i="0" u="none" strike="noStrike">
                          <a:solidFill>
                            <a:srgbClr val="000000"/>
                          </a:solidFill>
                          <a:effectLst/>
                          <a:latin typeface="Calibri" panose="020F0502020204030204" pitchFamily="34" charset="0"/>
                        </a:rPr>
                        <a:t>Utility network operators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294899"/>
                  </a:ext>
                </a:extLst>
              </a:tr>
              <a:tr h="112025">
                <a:tc>
                  <a:txBody>
                    <a:bodyPr/>
                    <a:lstStyle/>
                    <a:p>
                      <a:pPr algn="l" fontAlgn="t"/>
                      <a:r>
                        <a:rPr lang="en-GB" sz="500" b="0" i="0" u="none" strike="noStrike">
                          <a:solidFill>
                            <a:srgbClr val="000000"/>
                          </a:solidFill>
                          <a:effectLst/>
                          <a:latin typeface="Calibri" panose="020F0502020204030204" pitchFamily="34" charset="0"/>
                        </a:rPr>
                        <a:t>Business groups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4585449"/>
                  </a:ext>
                </a:extLst>
              </a:tr>
              <a:tr h="198299">
                <a:tc>
                  <a:txBody>
                    <a:bodyPr/>
                    <a:lstStyle/>
                    <a:p>
                      <a:pPr algn="l" fontAlgn="t"/>
                      <a:r>
                        <a:rPr lang="en-GB" sz="500" b="0" i="0" u="none" strike="noStrike">
                          <a:solidFill>
                            <a:srgbClr val="000000"/>
                          </a:solidFill>
                          <a:effectLst/>
                          <a:latin typeface="Calibri" panose="020F0502020204030204" pitchFamily="34" charset="0"/>
                        </a:rPr>
                        <a:t>Third sector and voluntary sector</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232645"/>
                  </a:ext>
                </a:extLst>
              </a:tr>
              <a:tr h="112025">
                <a:tc>
                  <a:txBody>
                    <a:bodyPr/>
                    <a:lstStyle/>
                    <a:p>
                      <a:pPr algn="l" fontAlgn="t"/>
                      <a:r>
                        <a:rPr lang="en-GB" sz="500" b="0" i="0" u="none" strike="noStrike">
                          <a:solidFill>
                            <a:srgbClr val="000000"/>
                          </a:solidFill>
                          <a:effectLst/>
                          <a:latin typeface="Calibri" panose="020F0502020204030204" pitchFamily="34" charset="0"/>
                        </a:rPr>
                        <a:t>Community groups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362194"/>
                  </a:ext>
                </a:extLst>
              </a:tr>
              <a:tr h="112025">
                <a:tc>
                  <a:txBody>
                    <a:bodyPr/>
                    <a:lstStyle/>
                    <a:p>
                      <a:pPr algn="l" fontAlgn="t"/>
                      <a:r>
                        <a:rPr lang="en-GB" sz="500" b="0" i="0" u="none" strike="noStrike">
                          <a:solidFill>
                            <a:srgbClr val="000000"/>
                          </a:solidFill>
                          <a:effectLst/>
                          <a:latin typeface="Calibri" panose="020F0502020204030204" pitchFamily="34" charset="0"/>
                        </a:rPr>
                        <a:t>Scottish Historic Buildings Trust</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sng" strike="noStrike">
                          <a:solidFill>
                            <a:srgbClr val="0563C1"/>
                          </a:solidFill>
                          <a:effectLst/>
                          <a:latin typeface="Calibri" panose="020F0502020204030204" pitchFamily="34" charset="0"/>
                          <a:hlinkClick r:id="rId3"/>
                        </a:rPr>
                        <a:t>https://www.shbt.org.uk/</a:t>
                      </a:r>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663549"/>
                  </a:ext>
                </a:extLst>
              </a:tr>
              <a:tr h="198299">
                <a:tc>
                  <a:txBody>
                    <a:bodyPr/>
                    <a:lstStyle/>
                    <a:p>
                      <a:pPr algn="l" fontAlgn="t"/>
                      <a:r>
                        <a:rPr lang="en-GB" sz="500" b="0" i="0" u="none" strike="noStrike">
                          <a:solidFill>
                            <a:srgbClr val="000000"/>
                          </a:solidFill>
                          <a:effectLst/>
                          <a:latin typeface="Calibri" panose="020F0502020204030204" pitchFamily="34" charset="0"/>
                        </a:rPr>
                        <a:t>Society for Protection of Ancient Buildings Scotland</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sng" strike="noStrike">
                          <a:solidFill>
                            <a:srgbClr val="0563C1"/>
                          </a:solidFill>
                          <a:effectLst/>
                          <a:latin typeface="Calibri" panose="020F0502020204030204" pitchFamily="34" charset="0"/>
                          <a:hlinkClick r:id="rId4"/>
                        </a:rPr>
                        <a:t>https://www.spab.org.uk/</a:t>
                      </a:r>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293513"/>
                  </a:ext>
                </a:extLst>
              </a:tr>
              <a:tr h="198299">
                <a:tc>
                  <a:txBody>
                    <a:bodyPr/>
                    <a:lstStyle/>
                    <a:p>
                      <a:pPr algn="l" fontAlgn="t"/>
                      <a:r>
                        <a:rPr lang="en-GB" sz="500" b="0" i="0" u="none" strike="noStrike">
                          <a:solidFill>
                            <a:srgbClr val="000000"/>
                          </a:solidFill>
                          <a:effectLst/>
                          <a:latin typeface="Calibri" panose="020F0502020204030204" pitchFamily="34" charset="0"/>
                        </a:rPr>
                        <a:t>The Architectural Heritage Society of Scotland</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sng" strike="noStrike">
                          <a:solidFill>
                            <a:srgbClr val="0563C1"/>
                          </a:solidFill>
                          <a:effectLst/>
                          <a:latin typeface="Calibri" panose="020F0502020204030204" pitchFamily="34" charset="0"/>
                          <a:hlinkClick r:id="rId5"/>
                        </a:rPr>
                        <a:t>https://www.ahss.org.uk</a:t>
                      </a:r>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706454"/>
                  </a:ext>
                </a:extLst>
              </a:tr>
              <a:tr h="112025">
                <a:tc>
                  <a:txBody>
                    <a:bodyPr/>
                    <a:lstStyle/>
                    <a:p>
                      <a:pPr algn="l" fontAlgn="t"/>
                      <a:r>
                        <a:rPr lang="en-GB" sz="500" b="0" i="0" u="none" strike="noStrike">
                          <a:solidFill>
                            <a:srgbClr val="000000"/>
                          </a:solidFill>
                          <a:effectLst/>
                          <a:latin typeface="Calibri" panose="020F0502020204030204" pitchFamily="34" charset="0"/>
                        </a:rPr>
                        <a:t>Households</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sng" strike="noStrike">
                        <a:solidFill>
                          <a:srgbClr val="0563C1"/>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102891"/>
                  </a:ext>
                </a:extLst>
              </a:tr>
              <a:tr h="112025">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233099"/>
                  </a:ext>
                </a:extLst>
              </a:tr>
              <a:tr h="112025">
                <a:tc>
                  <a:txBody>
                    <a:bodyPr/>
                    <a:lstStyle/>
                    <a:p>
                      <a:pPr algn="l" fontAlgn="t"/>
                      <a:r>
                        <a:rPr lang="en-GB" sz="500" b="0" i="0" u="none" strike="noStrike">
                          <a:solidFill>
                            <a:srgbClr val="FF0000"/>
                          </a:solidFill>
                          <a:effectLst/>
                          <a:latin typeface="Calibri" panose="020F0502020204030204" pitchFamily="34" charset="0"/>
                        </a:rPr>
                        <a:t>Add others here…</a:t>
                      </a: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9955432"/>
                  </a:ext>
                </a:extLst>
              </a:tr>
              <a:tr h="112025">
                <a:tc>
                  <a:txBody>
                    <a:bodyPr/>
                    <a:lstStyle/>
                    <a:p>
                      <a:pPr algn="l" fontAlgn="t"/>
                      <a:endParaRPr lang="en-GB" sz="500" b="0" i="0" u="none" strike="noStrike">
                        <a:solidFill>
                          <a:srgbClr val="FF0000"/>
                        </a:solidFill>
                        <a:effectLst/>
                        <a:latin typeface="Calibri" panose="020F0502020204030204" pitchFamily="34" charset="0"/>
                      </a:endParaRP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500" b="0" i="0" u="none" strike="noStrike">
                          <a:solidFill>
                            <a:srgbClr val="000000"/>
                          </a:solidFill>
                          <a:effectLst/>
                          <a:latin typeface="Calibri" panose="020F0502020204030204" pitchFamily="34" charset="0"/>
                        </a:rPr>
                        <a:t> </a:t>
                      </a: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358212"/>
                  </a:ext>
                </a:extLst>
              </a:tr>
              <a:tr h="112025">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GB" sz="500" b="0" i="0" u="none" strike="noStrike">
                        <a:solidFill>
                          <a:srgbClr val="000000"/>
                        </a:solidFill>
                        <a:effectLst/>
                        <a:latin typeface="Calibri" panose="020F0502020204030204" pitchFamily="34" charset="0"/>
                      </a:endParaRPr>
                    </a:p>
                  </a:txBody>
                  <a:tcPr marL="2774" marR="2774" marT="2774" marB="19972">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964655"/>
                  </a:ext>
                </a:extLst>
              </a:tr>
            </a:tbl>
          </a:graphicData>
        </a:graphic>
      </p:graphicFrame>
      <p:sp>
        <p:nvSpPr>
          <p:cNvPr id="6" name="TextBox 5">
            <a:extLst>
              <a:ext uri="{FF2B5EF4-FFF2-40B4-BE49-F238E27FC236}">
                <a16:creationId xmlns:a16="http://schemas.microsoft.com/office/drawing/2014/main" id="{B402B7DB-90F2-5BB1-1248-CABDC6678B18}"/>
              </a:ext>
            </a:extLst>
          </p:cNvPr>
          <p:cNvSpPr txBox="1"/>
          <p:nvPr/>
        </p:nvSpPr>
        <p:spPr>
          <a:xfrm>
            <a:off x="566355" y="1907690"/>
            <a:ext cx="4603338" cy="4523803"/>
          </a:xfrm>
          <a:prstGeom prst="rect">
            <a:avLst/>
          </a:prstGeom>
          <a:noFill/>
        </p:spPr>
        <p:txBody>
          <a:bodyPr wrap="square">
            <a:spAutoFit/>
          </a:bodyPr>
          <a:lstStyle/>
          <a:p>
            <a:pPr>
              <a:lnSpc>
                <a:spcPts val="2100"/>
              </a:lnSpc>
              <a:spcAft>
                <a:spcPts val="1200"/>
              </a:spcAft>
            </a:pPr>
            <a:r>
              <a:rPr lang="en-GB" sz="1400"/>
              <a:t>Once internal and external stakeholders have been identified as far as possible, they can be transferred to the </a:t>
            </a:r>
            <a:r>
              <a:rPr lang="en-GB" sz="1400" b="1">
                <a:solidFill>
                  <a:schemeClr val="accent1"/>
                </a:solidFill>
              </a:rPr>
              <a:t>Policy and Strategy Review Template </a:t>
            </a:r>
            <a:r>
              <a:rPr lang="en-GB" sz="1400"/>
              <a:t>to capture further key details, including:</a:t>
            </a:r>
          </a:p>
          <a:p>
            <a:pPr marL="285750" indent="-285750">
              <a:lnSpc>
                <a:spcPts val="2100"/>
              </a:lnSpc>
              <a:spcBef>
                <a:spcPts val="1200"/>
              </a:spcBef>
              <a:spcAft>
                <a:spcPts val="1200"/>
              </a:spcAft>
              <a:buFont typeface="Arial" panose="020B0604020202020204" pitchFamily="34" charset="0"/>
              <a:buChar char="•"/>
            </a:pPr>
            <a:r>
              <a:rPr lang="en-GB" sz="1400"/>
              <a:t>Team, Service area (if applicable)</a:t>
            </a:r>
          </a:p>
          <a:p>
            <a:pPr marL="285750" indent="-285750">
              <a:lnSpc>
                <a:spcPts val="2100"/>
              </a:lnSpc>
              <a:spcAft>
                <a:spcPts val="1200"/>
              </a:spcAft>
              <a:buFont typeface="Arial" panose="020B0604020202020204" pitchFamily="34" charset="0"/>
              <a:buChar char="•"/>
            </a:pPr>
            <a:r>
              <a:rPr lang="en-GB" sz="1400"/>
              <a:t>Named individual</a:t>
            </a:r>
          </a:p>
          <a:p>
            <a:pPr marL="285750" indent="-285750">
              <a:lnSpc>
                <a:spcPts val="2100"/>
              </a:lnSpc>
              <a:spcAft>
                <a:spcPts val="1200"/>
              </a:spcAft>
              <a:buFont typeface="Arial" panose="020B0604020202020204" pitchFamily="34" charset="0"/>
              <a:buChar char="•"/>
            </a:pPr>
            <a:r>
              <a:rPr lang="en-GB" sz="1400"/>
              <a:t>Contact</a:t>
            </a:r>
          </a:p>
          <a:p>
            <a:pPr marL="285750" indent="-285750">
              <a:lnSpc>
                <a:spcPts val="2100"/>
              </a:lnSpc>
              <a:spcAft>
                <a:spcPts val="1200"/>
              </a:spcAft>
              <a:buFont typeface="Arial" panose="020B0604020202020204" pitchFamily="34" charset="0"/>
              <a:buChar char="•"/>
            </a:pPr>
            <a:r>
              <a:rPr lang="en-GB" sz="1400"/>
              <a:t>LHEES Consideration focus</a:t>
            </a:r>
          </a:p>
          <a:p>
            <a:pPr marL="285750" indent="-285750">
              <a:lnSpc>
                <a:spcPts val="2100"/>
              </a:lnSpc>
              <a:spcAft>
                <a:spcPts val="1200"/>
              </a:spcAft>
              <a:buFont typeface="Arial" panose="020B0604020202020204" pitchFamily="34" charset="0"/>
              <a:buChar char="•"/>
            </a:pPr>
            <a:r>
              <a:rPr lang="en-GB" sz="1400"/>
              <a:t>Interest (e.g. methodology, strategy, delivery etc). </a:t>
            </a:r>
          </a:p>
          <a:p>
            <a:pPr>
              <a:lnSpc>
                <a:spcPts val="2100"/>
              </a:lnSpc>
              <a:spcAft>
                <a:spcPts val="1200"/>
              </a:spcAft>
            </a:pPr>
            <a:r>
              <a:rPr lang="en-GB" sz="1400" i="1"/>
              <a:t>Note: All personal data must be stored in line with GDPR regulations</a:t>
            </a:r>
          </a:p>
          <a:p>
            <a:pPr>
              <a:lnSpc>
                <a:spcPts val="2100"/>
              </a:lnSpc>
              <a:spcAft>
                <a:spcPts val="0"/>
              </a:spcAft>
            </a:pPr>
            <a:endParaRPr lang="en-GB" sz="1200"/>
          </a:p>
        </p:txBody>
      </p:sp>
      <p:sp>
        <p:nvSpPr>
          <p:cNvPr id="7" name="Pentagon 3">
            <a:extLst>
              <a:ext uri="{FF2B5EF4-FFF2-40B4-BE49-F238E27FC236}">
                <a16:creationId xmlns:a16="http://schemas.microsoft.com/office/drawing/2014/main" id="{5853454F-DDA1-C0B9-0518-CE17843A84D7}"/>
              </a:ext>
            </a:extLst>
          </p:cNvPr>
          <p:cNvSpPr>
            <a:spLocks/>
          </p:cNvSpPr>
          <p:nvPr/>
        </p:nvSpPr>
        <p:spPr>
          <a:xfrm>
            <a:off x="0" y="0"/>
            <a:ext cx="2256810" cy="481581"/>
          </a:xfrm>
          <a:prstGeom prst="homePlate">
            <a:avLst>
              <a:gd name="adj" fmla="val 22102"/>
            </a:avLst>
          </a:prstGeom>
          <a:solidFill>
            <a:schemeClr val="accent1"/>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91440" tIns="0" bIns="91440" rtlCol="0" anchor="ctr" anchorCtr="0"/>
          <a:lstStyle/>
          <a:p>
            <a:pPr algn="ctr"/>
            <a:r>
              <a:rPr lang="en-US">
                <a:solidFill>
                  <a:srgbClr val="FFFFFF"/>
                </a:solidFill>
              </a:rPr>
              <a:t>Identify</a:t>
            </a:r>
            <a:endParaRPr lang="en-US" sz="1200">
              <a:solidFill>
                <a:srgbClr val="FFFFFF"/>
              </a:solidFill>
            </a:endParaRPr>
          </a:p>
        </p:txBody>
      </p:sp>
    </p:spTree>
    <p:extLst>
      <p:ext uri="{BB962C8B-B14F-4D97-AF65-F5344CB8AC3E}">
        <p14:creationId xmlns:p14="http://schemas.microsoft.com/office/powerpoint/2010/main" val="329244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7F10E-FD41-9AD8-A345-86AD46A220FA}"/>
              </a:ext>
            </a:extLst>
          </p:cNvPr>
          <p:cNvSpPr>
            <a:spLocks noGrp="1"/>
          </p:cNvSpPr>
          <p:nvPr>
            <p:ph type="title"/>
          </p:nvPr>
        </p:nvSpPr>
        <p:spPr/>
        <p:txBody>
          <a:bodyPr/>
          <a:lstStyle/>
          <a:p>
            <a:r>
              <a:rPr lang="en-GB"/>
              <a:t>Map and Analyse</a:t>
            </a:r>
          </a:p>
        </p:txBody>
      </p:sp>
    </p:spTree>
    <p:extLst>
      <p:ext uri="{BB962C8B-B14F-4D97-AF65-F5344CB8AC3E}">
        <p14:creationId xmlns:p14="http://schemas.microsoft.com/office/powerpoint/2010/main" val="87863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3AE0-316F-536F-9CB9-1599AA58CC0F}"/>
              </a:ext>
            </a:extLst>
          </p:cNvPr>
          <p:cNvSpPr>
            <a:spLocks noGrp="1"/>
          </p:cNvSpPr>
          <p:nvPr>
            <p:ph type="title"/>
          </p:nvPr>
        </p:nvSpPr>
        <p:spPr>
          <a:xfrm>
            <a:off x="658811" y="1061262"/>
            <a:ext cx="9021764" cy="532800"/>
          </a:xfrm>
        </p:spPr>
        <p:txBody>
          <a:bodyPr/>
          <a:lstStyle/>
          <a:p>
            <a:r>
              <a:rPr lang="en-GB"/>
              <a:t>Guidance</a:t>
            </a:r>
          </a:p>
        </p:txBody>
      </p:sp>
      <p:sp>
        <p:nvSpPr>
          <p:cNvPr id="5" name="Text Placeholder 3">
            <a:extLst>
              <a:ext uri="{FF2B5EF4-FFF2-40B4-BE49-F238E27FC236}">
                <a16:creationId xmlns:a16="http://schemas.microsoft.com/office/drawing/2014/main" id="{793D7384-19F5-0576-8A87-D5DD3AB437C9}"/>
              </a:ext>
            </a:extLst>
          </p:cNvPr>
          <p:cNvSpPr>
            <a:spLocks noGrp="1"/>
          </p:cNvSpPr>
          <p:nvPr>
            <p:ph type="body" sz="quarter" idx="10"/>
          </p:nvPr>
        </p:nvSpPr>
        <p:spPr>
          <a:xfrm>
            <a:off x="658811" y="1743375"/>
            <a:ext cx="10874375" cy="4276935"/>
          </a:xfrm>
        </p:spPr>
        <p:txBody>
          <a:bodyPr/>
          <a:lstStyle/>
          <a:p>
            <a:pPr>
              <a:lnSpc>
                <a:spcPts val="2100"/>
              </a:lnSpc>
              <a:spcAft>
                <a:spcPts val="1200"/>
              </a:spcAft>
            </a:pPr>
            <a:r>
              <a:rPr lang="en-GB" sz="1400"/>
              <a:t>Once stakeholders have been identified, they should be mapped to understand the roles and responsibilities they may play during LHEES and the level of engagement required. The completed </a:t>
            </a:r>
            <a:r>
              <a:rPr lang="en-GB" sz="1400" b="1">
                <a:solidFill>
                  <a:schemeClr val="accent2"/>
                </a:solidFill>
              </a:rPr>
              <a:t>Policy and Strategy Review Template </a:t>
            </a:r>
            <a:r>
              <a:rPr lang="en-GB" sz="1400"/>
              <a:t>will feed into the mapping process, but the outputs from the mapping and analysis should be more specific. </a:t>
            </a:r>
          </a:p>
          <a:p>
            <a:pPr>
              <a:lnSpc>
                <a:spcPts val="2100"/>
              </a:lnSpc>
              <a:spcAft>
                <a:spcPts val="1200"/>
              </a:spcAft>
            </a:pPr>
            <a:r>
              <a:rPr lang="en-GB" sz="1400"/>
              <a:t>The LHEES Methodology</a:t>
            </a:r>
            <a:r>
              <a:rPr lang="en-GB" sz="1400" i="1"/>
              <a:t> </a:t>
            </a:r>
            <a:r>
              <a:rPr lang="en-GB" sz="1400"/>
              <a:t>(</a:t>
            </a:r>
            <a:r>
              <a:rPr lang="en-GB" sz="1400" i="1"/>
              <a:t>section 3.1.2</a:t>
            </a:r>
            <a:r>
              <a:rPr lang="en-GB" sz="1400"/>
              <a:t>)</a:t>
            </a:r>
            <a:r>
              <a:rPr lang="en-GB" sz="1400" i="1"/>
              <a:t> </a:t>
            </a:r>
            <a:r>
              <a:rPr lang="en-GB" sz="1400"/>
              <a:t>suggests that stakeholders should be mapped to the following attributes: </a:t>
            </a:r>
          </a:p>
          <a:p>
            <a:pPr marL="360000" indent="-285750">
              <a:lnSpc>
                <a:spcPts val="2100"/>
              </a:lnSpc>
              <a:spcAft>
                <a:spcPts val="1200"/>
              </a:spcAft>
              <a:buFont typeface="Arial" panose="020B0604020202020204" pitchFamily="34" charset="0"/>
              <a:buChar char="•"/>
            </a:pPr>
            <a:r>
              <a:rPr lang="en-GB" sz="1400"/>
              <a:t>LHEES stages</a:t>
            </a:r>
          </a:p>
          <a:p>
            <a:pPr marL="360000" indent="-285750">
              <a:lnSpc>
                <a:spcPts val="2100"/>
              </a:lnSpc>
              <a:spcAft>
                <a:spcPts val="1200"/>
              </a:spcAft>
              <a:buFont typeface="Arial" panose="020B0604020202020204" pitchFamily="34" charset="0"/>
              <a:buChar char="•"/>
            </a:pPr>
            <a:r>
              <a:rPr lang="en-GB" sz="1400"/>
              <a:t>Stakeholder roles and responsibilities e.g. providers of data, strategic partners, regulators, recipients of retrofit measures</a:t>
            </a:r>
          </a:p>
          <a:p>
            <a:pPr marL="360000" indent="-285750">
              <a:lnSpc>
                <a:spcPts val="2100"/>
              </a:lnSpc>
              <a:spcAft>
                <a:spcPts val="1200"/>
              </a:spcAft>
              <a:buFont typeface="Arial" panose="020B0604020202020204" pitchFamily="34" charset="0"/>
              <a:buChar char="•"/>
            </a:pPr>
            <a:r>
              <a:rPr lang="en-GB" sz="1400"/>
              <a:t>Influence and interest</a:t>
            </a:r>
          </a:p>
          <a:p>
            <a:pPr marL="360000" indent="-285750">
              <a:lnSpc>
                <a:spcPts val="2100"/>
              </a:lnSpc>
              <a:spcAft>
                <a:spcPts val="1200"/>
              </a:spcAft>
              <a:buFont typeface="Arial" panose="020B0604020202020204" pitchFamily="34" charset="0"/>
              <a:buChar char="•"/>
            </a:pPr>
            <a:r>
              <a:rPr lang="en-GB" sz="1400"/>
              <a:t>Level of involvement</a:t>
            </a:r>
          </a:p>
          <a:p>
            <a:pPr marL="360000" indent="-285750">
              <a:lnSpc>
                <a:spcPts val="2100"/>
              </a:lnSpc>
              <a:spcAft>
                <a:spcPts val="1200"/>
              </a:spcAft>
              <a:buFont typeface="Arial" panose="020B0604020202020204" pitchFamily="34" charset="0"/>
              <a:buChar char="•"/>
            </a:pPr>
            <a:r>
              <a:rPr lang="en-GB" sz="1400"/>
              <a:t>Expectations of LHEES and any risks/concerns </a:t>
            </a:r>
            <a:endParaRPr lang="en-GB" sz="3200"/>
          </a:p>
        </p:txBody>
      </p:sp>
      <p:sp>
        <p:nvSpPr>
          <p:cNvPr id="6" name="Chevron 21">
            <a:extLst>
              <a:ext uri="{FF2B5EF4-FFF2-40B4-BE49-F238E27FC236}">
                <a16:creationId xmlns:a16="http://schemas.microsoft.com/office/drawing/2014/main" id="{AA7F6F98-EF38-825B-5E7A-49A14FFB8FF1}"/>
              </a:ext>
            </a:extLst>
          </p:cNvPr>
          <p:cNvSpPr>
            <a:spLocks/>
          </p:cNvSpPr>
          <p:nvPr/>
        </p:nvSpPr>
        <p:spPr>
          <a:xfrm>
            <a:off x="0" y="-14710"/>
            <a:ext cx="2256810" cy="481581"/>
          </a:xfrm>
          <a:prstGeom prst="chevron">
            <a:avLst>
              <a:gd name="adj" fmla="val 20758"/>
            </a:avLst>
          </a:prstGeom>
          <a:solidFill>
            <a:schemeClr val="accent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Map and </a:t>
            </a:r>
            <a:r>
              <a:rPr lang="en-GB">
                <a:solidFill>
                  <a:srgbClr val="FFFFFF"/>
                </a:solidFill>
              </a:rPr>
              <a:t>Analyse</a:t>
            </a:r>
            <a:endParaRPr lang="en-GB" sz="1100">
              <a:solidFill>
                <a:srgbClr val="FFFFFF"/>
              </a:solidFill>
            </a:endParaRPr>
          </a:p>
        </p:txBody>
      </p:sp>
    </p:spTree>
    <p:extLst>
      <p:ext uri="{BB962C8B-B14F-4D97-AF65-F5344CB8AC3E}">
        <p14:creationId xmlns:p14="http://schemas.microsoft.com/office/powerpoint/2010/main" val="1481238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1038-581E-D86A-4117-B11BF36310BC}"/>
              </a:ext>
            </a:extLst>
          </p:cNvPr>
          <p:cNvSpPr>
            <a:spLocks noGrp="1"/>
          </p:cNvSpPr>
          <p:nvPr>
            <p:ph type="title"/>
          </p:nvPr>
        </p:nvSpPr>
        <p:spPr>
          <a:xfrm>
            <a:off x="556529" y="1039998"/>
            <a:ext cx="9021764" cy="532800"/>
          </a:xfrm>
        </p:spPr>
        <p:txBody>
          <a:bodyPr/>
          <a:lstStyle/>
          <a:p>
            <a:r>
              <a:rPr lang="en-GB"/>
              <a:t>Influence / Interest Matrix</a:t>
            </a:r>
          </a:p>
        </p:txBody>
      </p:sp>
      <p:pic>
        <p:nvPicPr>
          <p:cNvPr id="6" name="Picture 5">
            <a:extLst>
              <a:ext uri="{FF2B5EF4-FFF2-40B4-BE49-F238E27FC236}">
                <a16:creationId xmlns:a16="http://schemas.microsoft.com/office/drawing/2014/main" id="{EBE6AEB9-8B6C-EACC-DC8E-4290DC9D8C0E}"/>
              </a:ext>
            </a:extLst>
          </p:cNvPr>
          <p:cNvPicPr>
            <a:picLocks noChangeAspect="1"/>
          </p:cNvPicPr>
          <p:nvPr/>
        </p:nvPicPr>
        <p:blipFill>
          <a:blip r:embed="rId3"/>
          <a:stretch>
            <a:fillRect/>
          </a:stretch>
        </p:blipFill>
        <p:spPr>
          <a:xfrm>
            <a:off x="6975424" y="1830098"/>
            <a:ext cx="4660047" cy="3863041"/>
          </a:xfrm>
          <a:prstGeom prst="rect">
            <a:avLst/>
          </a:prstGeom>
        </p:spPr>
      </p:pic>
      <p:sp>
        <p:nvSpPr>
          <p:cNvPr id="7" name="TextBox 6">
            <a:extLst>
              <a:ext uri="{FF2B5EF4-FFF2-40B4-BE49-F238E27FC236}">
                <a16:creationId xmlns:a16="http://schemas.microsoft.com/office/drawing/2014/main" id="{BC09B41C-9DC2-37D5-2A27-ED0014EC376F}"/>
              </a:ext>
            </a:extLst>
          </p:cNvPr>
          <p:cNvSpPr txBox="1"/>
          <p:nvPr/>
        </p:nvSpPr>
        <p:spPr>
          <a:xfrm>
            <a:off x="556529" y="1669796"/>
            <a:ext cx="6356737" cy="4062651"/>
          </a:xfrm>
          <a:prstGeom prst="rect">
            <a:avLst/>
          </a:prstGeom>
          <a:noFill/>
        </p:spPr>
        <p:txBody>
          <a:bodyPr wrap="square">
            <a:spAutoFit/>
          </a:bodyPr>
          <a:lstStyle/>
          <a:p>
            <a:pPr algn="l">
              <a:lnSpc>
                <a:spcPts val="2100"/>
              </a:lnSpc>
              <a:spcAft>
                <a:spcPts val="1200"/>
              </a:spcAft>
            </a:pPr>
            <a:r>
              <a:rPr lang="en-GB" sz="1400"/>
              <a:t>An </a:t>
            </a:r>
            <a:r>
              <a:rPr lang="en-GB" sz="1400" b="1">
                <a:solidFill>
                  <a:schemeClr val="accent2"/>
                </a:solidFill>
              </a:rPr>
              <a:t>Influence/Interest Matrix </a:t>
            </a:r>
            <a:r>
              <a:rPr lang="en-GB" sz="1400"/>
              <a:t>is used to map stakeholders.  This gives a clear picture of the level of engagement required for each stakeholder and quickly highlights who the high-priority stakeholders are. </a:t>
            </a:r>
          </a:p>
          <a:p>
            <a:pPr algn="l">
              <a:lnSpc>
                <a:spcPts val="2100"/>
              </a:lnSpc>
              <a:spcAft>
                <a:spcPts val="1200"/>
              </a:spcAft>
            </a:pPr>
            <a:r>
              <a:rPr lang="en-GB" sz="1400"/>
              <a:t>The following engagement level is a recommended starting point for each tier:</a:t>
            </a:r>
          </a:p>
          <a:p>
            <a:pPr marL="285750" indent="-285750" algn="l">
              <a:buFont typeface="Arial" panose="020B0604020202020204" pitchFamily="34" charset="0"/>
              <a:buChar char="•"/>
            </a:pPr>
            <a:r>
              <a:rPr lang="en-GB" sz="1400" b="1"/>
              <a:t>TIER 1 –</a:t>
            </a:r>
            <a:r>
              <a:rPr lang="en-GB" sz="1400"/>
              <a:t> Part of Project Steering Group (PSG). Ongoing engagement throughout the project at defined workshops e.g. identifying priorities and for delivery. Specific engagement plans developed as required.</a:t>
            </a:r>
          </a:p>
          <a:p>
            <a:pPr algn="l"/>
            <a:endParaRPr lang="en-GB" sz="1400"/>
          </a:p>
          <a:p>
            <a:pPr marL="285750" indent="-285750" algn="l">
              <a:buFont typeface="Arial" panose="020B0604020202020204" pitchFamily="34" charset="0"/>
              <a:buChar char="•"/>
            </a:pPr>
            <a:r>
              <a:rPr lang="en-GB" sz="1400" b="1"/>
              <a:t>TIER 2 </a:t>
            </a:r>
            <a:r>
              <a:rPr lang="en-GB" sz="1400"/>
              <a:t>– Participate in workshops and engage with the project at key milestones (if required). Potentially one-to-one contact during data collection stage and one-to-one interviews to be held with these stakeholders to gain further insight and understanding of priorities and delivery contributions. </a:t>
            </a:r>
          </a:p>
          <a:p>
            <a:pPr algn="l"/>
            <a:endParaRPr lang="en-GB" sz="1400"/>
          </a:p>
          <a:p>
            <a:pPr marL="285750" indent="-285750" algn="l">
              <a:buFont typeface="Arial" panose="020B0604020202020204" pitchFamily="34" charset="0"/>
              <a:buChar char="•"/>
            </a:pPr>
            <a:r>
              <a:rPr lang="en-GB" sz="1400" b="1"/>
              <a:t>TIER 3 and 4 </a:t>
            </a:r>
            <a:r>
              <a:rPr lang="en-GB" sz="1400"/>
              <a:t>– Potentially participate in workshops and engage with the project at key milestones (ad hoc basis e.g. delivery planning). Receive a direct invite to public consultation. </a:t>
            </a:r>
          </a:p>
        </p:txBody>
      </p:sp>
      <p:sp>
        <p:nvSpPr>
          <p:cNvPr id="8" name="Chevron 21">
            <a:extLst>
              <a:ext uri="{FF2B5EF4-FFF2-40B4-BE49-F238E27FC236}">
                <a16:creationId xmlns:a16="http://schemas.microsoft.com/office/drawing/2014/main" id="{2BA6D9B3-908A-3B24-242C-DE71EB17CFE6}"/>
              </a:ext>
            </a:extLst>
          </p:cNvPr>
          <p:cNvSpPr>
            <a:spLocks/>
          </p:cNvSpPr>
          <p:nvPr/>
        </p:nvSpPr>
        <p:spPr>
          <a:xfrm>
            <a:off x="0" y="0"/>
            <a:ext cx="2256810" cy="481581"/>
          </a:xfrm>
          <a:prstGeom prst="chevron">
            <a:avLst>
              <a:gd name="adj" fmla="val 20758"/>
            </a:avLst>
          </a:prstGeom>
          <a:solidFill>
            <a:schemeClr val="accent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Map and </a:t>
            </a:r>
            <a:r>
              <a:rPr lang="en-GB">
                <a:solidFill>
                  <a:srgbClr val="FFFFFF"/>
                </a:solidFill>
              </a:rPr>
              <a:t>Analyse</a:t>
            </a:r>
            <a:endParaRPr lang="en-GB" sz="1100">
              <a:solidFill>
                <a:srgbClr val="FFFFFF"/>
              </a:solidFill>
            </a:endParaRPr>
          </a:p>
        </p:txBody>
      </p:sp>
    </p:spTree>
    <p:extLst>
      <p:ext uri="{BB962C8B-B14F-4D97-AF65-F5344CB8AC3E}">
        <p14:creationId xmlns:p14="http://schemas.microsoft.com/office/powerpoint/2010/main" val="1257135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F167-751E-E9CA-8DAD-3D79E0DDBC6F}"/>
              </a:ext>
            </a:extLst>
          </p:cNvPr>
          <p:cNvSpPr>
            <a:spLocks noGrp="1"/>
          </p:cNvSpPr>
          <p:nvPr>
            <p:ph type="title"/>
          </p:nvPr>
        </p:nvSpPr>
        <p:spPr>
          <a:xfrm>
            <a:off x="658814" y="1093160"/>
            <a:ext cx="9021764" cy="532800"/>
          </a:xfrm>
        </p:spPr>
        <p:txBody>
          <a:bodyPr/>
          <a:lstStyle/>
          <a:p>
            <a:r>
              <a:rPr lang="en-GB"/>
              <a:t>Stakeholder Mapping Template</a:t>
            </a:r>
          </a:p>
        </p:txBody>
      </p:sp>
      <p:sp>
        <p:nvSpPr>
          <p:cNvPr id="4" name="Text Placeholder 3">
            <a:extLst>
              <a:ext uri="{FF2B5EF4-FFF2-40B4-BE49-F238E27FC236}">
                <a16:creationId xmlns:a16="http://schemas.microsoft.com/office/drawing/2014/main" id="{35F8FA70-4827-F1D6-01EC-0EB4E3BD545A}"/>
              </a:ext>
            </a:extLst>
          </p:cNvPr>
          <p:cNvSpPr>
            <a:spLocks noGrp="1"/>
          </p:cNvSpPr>
          <p:nvPr>
            <p:ph type="body" sz="quarter" idx="10"/>
          </p:nvPr>
        </p:nvSpPr>
        <p:spPr>
          <a:xfrm>
            <a:off x="658814" y="1811337"/>
            <a:ext cx="11237622" cy="4354513"/>
          </a:xfrm>
        </p:spPr>
        <p:txBody>
          <a:bodyPr vert="horz" lIns="0" tIns="0" rIns="0" bIns="0" rtlCol="0" anchor="t">
            <a:noAutofit/>
          </a:bodyPr>
          <a:lstStyle/>
          <a:p>
            <a:pPr>
              <a:lnSpc>
                <a:spcPts val="2100"/>
              </a:lnSpc>
              <a:spcAft>
                <a:spcPts val="1200"/>
              </a:spcAft>
            </a:pPr>
            <a:r>
              <a:rPr lang="en-GB" sz="1400" dirty="0"/>
              <a:t>The </a:t>
            </a:r>
            <a:r>
              <a:rPr lang="en-GB" sz="1400" b="1" dirty="0">
                <a:solidFill>
                  <a:schemeClr val="accent2"/>
                </a:solidFill>
              </a:rPr>
              <a:t>Stakeholder Mapping Template</a:t>
            </a:r>
            <a:r>
              <a:rPr lang="en-GB" sz="1400" b="1" dirty="0">
                <a:solidFill>
                  <a:schemeClr val="accent3"/>
                </a:solidFill>
              </a:rPr>
              <a:t> </a:t>
            </a:r>
            <a:r>
              <a:rPr lang="en-GB" sz="1400" dirty="0"/>
              <a:t>has been provided in the accompanying Excel document. This supports mapping the various stakeholder attributes outlined in the guidance and automatically generates an Influence/Interest Matrix based on scoring each stakeholder from 1-10.</a:t>
            </a:r>
          </a:p>
          <a:p>
            <a:pPr>
              <a:lnSpc>
                <a:spcPts val="2100"/>
              </a:lnSpc>
              <a:spcAft>
                <a:spcPts val="1200"/>
              </a:spcAft>
            </a:pPr>
            <a:r>
              <a:rPr lang="en-GB" sz="1400" b="1" dirty="0"/>
              <a:t>How to use: </a:t>
            </a:r>
            <a:r>
              <a:rPr lang="en-GB" sz="1400" dirty="0"/>
              <a:t>The template is completed in two steps:</a:t>
            </a:r>
            <a:endParaRPr lang="en-GB" sz="1400" dirty="0">
              <a:cs typeface="Times New Roman"/>
            </a:endParaRPr>
          </a:p>
          <a:p>
            <a:pPr marL="719455" indent="-342900">
              <a:lnSpc>
                <a:spcPts val="2100"/>
              </a:lnSpc>
              <a:spcAft>
                <a:spcPts val="1200"/>
              </a:spcAft>
              <a:buFont typeface="+mj-lt"/>
              <a:buAutoNum type="arabicPeriod"/>
            </a:pPr>
            <a:r>
              <a:rPr lang="en-GB" sz="1400" dirty="0"/>
              <a:t>First a table is completed, which enables the stakeholders to be mapped to LHEES stages, considerations and level of involvement.  In addition, the level of influence and interest is scored from 1-10 (with 10 being the highest).</a:t>
            </a:r>
            <a:endParaRPr lang="en-GB" sz="1400" dirty="0">
              <a:cs typeface="Times New Roman"/>
            </a:endParaRPr>
          </a:p>
          <a:p>
            <a:pPr marL="719455" indent="-342900">
              <a:lnSpc>
                <a:spcPts val="2100"/>
              </a:lnSpc>
              <a:spcAft>
                <a:spcPts val="1200"/>
              </a:spcAft>
              <a:buFont typeface="+mj-lt"/>
              <a:buAutoNum type="arabicPeriod"/>
            </a:pPr>
            <a:r>
              <a:rPr lang="en-GB" sz="1400" dirty="0"/>
              <a:t>The scored stakeholders are then automatically plotted on an Influence/Interest Matrix so that the priority level of engagement can be clearly seen. </a:t>
            </a:r>
            <a:endParaRPr lang="en-GB" sz="1400" dirty="0">
              <a:cs typeface="Times New Roman"/>
            </a:endParaRPr>
          </a:p>
          <a:p>
            <a:pPr rtl="0">
              <a:spcAft>
                <a:spcPts val="0"/>
              </a:spcAft>
            </a:pPr>
            <a:r>
              <a:rPr lang="en-GB" sz="1400" b="1" dirty="0">
                <a:effectLst/>
              </a:rPr>
              <a:t>Note</a:t>
            </a:r>
            <a:r>
              <a:rPr lang="en-GB" sz="1400" dirty="0">
                <a:effectLst/>
              </a:rPr>
              <a:t>: the stakeholder mapping and analysis should continue to be reviewed post-completion and on an ongoing basis</a:t>
            </a:r>
          </a:p>
          <a:p>
            <a:pPr rtl="0">
              <a:spcAft>
                <a:spcPts val="0"/>
              </a:spcAft>
            </a:pPr>
            <a:endParaRPr lang="en-GB" sz="1400" dirty="0"/>
          </a:p>
          <a:p>
            <a:pPr>
              <a:lnSpc>
                <a:spcPts val="2100"/>
              </a:lnSpc>
              <a:spcAft>
                <a:spcPts val="1200"/>
              </a:spcAft>
            </a:pPr>
            <a:r>
              <a:rPr lang="en-GB" sz="1400" dirty="0"/>
              <a:t>It is recommended the template is completed in a workshop setting with:</a:t>
            </a:r>
            <a:endParaRPr lang="en-GB" sz="1400" dirty="0">
              <a:cs typeface="Times New Roman"/>
            </a:endParaRPr>
          </a:p>
          <a:p>
            <a:pPr marL="719455" indent="-285750">
              <a:lnSpc>
                <a:spcPts val="2100"/>
              </a:lnSpc>
              <a:spcAft>
                <a:spcPts val="1200"/>
              </a:spcAft>
              <a:buFont typeface="Arial" panose="020B0604020202020204" pitchFamily="34" charset="0"/>
              <a:buChar char="•"/>
            </a:pPr>
            <a:r>
              <a:rPr lang="en-GB" sz="1400" dirty="0"/>
              <a:t>LHEES stakeholder engagement coordinator/practitioner</a:t>
            </a:r>
            <a:endParaRPr lang="en-GB" sz="1400" dirty="0">
              <a:cs typeface="Times New Roman"/>
            </a:endParaRPr>
          </a:p>
          <a:p>
            <a:pPr marL="719455" indent="-285750">
              <a:lnSpc>
                <a:spcPts val="2100"/>
              </a:lnSpc>
              <a:spcAft>
                <a:spcPts val="1200"/>
              </a:spcAft>
              <a:buFont typeface="Arial" panose="020B0604020202020204" pitchFamily="34" charset="0"/>
              <a:buChar char="•"/>
            </a:pPr>
            <a:r>
              <a:rPr lang="en-GB" sz="1400" dirty="0"/>
              <a:t>Support from strategic LHEES role for LHEES Considerations and scoring, and any internal governance groups that may have been established.</a:t>
            </a:r>
            <a:endParaRPr lang="en-GB" sz="1400" dirty="0">
              <a:cs typeface="Times New Roman"/>
            </a:endParaRPr>
          </a:p>
        </p:txBody>
      </p:sp>
      <p:sp>
        <p:nvSpPr>
          <p:cNvPr id="5" name="Chevron 21">
            <a:extLst>
              <a:ext uri="{FF2B5EF4-FFF2-40B4-BE49-F238E27FC236}">
                <a16:creationId xmlns:a16="http://schemas.microsoft.com/office/drawing/2014/main" id="{634D33D3-856A-72B6-9B05-B6FA4D99F302}"/>
              </a:ext>
            </a:extLst>
          </p:cNvPr>
          <p:cNvSpPr>
            <a:spLocks/>
          </p:cNvSpPr>
          <p:nvPr/>
        </p:nvSpPr>
        <p:spPr>
          <a:xfrm>
            <a:off x="0" y="0"/>
            <a:ext cx="2256810" cy="481581"/>
          </a:xfrm>
          <a:prstGeom prst="chevron">
            <a:avLst>
              <a:gd name="adj" fmla="val 20758"/>
            </a:avLst>
          </a:prstGeom>
          <a:solidFill>
            <a:schemeClr val="accent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Map and </a:t>
            </a:r>
            <a:r>
              <a:rPr lang="en-GB">
                <a:solidFill>
                  <a:srgbClr val="FFFFFF"/>
                </a:solidFill>
              </a:rPr>
              <a:t>Analyse</a:t>
            </a:r>
            <a:endParaRPr lang="en-GB" sz="1100">
              <a:solidFill>
                <a:srgbClr val="FFFFFF"/>
              </a:solidFill>
            </a:endParaRPr>
          </a:p>
        </p:txBody>
      </p:sp>
    </p:spTree>
    <p:extLst>
      <p:ext uri="{BB962C8B-B14F-4D97-AF65-F5344CB8AC3E}">
        <p14:creationId xmlns:p14="http://schemas.microsoft.com/office/powerpoint/2010/main" val="2981301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C6E7-1242-36D3-635C-A2E34E8069AD}"/>
              </a:ext>
            </a:extLst>
          </p:cNvPr>
          <p:cNvSpPr>
            <a:spLocks noGrp="1"/>
          </p:cNvSpPr>
          <p:nvPr>
            <p:ph type="title"/>
          </p:nvPr>
        </p:nvSpPr>
        <p:spPr>
          <a:xfrm>
            <a:off x="556529" y="1548722"/>
            <a:ext cx="9021764" cy="532800"/>
          </a:xfrm>
        </p:spPr>
        <p:txBody>
          <a:bodyPr/>
          <a:lstStyle/>
          <a:p>
            <a:r>
              <a:rPr lang="en-GB"/>
              <a:t>Stakeholder Mapping Template</a:t>
            </a:r>
          </a:p>
        </p:txBody>
      </p:sp>
      <p:sp>
        <p:nvSpPr>
          <p:cNvPr id="6" name="TextBox 5">
            <a:extLst>
              <a:ext uri="{FF2B5EF4-FFF2-40B4-BE49-F238E27FC236}">
                <a16:creationId xmlns:a16="http://schemas.microsoft.com/office/drawing/2014/main" id="{ECC567C4-0FB0-D7A3-FAAE-D67819DBEA4B}"/>
              </a:ext>
            </a:extLst>
          </p:cNvPr>
          <p:cNvSpPr txBox="1"/>
          <p:nvPr/>
        </p:nvSpPr>
        <p:spPr>
          <a:xfrm>
            <a:off x="556529" y="2244947"/>
            <a:ext cx="9321397" cy="336439"/>
          </a:xfrm>
          <a:prstGeom prst="rect">
            <a:avLst/>
          </a:prstGeom>
          <a:noFill/>
        </p:spPr>
        <p:txBody>
          <a:bodyPr wrap="square">
            <a:spAutoFit/>
          </a:bodyPr>
          <a:lstStyle/>
          <a:p>
            <a:pPr>
              <a:lnSpc>
                <a:spcPts val="2100"/>
              </a:lnSpc>
            </a:pPr>
            <a:r>
              <a:rPr lang="en-GB" sz="1400"/>
              <a:t>Step 1: Stakeholder information is populated in the table and each stakeholder is scored on level of influence/interest</a:t>
            </a:r>
          </a:p>
        </p:txBody>
      </p:sp>
      <p:sp>
        <p:nvSpPr>
          <p:cNvPr id="7" name="Chevron 21">
            <a:extLst>
              <a:ext uri="{FF2B5EF4-FFF2-40B4-BE49-F238E27FC236}">
                <a16:creationId xmlns:a16="http://schemas.microsoft.com/office/drawing/2014/main" id="{0AF49515-F113-58BA-FE0C-27D9CE7B2527}"/>
              </a:ext>
            </a:extLst>
          </p:cNvPr>
          <p:cNvSpPr>
            <a:spLocks/>
          </p:cNvSpPr>
          <p:nvPr/>
        </p:nvSpPr>
        <p:spPr>
          <a:xfrm>
            <a:off x="0" y="0"/>
            <a:ext cx="2256810" cy="481581"/>
          </a:xfrm>
          <a:prstGeom prst="chevron">
            <a:avLst>
              <a:gd name="adj" fmla="val 20758"/>
            </a:avLst>
          </a:prstGeom>
          <a:solidFill>
            <a:schemeClr val="accent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Map and </a:t>
            </a:r>
            <a:r>
              <a:rPr lang="en-GB">
                <a:solidFill>
                  <a:srgbClr val="FFFFFF"/>
                </a:solidFill>
              </a:rPr>
              <a:t>Analyse</a:t>
            </a:r>
            <a:endParaRPr lang="en-GB" sz="1100">
              <a:solidFill>
                <a:srgbClr val="FFFFFF"/>
              </a:solidFill>
            </a:endParaRPr>
          </a:p>
        </p:txBody>
      </p:sp>
      <p:pic>
        <p:nvPicPr>
          <p:cNvPr id="5" name="Picture 4">
            <a:extLst>
              <a:ext uri="{FF2B5EF4-FFF2-40B4-BE49-F238E27FC236}">
                <a16:creationId xmlns:a16="http://schemas.microsoft.com/office/drawing/2014/main" id="{938DB842-42B7-5EB3-5797-F9E1E953C278}"/>
              </a:ext>
            </a:extLst>
          </p:cNvPr>
          <p:cNvPicPr>
            <a:picLocks noChangeAspect="1"/>
          </p:cNvPicPr>
          <p:nvPr/>
        </p:nvPicPr>
        <p:blipFill>
          <a:blip r:embed="rId2"/>
          <a:stretch>
            <a:fillRect/>
          </a:stretch>
        </p:blipFill>
        <p:spPr>
          <a:xfrm>
            <a:off x="446883" y="2691668"/>
            <a:ext cx="11069632" cy="1796109"/>
          </a:xfrm>
          <a:prstGeom prst="rect">
            <a:avLst/>
          </a:prstGeom>
        </p:spPr>
      </p:pic>
      <p:sp>
        <p:nvSpPr>
          <p:cNvPr id="8" name="TextBox 7">
            <a:extLst>
              <a:ext uri="{FF2B5EF4-FFF2-40B4-BE49-F238E27FC236}">
                <a16:creationId xmlns:a16="http://schemas.microsoft.com/office/drawing/2014/main" id="{40B12C86-D0DF-FDDD-614E-65425F23FB9E}"/>
              </a:ext>
            </a:extLst>
          </p:cNvPr>
          <p:cNvSpPr txBox="1"/>
          <p:nvPr/>
        </p:nvSpPr>
        <p:spPr>
          <a:xfrm>
            <a:off x="446883" y="4892661"/>
            <a:ext cx="8047412" cy="1677382"/>
          </a:xfrm>
          <a:prstGeom prst="rect">
            <a:avLst/>
          </a:prstGeom>
          <a:noFill/>
        </p:spPr>
        <p:txBody>
          <a:bodyPr wrap="square">
            <a:spAutoFit/>
          </a:bodyPr>
          <a:lstStyle/>
          <a:p>
            <a:pPr>
              <a:spcAft>
                <a:spcPts val="600"/>
              </a:spcAft>
            </a:pPr>
            <a:r>
              <a:rPr lang="en-GB" sz="1400"/>
              <a:t>Considerations when scoring stakeholders</a:t>
            </a:r>
            <a:r>
              <a:rPr lang="en-GB" sz="1400" dirty="0"/>
              <a:t> on interest/influence</a:t>
            </a:r>
            <a:r>
              <a:rPr lang="en-GB" sz="1400"/>
              <a:t>:</a:t>
            </a:r>
            <a:endParaRPr lang="en-GB" sz="1400" dirty="0"/>
          </a:p>
          <a:p>
            <a:pPr marL="285750" indent="-285750">
              <a:buFont typeface="Arial" panose="020B0604020202020204" pitchFamily="34" charset="0"/>
              <a:buChar char="•"/>
            </a:pPr>
            <a:r>
              <a:rPr lang="en-GB" sz="1400" dirty="0"/>
              <a:t>Can they influence LHEES considerations/ final strategy?</a:t>
            </a:r>
          </a:p>
          <a:p>
            <a:pPr marL="285750" indent="-285750">
              <a:buFont typeface="Arial" panose="020B0604020202020204" pitchFamily="34" charset="0"/>
              <a:buChar char="•"/>
            </a:pPr>
            <a:r>
              <a:rPr lang="en-GB" sz="1400" dirty="0"/>
              <a:t>Are they key providers of data/information?</a:t>
            </a:r>
          </a:p>
          <a:p>
            <a:pPr marL="285750" indent="-285750">
              <a:buFont typeface="Arial" panose="020B0604020202020204" pitchFamily="34" charset="0"/>
              <a:buChar char="•"/>
            </a:pPr>
            <a:r>
              <a:rPr lang="en-GB" sz="1400" dirty="0"/>
              <a:t>Will they be affected by the outcomes of the LHEES?</a:t>
            </a:r>
          </a:p>
          <a:p>
            <a:pPr marL="285750" indent="-285750">
              <a:buFont typeface="Arial" panose="020B0604020202020204" pitchFamily="34" charset="0"/>
              <a:buChar char="•"/>
            </a:pPr>
            <a:r>
              <a:rPr lang="en-GB" sz="1400" dirty="0"/>
              <a:t>Will they play a role in the delivery of the LHEES?</a:t>
            </a:r>
          </a:p>
          <a:p>
            <a:pPr marL="285750" indent="-285750">
              <a:buFont typeface="Arial" panose="020B0604020202020204" pitchFamily="34" charset="0"/>
              <a:buChar char="•"/>
            </a:pPr>
            <a:r>
              <a:rPr lang="en-GB" sz="1400" dirty="0"/>
              <a:t>Are they already involved in areas of energy planning, energy efficiency and heat decarbonisation?</a:t>
            </a:r>
          </a:p>
          <a:p>
            <a:pPr marL="285750" indent="-285750">
              <a:buFont typeface="Arial" panose="020B0604020202020204" pitchFamily="34" charset="0"/>
              <a:buChar char="•"/>
            </a:pPr>
            <a:endParaRPr lang="en-GB" sz="1400"/>
          </a:p>
        </p:txBody>
      </p:sp>
    </p:spTree>
    <p:extLst>
      <p:ext uri="{BB962C8B-B14F-4D97-AF65-F5344CB8AC3E}">
        <p14:creationId xmlns:p14="http://schemas.microsoft.com/office/powerpoint/2010/main" val="2299955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C6E7-1242-36D3-635C-A2E34E8069AD}"/>
              </a:ext>
            </a:extLst>
          </p:cNvPr>
          <p:cNvSpPr>
            <a:spLocks noGrp="1"/>
          </p:cNvSpPr>
          <p:nvPr>
            <p:ph type="title"/>
          </p:nvPr>
        </p:nvSpPr>
        <p:spPr>
          <a:xfrm>
            <a:off x="658811" y="1067625"/>
            <a:ext cx="9021764" cy="532800"/>
          </a:xfrm>
        </p:spPr>
        <p:txBody>
          <a:bodyPr/>
          <a:lstStyle/>
          <a:p>
            <a:r>
              <a:rPr lang="en-GB"/>
              <a:t>Example</a:t>
            </a:r>
          </a:p>
        </p:txBody>
      </p:sp>
      <p:pic>
        <p:nvPicPr>
          <p:cNvPr id="16" name="Picture 15">
            <a:extLst>
              <a:ext uri="{FF2B5EF4-FFF2-40B4-BE49-F238E27FC236}">
                <a16:creationId xmlns:a16="http://schemas.microsoft.com/office/drawing/2014/main" id="{1CD5452F-DEF3-EA1B-2A05-5C08E42E19D2}"/>
              </a:ext>
            </a:extLst>
          </p:cNvPr>
          <p:cNvPicPr>
            <a:picLocks noChangeAspect="1"/>
          </p:cNvPicPr>
          <p:nvPr/>
        </p:nvPicPr>
        <p:blipFill>
          <a:blip r:embed="rId3"/>
          <a:stretch>
            <a:fillRect/>
          </a:stretch>
        </p:blipFill>
        <p:spPr>
          <a:xfrm>
            <a:off x="2709278" y="1732862"/>
            <a:ext cx="8491418" cy="4057513"/>
          </a:xfrm>
          <a:prstGeom prst="rect">
            <a:avLst/>
          </a:prstGeom>
        </p:spPr>
      </p:pic>
      <p:sp>
        <p:nvSpPr>
          <p:cNvPr id="5" name="TextBox 4">
            <a:extLst>
              <a:ext uri="{FF2B5EF4-FFF2-40B4-BE49-F238E27FC236}">
                <a16:creationId xmlns:a16="http://schemas.microsoft.com/office/drawing/2014/main" id="{3AE28DD6-ECEE-B2C9-5CC5-DB491D84E3D9}"/>
              </a:ext>
            </a:extLst>
          </p:cNvPr>
          <p:cNvSpPr txBox="1"/>
          <p:nvPr/>
        </p:nvSpPr>
        <p:spPr>
          <a:xfrm>
            <a:off x="556529" y="2019955"/>
            <a:ext cx="1915885" cy="875048"/>
          </a:xfrm>
          <a:prstGeom prst="rect">
            <a:avLst/>
          </a:prstGeom>
          <a:noFill/>
        </p:spPr>
        <p:txBody>
          <a:bodyPr wrap="square">
            <a:spAutoFit/>
          </a:bodyPr>
          <a:lstStyle/>
          <a:p>
            <a:pPr>
              <a:lnSpc>
                <a:spcPts val="2100"/>
              </a:lnSpc>
            </a:pPr>
            <a:r>
              <a:rPr lang="en-GB" sz="1400"/>
              <a:t>Step 2: stakeholders are automatically plotted on the matrix</a:t>
            </a:r>
          </a:p>
        </p:txBody>
      </p:sp>
      <p:sp>
        <p:nvSpPr>
          <p:cNvPr id="6" name="Chevron 21">
            <a:extLst>
              <a:ext uri="{FF2B5EF4-FFF2-40B4-BE49-F238E27FC236}">
                <a16:creationId xmlns:a16="http://schemas.microsoft.com/office/drawing/2014/main" id="{B97BFBCF-F68D-8080-8C08-99D09047D5BF}"/>
              </a:ext>
            </a:extLst>
          </p:cNvPr>
          <p:cNvSpPr>
            <a:spLocks/>
          </p:cNvSpPr>
          <p:nvPr/>
        </p:nvSpPr>
        <p:spPr>
          <a:xfrm>
            <a:off x="0" y="0"/>
            <a:ext cx="2256810" cy="481581"/>
          </a:xfrm>
          <a:prstGeom prst="chevron">
            <a:avLst>
              <a:gd name="adj" fmla="val 20758"/>
            </a:avLst>
          </a:prstGeom>
          <a:solidFill>
            <a:schemeClr val="accent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Map and </a:t>
            </a:r>
            <a:r>
              <a:rPr lang="en-GB">
                <a:solidFill>
                  <a:srgbClr val="FFFFFF"/>
                </a:solidFill>
              </a:rPr>
              <a:t>Analyse</a:t>
            </a:r>
            <a:endParaRPr lang="en-GB" sz="1100">
              <a:solidFill>
                <a:srgbClr val="FFFFFF"/>
              </a:solidFill>
            </a:endParaRPr>
          </a:p>
        </p:txBody>
      </p:sp>
    </p:spTree>
    <p:extLst>
      <p:ext uri="{BB962C8B-B14F-4D97-AF65-F5344CB8AC3E}">
        <p14:creationId xmlns:p14="http://schemas.microsoft.com/office/powerpoint/2010/main" val="3563630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7F10E-FD41-9AD8-A345-86AD46A220FA}"/>
              </a:ext>
            </a:extLst>
          </p:cNvPr>
          <p:cNvSpPr>
            <a:spLocks noGrp="1"/>
          </p:cNvSpPr>
          <p:nvPr>
            <p:ph type="title"/>
          </p:nvPr>
        </p:nvSpPr>
        <p:spPr/>
        <p:txBody>
          <a:bodyPr/>
          <a:lstStyle/>
          <a:p>
            <a:r>
              <a:rPr lang="en-GB"/>
              <a:t>Plan </a:t>
            </a:r>
          </a:p>
        </p:txBody>
      </p:sp>
    </p:spTree>
    <p:extLst>
      <p:ext uri="{BB962C8B-B14F-4D97-AF65-F5344CB8AC3E}">
        <p14:creationId xmlns:p14="http://schemas.microsoft.com/office/powerpoint/2010/main" val="284499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767D-ABC1-B709-5708-B7624ED21BD8}"/>
              </a:ext>
            </a:extLst>
          </p:cNvPr>
          <p:cNvSpPr>
            <a:spLocks noGrp="1"/>
          </p:cNvSpPr>
          <p:nvPr>
            <p:ph type="title"/>
          </p:nvPr>
        </p:nvSpPr>
        <p:spPr>
          <a:xfrm>
            <a:off x="652796" y="1045831"/>
            <a:ext cx="9021764" cy="532800"/>
          </a:xfrm>
        </p:spPr>
        <p:txBody>
          <a:bodyPr/>
          <a:lstStyle/>
          <a:p>
            <a:r>
              <a:rPr lang="en-GB"/>
              <a:t>Guidance </a:t>
            </a:r>
          </a:p>
        </p:txBody>
      </p:sp>
      <p:sp>
        <p:nvSpPr>
          <p:cNvPr id="4" name="Text Placeholder 3">
            <a:extLst>
              <a:ext uri="{FF2B5EF4-FFF2-40B4-BE49-F238E27FC236}">
                <a16:creationId xmlns:a16="http://schemas.microsoft.com/office/drawing/2014/main" id="{E97A4B58-C557-2850-7ADA-444EAD5EA972}"/>
              </a:ext>
            </a:extLst>
          </p:cNvPr>
          <p:cNvSpPr>
            <a:spLocks noGrp="1"/>
          </p:cNvSpPr>
          <p:nvPr>
            <p:ph type="body" sz="quarter" idx="10"/>
          </p:nvPr>
        </p:nvSpPr>
        <p:spPr>
          <a:xfrm>
            <a:off x="652796" y="1669796"/>
            <a:ext cx="10874375" cy="4354513"/>
          </a:xfrm>
        </p:spPr>
        <p:txBody>
          <a:bodyPr/>
          <a:lstStyle/>
          <a:p>
            <a:pPr>
              <a:lnSpc>
                <a:spcPts val="2100"/>
              </a:lnSpc>
              <a:spcAft>
                <a:spcPts val="1200"/>
              </a:spcAft>
            </a:pPr>
            <a:r>
              <a:rPr lang="en-GB" sz="1400"/>
              <a:t>An </a:t>
            </a:r>
            <a:r>
              <a:rPr lang="en-GB" sz="1400" b="1">
                <a:solidFill>
                  <a:schemeClr val="accent3"/>
                </a:solidFill>
              </a:rPr>
              <a:t>Engagement Plan </a:t>
            </a:r>
            <a:r>
              <a:rPr lang="en-GB" sz="1400"/>
              <a:t>is required to detail engagement activities throughout the full LHEES process.  A timeline of the types of engagement that would be expected at each LHEES Stage is provided on the next page.</a:t>
            </a:r>
          </a:p>
          <a:p>
            <a:pPr>
              <a:lnSpc>
                <a:spcPts val="2100"/>
              </a:lnSpc>
              <a:spcAft>
                <a:spcPts val="1200"/>
              </a:spcAft>
            </a:pPr>
            <a:r>
              <a:rPr lang="en-GB" sz="1400"/>
              <a:t>In addition, Engagement Plans should be created for some specific stakeholders to track engagement, where the engagement is key to the LHEES strategy/development (e.g. for some Tier 1 stakeholders or a specific heat network project).</a:t>
            </a:r>
          </a:p>
          <a:p>
            <a:pPr>
              <a:lnSpc>
                <a:spcPts val="2100"/>
              </a:lnSpc>
              <a:spcAft>
                <a:spcPts val="1200"/>
              </a:spcAft>
            </a:pPr>
            <a:r>
              <a:rPr lang="en-GB" sz="1400"/>
              <a:t>The LHEES Methodology (</a:t>
            </a:r>
            <a:r>
              <a:rPr lang="en-GB" sz="1400" i="1"/>
              <a:t>section 3.1.2</a:t>
            </a:r>
            <a:r>
              <a:rPr lang="en-GB" sz="1400"/>
              <a:t>) specifies that the Engagement Plan should cover the following aspects:</a:t>
            </a:r>
          </a:p>
          <a:p>
            <a:pPr marL="360000" indent="-285750">
              <a:lnSpc>
                <a:spcPts val="2100"/>
              </a:lnSpc>
              <a:spcAft>
                <a:spcPts val="1200"/>
              </a:spcAft>
              <a:buFont typeface="Arial" panose="020B0604020202020204" pitchFamily="34" charset="0"/>
              <a:buChar char="•"/>
            </a:pPr>
            <a:r>
              <a:rPr lang="en-GB" sz="1400"/>
              <a:t>Purpose of engagement</a:t>
            </a:r>
          </a:p>
          <a:p>
            <a:pPr marL="360000" indent="-285750">
              <a:lnSpc>
                <a:spcPts val="2100"/>
              </a:lnSpc>
              <a:spcAft>
                <a:spcPts val="1200"/>
              </a:spcAft>
              <a:buFont typeface="Arial" panose="020B0604020202020204" pitchFamily="34" charset="0"/>
              <a:buChar char="•"/>
            </a:pPr>
            <a:r>
              <a:rPr lang="en-GB" sz="1400"/>
              <a:t>Frequency of engagement</a:t>
            </a:r>
          </a:p>
          <a:p>
            <a:pPr marL="360000" indent="-285750">
              <a:lnSpc>
                <a:spcPts val="2100"/>
              </a:lnSpc>
              <a:spcAft>
                <a:spcPts val="1200"/>
              </a:spcAft>
              <a:buFont typeface="Arial" panose="020B0604020202020204" pitchFamily="34" charset="0"/>
              <a:buChar char="•"/>
            </a:pPr>
            <a:r>
              <a:rPr lang="en-GB" sz="1400"/>
              <a:t>Type of information required</a:t>
            </a:r>
          </a:p>
          <a:p>
            <a:pPr marL="360000" indent="-285750">
              <a:lnSpc>
                <a:spcPts val="2100"/>
              </a:lnSpc>
              <a:spcAft>
                <a:spcPts val="1200"/>
              </a:spcAft>
              <a:buFont typeface="Arial" panose="020B0604020202020204" pitchFamily="34" charset="0"/>
              <a:buChar char="•"/>
            </a:pPr>
            <a:r>
              <a:rPr lang="en-GB" sz="1400"/>
              <a:t>Stakeholder’s priorities, interest and expectations for LHEES</a:t>
            </a:r>
          </a:p>
          <a:p>
            <a:pPr marL="360000" indent="-285750">
              <a:lnSpc>
                <a:spcPts val="2100"/>
              </a:lnSpc>
              <a:spcAft>
                <a:spcPts val="1200"/>
              </a:spcAft>
              <a:buFont typeface="Arial" panose="020B0604020202020204" pitchFamily="34" charset="0"/>
              <a:buChar char="•"/>
            </a:pPr>
            <a:r>
              <a:rPr lang="en-GB" sz="1400"/>
              <a:t>Level of involvement with LHEES delivery</a:t>
            </a:r>
          </a:p>
          <a:p>
            <a:pPr>
              <a:lnSpc>
                <a:spcPts val="2100"/>
              </a:lnSpc>
            </a:pPr>
            <a:endParaRPr lang="en-GB" sz="1400"/>
          </a:p>
        </p:txBody>
      </p:sp>
      <p:sp>
        <p:nvSpPr>
          <p:cNvPr id="5" name="Chevron 20">
            <a:extLst>
              <a:ext uri="{FF2B5EF4-FFF2-40B4-BE49-F238E27FC236}">
                <a16:creationId xmlns:a16="http://schemas.microsoft.com/office/drawing/2014/main" id="{D87628D6-8528-4FE4-EFAC-4BE31C21AC01}"/>
              </a:ext>
            </a:extLst>
          </p:cNvPr>
          <p:cNvSpPr>
            <a:spLocks/>
          </p:cNvSpPr>
          <p:nvPr/>
        </p:nvSpPr>
        <p:spPr>
          <a:xfrm>
            <a:off x="0" y="2339"/>
            <a:ext cx="2256810" cy="481581"/>
          </a:xfrm>
          <a:prstGeom prst="chevron">
            <a:avLst>
              <a:gd name="adj" fmla="val 20758"/>
            </a:avLst>
          </a:prstGeom>
          <a:solidFill>
            <a:schemeClr val="accent3"/>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Plan</a:t>
            </a:r>
            <a:endParaRPr lang="en-US" sz="2000">
              <a:solidFill>
                <a:srgbClr val="FFFFFF"/>
              </a:solidFill>
            </a:endParaRPr>
          </a:p>
        </p:txBody>
      </p:sp>
    </p:spTree>
    <p:extLst>
      <p:ext uri="{BB962C8B-B14F-4D97-AF65-F5344CB8AC3E}">
        <p14:creationId xmlns:p14="http://schemas.microsoft.com/office/powerpoint/2010/main" val="2095599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Straight Connector 88">
            <a:extLst>
              <a:ext uri="{FF2B5EF4-FFF2-40B4-BE49-F238E27FC236}">
                <a16:creationId xmlns:a16="http://schemas.microsoft.com/office/drawing/2014/main" id="{F59EA90E-F8D8-045C-26A5-5D6E22D63AAF}"/>
              </a:ext>
            </a:extLst>
          </p:cNvPr>
          <p:cNvCxnSpPr>
            <a:cxnSpLocks/>
          </p:cNvCxnSpPr>
          <p:nvPr/>
        </p:nvCxnSpPr>
        <p:spPr>
          <a:xfrm>
            <a:off x="10289853" y="2689771"/>
            <a:ext cx="0" cy="864364"/>
          </a:xfrm>
          <a:prstGeom prst="line">
            <a:avLst/>
          </a:prstGeom>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a:xfrm>
            <a:off x="532027" y="970638"/>
            <a:ext cx="8217526" cy="541970"/>
          </a:xfrm>
        </p:spPr>
        <p:txBody>
          <a:bodyPr/>
          <a:lstStyle/>
          <a:p>
            <a:r>
              <a:rPr lang="en-GB"/>
              <a:t>LHEES Engagement Timeline</a:t>
            </a:r>
          </a:p>
        </p:txBody>
      </p:sp>
      <p:cxnSp>
        <p:nvCxnSpPr>
          <p:cNvPr id="4" name="Straight Connector 3">
            <a:extLst>
              <a:ext uri="{FF2B5EF4-FFF2-40B4-BE49-F238E27FC236}">
                <a16:creationId xmlns:a16="http://schemas.microsoft.com/office/drawing/2014/main" id="{A95BA4F9-8159-EB71-0B62-50099FD83F79}"/>
              </a:ext>
            </a:extLst>
          </p:cNvPr>
          <p:cNvCxnSpPr>
            <a:cxnSpLocks/>
          </p:cNvCxnSpPr>
          <p:nvPr/>
        </p:nvCxnSpPr>
        <p:spPr>
          <a:xfrm flipV="1">
            <a:off x="439244" y="3833797"/>
            <a:ext cx="11342571" cy="1153"/>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0F0C3543-75FB-C3B1-02B7-134ADCE541E7}"/>
              </a:ext>
            </a:extLst>
          </p:cNvPr>
          <p:cNvCxnSpPr>
            <a:cxnSpLocks/>
          </p:cNvCxnSpPr>
          <p:nvPr/>
        </p:nvCxnSpPr>
        <p:spPr>
          <a:xfrm flipH="1">
            <a:off x="6140284" y="3834710"/>
            <a:ext cx="0" cy="252000"/>
          </a:xfrm>
          <a:prstGeom prst="line">
            <a:avLst/>
          </a:prstGeom>
          <a:noFill/>
          <a:ln w="12700" cap="flat" cmpd="sng" algn="ctr">
            <a:solidFill>
              <a:schemeClr val="tx1"/>
            </a:solidFill>
            <a:prstDash val="solid"/>
            <a:miter lim="800000"/>
          </a:ln>
          <a:effectLst/>
        </p:spPr>
      </p:cxnSp>
      <p:cxnSp>
        <p:nvCxnSpPr>
          <p:cNvPr id="22" name="Straight Connector 21">
            <a:extLst>
              <a:ext uri="{FF2B5EF4-FFF2-40B4-BE49-F238E27FC236}">
                <a16:creationId xmlns:a16="http://schemas.microsoft.com/office/drawing/2014/main" id="{692C457E-14E1-B0B3-49CA-7AC27E7ADD9D}"/>
              </a:ext>
            </a:extLst>
          </p:cNvPr>
          <p:cNvCxnSpPr>
            <a:cxnSpLocks/>
          </p:cNvCxnSpPr>
          <p:nvPr/>
        </p:nvCxnSpPr>
        <p:spPr>
          <a:xfrm flipH="1">
            <a:off x="3315899" y="3834710"/>
            <a:ext cx="0" cy="252000"/>
          </a:xfrm>
          <a:prstGeom prst="line">
            <a:avLst/>
          </a:prstGeom>
          <a:noFill/>
          <a:ln w="12700" cap="flat" cmpd="sng" algn="ctr">
            <a:solidFill>
              <a:schemeClr val="tx1"/>
            </a:solidFill>
            <a:prstDash val="solid"/>
            <a:miter lim="800000"/>
          </a:ln>
          <a:effectLst/>
        </p:spPr>
      </p:cxnSp>
      <p:cxnSp>
        <p:nvCxnSpPr>
          <p:cNvPr id="24" name="Straight Connector 23">
            <a:extLst>
              <a:ext uri="{FF2B5EF4-FFF2-40B4-BE49-F238E27FC236}">
                <a16:creationId xmlns:a16="http://schemas.microsoft.com/office/drawing/2014/main" id="{02C9E473-B456-8906-F24D-2DADBC1583AE}"/>
              </a:ext>
            </a:extLst>
          </p:cNvPr>
          <p:cNvCxnSpPr>
            <a:cxnSpLocks/>
          </p:cNvCxnSpPr>
          <p:nvPr/>
        </p:nvCxnSpPr>
        <p:spPr>
          <a:xfrm flipH="1">
            <a:off x="8964669" y="3834710"/>
            <a:ext cx="0" cy="252000"/>
          </a:xfrm>
          <a:prstGeom prst="line">
            <a:avLst/>
          </a:prstGeom>
          <a:noFill/>
          <a:ln w="12700" cap="flat" cmpd="sng" algn="ctr">
            <a:solidFill>
              <a:schemeClr val="tx1"/>
            </a:solidFill>
            <a:prstDash val="solid"/>
            <a:miter lim="800000"/>
          </a:ln>
          <a:effectLst/>
        </p:spPr>
      </p:cxnSp>
      <p:cxnSp>
        <p:nvCxnSpPr>
          <p:cNvPr id="26" name="Straight Connector 25">
            <a:extLst>
              <a:ext uri="{FF2B5EF4-FFF2-40B4-BE49-F238E27FC236}">
                <a16:creationId xmlns:a16="http://schemas.microsoft.com/office/drawing/2014/main" id="{A5DCE039-DF4F-094B-76AB-6AA36E9837DD}"/>
              </a:ext>
            </a:extLst>
          </p:cNvPr>
          <p:cNvCxnSpPr>
            <a:cxnSpLocks/>
          </p:cNvCxnSpPr>
          <p:nvPr/>
        </p:nvCxnSpPr>
        <p:spPr>
          <a:xfrm flipH="1">
            <a:off x="1903706" y="3834710"/>
            <a:ext cx="0" cy="252000"/>
          </a:xfrm>
          <a:prstGeom prst="line">
            <a:avLst/>
          </a:prstGeom>
          <a:noFill/>
          <a:ln w="12700" cap="flat" cmpd="sng" algn="ctr">
            <a:solidFill>
              <a:schemeClr val="tx1"/>
            </a:solidFill>
            <a:prstDash val="solid"/>
            <a:miter lim="800000"/>
          </a:ln>
          <a:effectLst/>
        </p:spPr>
      </p:cxnSp>
      <p:cxnSp>
        <p:nvCxnSpPr>
          <p:cNvPr id="28" name="Straight Connector 27">
            <a:extLst>
              <a:ext uri="{FF2B5EF4-FFF2-40B4-BE49-F238E27FC236}">
                <a16:creationId xmlns:a16="http://schemas.microsoft.com/office/drawing/2014/main" id="{88A39A52-E30B-91C9-DD23-08BEC5851F88}"/>
              </a:ext>
            </a:extLst>
          </p:cNvPr>
          <p:cNvCxnSpPr>
            <a:cxnSpLocks/>
          </p:cNvCxnSpPr>
          <p:nvPr/>
        </p:nvCxnSpPr>
        <p:spPr>
          <a:xfrm flipH="1">
            <a:off x="4692912" y="3834710"/>
            <a:ext cx="0" cy="252000"/>
          </a:xfrm>
          <a:prstGeom prst="line">
            <a:avLst/>
          </a:prstGeom>
          <a:noFill/>
          <a:ln w="12700" cap="flat" cmpd="sng" algn="ctr">
            <a:solidFill>
              <a:schemeClr val="tx1"/>
            </a:solidFill>
            <a:prstDash val="solid"/>
            <a:miter lim="800000"/>
          </a:ln>
          <a:effectLst/>
        </p:spPr>
      </p:cxnSp>
      <p:cxnSp>
        <p:nvCxnSpPr>
          <p:cNvPr id="30" name="Straight Connector 29">
            <a:extLst>
              <a:ext uri="{FF2B5EF4-FFF2-40B4-BE49-F238E27FC236}">
                <a16:creationId xmlns:a16="http://schemas.microsoft.com/office/drawing/2014/main" id="{4059CC2D-6879-E41F-7BBB-8E44AFFBE5C5}"/>
              </a:ext>
            </a:extLst>
          </p:cNvPr>
          <p:cNvCxnSpPr>
            <a:cxnSpLocks/>
          </p:cNvCxnSpPr>
          <p:nvPr/>
        </p:nvCxnSpPr>
        <p:spPr>
          <a:xfrm flipH="1">
            <a:off x="7587656" y="3834710"/>
            <a:ext cx="0" cy="252000"/>
          </a:xfrm>
          <a:prstGeom prst="line">
            <a:avLst/>
          </a:prstGeom>
          <a:noFill/>
          <a:ln w="12700" cap="flat" cmpd="sng" algn="ctr">
            <a:solidFill>
              <a:schemeClr val="tx1"/>
            </a:solidFill>
            <a:prstDash val="solid"/>
            <a:miter lim="800000"/>
          </a:ln>
          <a:effectLst/>
        </p:spPr>
      </p:cxnSp>
      <p:cxnSp>
        <p:nvCxnSpPr>
          <p:cNvPr id="32" name="Straight Connector 31">
            <a:extLst>
              <a:ext uri="{FF2B5EF4-FFF2-40B4-BE49-F238E27FC236}">
                <a16:creationId xmlns:a16="http://schemas.microsoft.com/office/drawing/2014/main" id="{F773985B-197E-9506-E5E5-18C9BDF5D89E}"/>
              </a:ext>
            </a:extLst>
          </p:cNvPr>
          <p:cNvCxnSpPr>
            <a:cxnSpLocks/>
          </p:cNvCxnSpPr>
          <p:nvPr/>
        </p:nvCxnSpPr>
        <p:spPr>
          <a:xfrm flipH="1">
            <a:off x="10251247" y="3830609"/>
            <a:ext cx="0" cy="252000"/>
          </a:xfrm>
          <a:prstGeom prst="line">
            <a:avLst/>
          </a:prstGeom>
          <a:noFill/>
          <a:ln w="12700" cap="flat" cmpd="sng" algn="ctr">
            <a:solidFill>
              <a:schemeClr val="tx1"/>
            </a:solidFill>
            <a:prstDash val="solid"/>
            <a:miter lim="800000"/>
          </a:ln>
          <a:effectLst/>
        </p:spPr>
      </p:cxnSp>
      <p:sp>
        <p:nvSpPr>
          <p:cNvPr id="39" name="Rectangle: Rounded Corners 38">
            <a:extLst>
              <a:ext uri="{FF2B5EF4-FFF2-40B4-BE49-F238E27FC236}">
                <a16:creationId xmlns:a16="http://schemas.microsoft.com/office/drawing/2014/main" id="{65CE7746-B6C0-B660-7F76-E4544BBF3201}"/>
              </a:ext>
            </a:extLst>
          </p:cNvPr>
          <p:cNvSpPr/>
          <p:nvPr/>
        </p:nvSpPr>
        <p:spPr>
          <a:xfrm>
            <a:off x="2203944" y="3744816"/>
            <a:ext cx="804478" cy="167176"/>
          </a:xfrm>
          <a:prstGeom prst="roundRect">
            <a:avLst/>
          </a:prstGeom>
          <a:solidFill>
            <a:srgbClr val="E66E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439AE1EE-58FC-F920-4699-938284041F50}"/>
              </a:ext>
            </a:extLst>
          </p:cNvPr>
          <p:cNvSpPr/>
          <p:nvPr/>
        </p:nvSpPr>
        <p:spPr>
          <a:xfrm>
            <a:off x="3511635" y="3743823"/>
            <a:ext cx="612399" cy="167179"/>
          </a:xfrm>
          <a:prstGeom prst="roundRect">
            <a:avLst/>
          </a:prstGeom>
          <a:solidFill>
            <a:srgbClr val="E66E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834F54C-F9B9-5473-C17A-4728354AFC1E}"/>
              </a:ext>
            </a:extLst>
          </p:cNvPr>
          <p:cNvSpPr/>
          <p:nvPr/>
        </p:nvSpPr>
        <p:spPr>
          <a:xfrm>
            <a:off x="10587278" y="3744815"/>
            <a:ext cx="612399" cy="167179"/>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0" name="Group 59">
            <a:extLst>
              <a:ext uri="{FF2B5EF4-FFF2-40B4-BE49-F238E27FC236}">
                <a16:creationId xmlns:a16="http://schemas.microsoft.com/office/drawing/2014/main" id="{4AC70BF7-21B2-8EB4-4A27-4C475742323E}"/>
              </a:ext>
            </a:extLst>
          </p:cNvPr>
          <p:cNvGrpSpPr/>
          <p:nvPr/>
        </p:nvGrpSpPr>
        <p:grpSpPr>
          <a:xfrm>
            <a:off x="553835" y="1815063"/>
            <a:ext cx="1858905" cy="1401246"/>
            <a:chOff x="1619621" y="1441182"/>
            <a:chExt cx="1858905" cy="1727960"/>
          </a:xfrm>
        </p:grpSpPr>
        <p:sp>
          <p:nvSpPr>
            <p:cNvPr id="47" name="Rectangle: Rounded Corners 46">
              <a:hlinkClick r:id="rId5" action="ppaction://hlinksldjump"/>
              <a:extLst>
                <a:ext uri="{FF2B5EF4-FFF2-40B4-BE49-F238E27FC236}">
                  <a16:creationId xmlns:a16="http://schemas.microsoft.com/office/drawing/2014/main" id="{BD852CA6-E0D8-0A21-45D2-3E5097803E30}"/>
                </a:ext>
              </a:extLst>
            </p:cNvPr>
            <p:cNvSpPr/>
            <p:nvPr/>
          </p:nvSpPr>
          <p:spPr>
            <a:xfrm>
              <a:off x="1619621" y="1441182"/>
              <a:ext cx="1857430" cy="218589"/>
            </a:xfrm>
            <a:prstGeom prst="roundRect">
              <a:avLst>
                <a:gd name="adj" fmla="val 6830"/>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1: Key Activity</a:t>
              </a:r>
              <a:endParaRPr lang="en-GB" sz="900" i="1">
                <a:solidFill>
                  <a:schemeClr val="bg1"/>
                </a:solidFill>
              </a:endParaRPr>
            </a:p>
          </p:txBody>
        </p:sp>
        <p:sp>
          <p:nvSpPr>
            <p:cNvPr id="48" name="TextBox 47">
              <a:extLst>
                <a:ext uri="{FF2B5EF4-FFF2-40B4-BE49-F238E27FC236}">
                  <a16:creationId xmlns:a16="http://schemas.microsoft.com/office/drawing/2014/main" id="{41B0E92E-7AE2-96ED-A122-7DB5BA6D4860}"/>
                </a:ext>
              </a:extLst>
            </p:cNvPr>
            <p:cNvSpPr txBox="1"/>
            <p:nvPr/>
          </p:nvSpPr>
          <p:spPr>
            <a:xfrm>
              <a:off x="1621096" y="1688945"/>
              <a:ext cx="1857430" cy="1480197"/>
            </a:xfrm>
            <a:prstGeom prst="rect">
              <a:avLst/>
            </a:prstGeom>
            <a:solidFill>
              <a:schemeClr val="bg1">
                <a:lumMod val="95000"/>
              </a:schemeClr>
            </a:solidFill>
          </p:spPr>
          <p:txBody>
            <a:bodyPr wrap="square">
              <a:spAutoFit/>
            </a:bodyPr>
            <a:lstStyle/>
            <a:p>
              <a:pPr algn="ctr"/>
              <a:r>
                <a:rPr lang="en-GB" sz="900" b="1">
                  <a:solidFill>
                    <a:schemeClr val="accent6"/>
                  </a:solidFill>
                </a:rPr>
                <a:t>Stakeholder Mapping and Engagement Planning</a:t>
              </a:r>
            </a:p>
            <a:p>
              <a:pPr algn="ctr"/>
              <a:r>
                <a:rPr lang="en-GB" sz="900"/>
                <a:t>Engage with the Council to identify, map and prioritise key stakeholders. </a:t>
              </a:r>
            </a:p>
            <a:p>
              <a:pPr algn="ctr"/>
              <a:r>
                <a:rPr lang="en-GB" sz="900"/>
                <a:t>Map stakeholder attendance against defined engagement activity. </a:t>
              </a:r>
            </a:p>
            <a:p>
              <a:pPr algn="ctr"/>
              <a:endParaRPr lang="en-GB" sz="900">
                <a:solidFill>
                  <a:schemeClr val="accent1"/>
                </a:solidFill>
                <a:highlight>
                  <a:srgbClr val="FFFF00"/>
                </a:highlight>
              </a:endParaRPr>
            </a:p>
            <a:p>
              <a:pPr algn="ctr"/>
              <a:r>
                <a:rPr lang="en-GB" sz="900" b="1"/>
                <a:t>Stakeholders: </a:t>
              </a:r>
              <a:r>
                <a:rPr lang="en-GB" sz="900"/>
                <a:t>Council</a:t>
              </a:r>
            </a:p>
          </p:txBody>
        </p:sp>
      </p:grpSp>
      <p:grpSp>
        <p:nvGrpSpPr>
          <p:cNvPr id="62" name="Group 61">
            <a:extLst>
              <a:ext uri="{FF2B5EF4-FFF2-40B4-BE49-F238E27FC236}">
                <a16:creationId xmlns:a16="http://schemas.microsoft.com/office/drawing/2014/main" id="{C37AAF4C-8267-FF8E-3778-4ACC2892DF5F}"/>
              </a:ext>
            </a:extLst>
          </p:cNvPr>
          <p:cNvGrpSpPr/>
          <p:nvPr/>
        </p:nvGrpSpPr>
        <p:grpSpPr>
          <a:xfrm>
            <a:off x="468401" y="4279001"/>
            <a:ext cx="2293550" cy="1654879"/>
            <a:chOff x="1080760" y="4631906"/>
            <a:chExt cx="1859849" cy="1756032"/>
          </a:xfrm>
        </p:grpSpPr>
        <p:sp>
          <p:nvSpPr>
            <p:cNvPr id="44" name="Rectangle: Rounded Corners 43">
              <a:hlinkClick r:id="rId6" action="ppaction://hlinksldjump"/>
              <a:extLst>
                <a:ext uri="{FF2B5EF4-FFF2-40B4-BE49-F238E27FC236}">
                  <a16:creationId xmlns:a16="http://schemas.microsoft.com/office/drawing/2014/main" id="{8A56DCC1-2C4F-82B9-E813-1B60E1820F32}"/>
                </a:ext>
              </a:extLst>
            </p:cNvPr>
            <p:cNvSpPr/>
            <p:nvPr/>
          </p:nvSpPr>
          <p:spPr>
            <a:xfrm>
              <a:off x="1080760" y="4631906"/>
              <a:ext cx="1859849" cy="218589"/>
            </a:xfrm>
            <a:prstGeom prst="roundRect">
              <a:avLst>
                <a:gd name="adj" fmla="val 6830"/>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1: Workshop</a:t>
              </a:r>
              <a:endParaRPr lang="en-GB" sz="900" i="1">
                <a:solidFill>
                  <a:schemeClr val="bg1"/>
                </a:solidFill>
              </a:endParaRPr>
            </a:p>
          </p:txBody>
        </p:sp>
        <p:sp>
          <p:nvSpPr>
            <p:cNvPr id="45" name="TextBox 44">
              <a:extLst>
                <a:ext uri="{FF2B5EF4-FFF2-40B4-BE49-F238E27FC236}">
                  <a16:creationId xmlns:a16="http://schemas.microsoft.com/office/drawing/2014/main" id="{BF0B9929-8D1F-177A-97D7-04816E4C128E}"/>
                </a:ext>
              </a:extLst>
            </p:cNvPr>
            <p:cNvSpPr txBox="1"/>
            <p:nvPr/>
          </p:nvSpPr>
          <p:spPr>
            <a:xfrm>
              <a:off x="1080761" y="4883667"/>
              <a:ext cx="1859848" cy="1504271"/>
            </a:xfrm>
            <a:prstGeom prst="rect">
              <a:avLst/>
            </a:prstGeom>
            <a:solidFill>
              <a:schemeClr val="bg1">
                <a:lumMod val="95000"/>
              </a:schemeClr>
            </a:solidFill>
          </p:spPr>
          <p:txBody>
            <a:bodyPr wrap="square">
              <a:spAutoFit/>
            </a:bodyPr>
            <a:lstStyle/>
            <a:p>
              <a:pPr algn="ctr"/>
              <a:r>
                <a:rPr lang="en-GB" sz="900" b="1">
                  <a:solidFill>
                    <a:srgbClr val="C83C96"/>
                  </a:solidFill>
                </a:rPr>
                <a:t>Objectives Setting</a:t>
              </a:r>
            </a:p>
            <a:p>
              <a:pPr algn="ctr"/>
              <a:r>
                <a:rPr lang="en-GB" sz="900"/>
                <a:t>Drive engagement and awareness for the stakeholders, framing this around key questions and knowledge requirements that each of them has. Ensure stakeholders understand the role they will play in LHEES.</a:t>
              </a:r>
            </a:p>
            <a:p>
              <a:pPr algn="ctr"/>
              <a:endParaRPr lang="en-GB" sz="900">
                <a:solidFill>
                  <a:schemeClr val="accent1"/>
                </a:solidFill>
              </a:endParaRPr>
            </a:p>
            <a:p>
              <a:pPr algn="ctr"/>
              <a:r>
                <a:rPr lang="en-GB" sz="900" b="1"/>
                <a:t>Stakeholders: </a:t>
              </a:r>
              <a:r>
                <a:rPr lang="en-GB" sz="900"/>
                <a:t>All internal and priority external stakeholders</a:t>
              </a:r>
            </a:p>
          </p:txBody>
        </p:sp>
      </p:grpSp>
      <p:grpSp>
        <p:nvGrpSpPr>
          <p:cNvPr id="67" name="Group 66">
            <a:extLst>
              <a:ext uri="{FF2B5EF4-FFF2-40B4-BE49-F238E27FC236}">
                <a16:creationId xmlns:a16="http://schemas.microsoft.com/office/drawing/2014/main" id="{B4712FF0-FD56-E053-EC21-FAB3916465F6}"/>
              </a:ext>
            </a:extLst>
          </p:cNvPr>
          <p:cNvGrpSpPr/>
          <p:nvPr/>
        </p:nvGrpSpPr>
        <p:grpSpPr>
          <a:xfrm>
            <a:off x="2783360" y="1747632"/>
            <a:ext cx="1857430" cy="1596126"/>
            <a:chOff x="3549574" y="1435159"/>
            <a:chExt cx="1857430" cy="1487814"/>
          </a:xfrm>
        </p:grpSpPr>
        <p:sp>
          <p:nvSpPr>
            <p:cNvPr id="134" name="Rectangle: Rounded Corners 133">
              <a:extLst>
                <a:ext uri="{FF2B5EF4-FFF2-40B4-BE49-F238E27FC236}">
                  <a16:creationId xmlns:a16="http://schemas.microsoft.com/office/drawing/2014/main" id="{F84FB2A1-78BD-8005-7486-80C828C36FAE}"/>
                </a:ext>
              </a:extLst>
            </p:cNvPr>
            <p:cNvSpPr/>
            <p:nvPr/>
          </p:nvSpPr>
          <p:spPr>
            <a:xfrm>
              <a:off x="3549574" y="1435159"/>
              <a:ext cx="1857430" cy="218589"/>
            </a:xfrm>
            <a:prstGeom prst="roundRect">
              <a:avLst>
                <a:gd name="adj" fmla="val 6830"/>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2: 1-2-1 Meetings</a:t>
              </a:r>
              <a:endParaRPr lang="en-GB" sz="900" i="1">
                <a:solidFill>
                  <a:schemeClr val="bg1"/>
                </a:solidFill>
              </a:endParaRPr>
            </a:p>
          </p:txBody>
        </p:sp>
        <p:sp>
          <p:nvSpPr>
            <p:cNvPr id="135" name="TextBox 134">
              <a:extLst>
                <a:ext uri="{FF2B5EF4-FFF2-40B4-BE49-F238E27FC236}">
                  <a16:creationId xmlns:a16="http://schemas.microsoft.com/office/drawing/2014/main" id="{46FD2E14-D618-5FC5-7EEA-91D3604B9D49}"/>
                </a:ext>
              </a:extLst>
            </p:cNvPr>
            <p:cNvSpPr txBox="1"/>
            <p:nvPr/>
          </p:nvSpPr>
          <p:spPr>
            <a:xfrm>
              <a:off x="3549574" y="1674997"/>
              <a:ext cx="1857430" cy="1247976"/>
            </a:xfrm>
            <a:prstGeom prst="rect">
              <a:avLst/>
            </a:prstGeom>
            <a:solidFill>
              <a:schemeClr val="bg1">
                <a:lumMod val="95000"/>
              </a:schemeClr>
            </a:solidFill>
          </p:spPr>
          <p:txBody>
            <a:bodyPr wrap="square">
              <a:spAutoFit/>
            </a:bodyPr>
            <a:lstStyle/>
            <a:p>
              <a:pPr algn="ctr"/>
              <a:r>
                <a:rPr lang="en-GB" sz="900" b="1">
                  <a:solidFill>
                    <a:srgbClr val="E66E23"/>
                  </a:solidFill>
                </a:rPr>
                <a:t>Data Collection</a:t>
              </a:r>
            </a:p>
            <a:p>
              <a:pPr algn="ctr"/>
              <a:r>
                <a:rPr lang="en-GB" sz="900"/>
                <a:t>Circulate a combined RFI for LHEES to enable the assembly of key datasets. If required, engage with stakeholders that own datasets and can support with data sharing.</a:t>
              </a:r>
              <a:endParaRPr lang="en-GB" sz="900">
                <a:solidFill>
                  <a:schemeClr val="accent1"/>
                </a:solidFill>
              </a:endParaRPr>
            </a:p>
            <a:p>
              <a:pPr algn="ctr"/>
              <a:endParaRPr lang="en-GB" sz="900">
                <a:solidFill>
                  <a:schemeClr val="accent1"/>
                </a:solidFill>
              </a:endParaRPr>
            </a:p>
            <a:p>
              <a:pPr algn="ctr"/>
              <a:r>
                <a:rPr lang="en-GB" sz="900" b="1"/>
                <a:t>Stakeholders: </a:t>
              </a:r>
              <a:r>
                <a:rPr lang="en-GB" sz="900"/>
                <a:t>Council, RSL, DNO, EST and SGN</a:t>
              </a:r>
            </a:p>
          </p:txBody>
        </p:sp>
      </p:grpSp>
      <p:grpSp>
        <p:nvGrpSpPr>
          <p:cNvPr id="68" name="Group 67">
            <a:extLst>
              <a:ext uri="{FF2B5EF4-FFF2-40B4-BE49-F238E27FC236}">
                <a16:creationId xmlns:a16="http://schemas.microsoft.com/office/drawing/2014/main" id="{E60214F4-2F6E-009B-7C65-C040828C0E2C}"/>
              </a:ext>
            </a:extLst>
          </p:cNvPr>
          <p:cNvGrpSpPr/>
          <p:nvPr/>
        </p:nvGrpSpPr>
        <p:grpSpPr>
          <a:xfrm>
            <a:off x="2984039" y="4344753"/>
            <a:ext cx="2245734" cy="1758092"/>
            <a:chOff x="5482730" y="1434934"/>
            <a:chExt cx="1857431" cy="2012595"/>
          </a:xfrm>
        </p:grpSpPr>
        <p:sp>
          <p:nvSpPr>
            <p:cNvPr id="136" name="Rectangle: Rounded Corners 135">
              <a:extLst>
                <a:ext uri="{FF2B5EF4-FFF2-40B4-BE49-F238E27FC236}">
                  <a16:creationId xmlns:a16="http://schemas.microsoft.com/office/drawing/2014/main" id="{B96FBEF7-036E-580C-3103-6C7239B0B71B}"/>
                </a:ext>
              </a:extLst>
            </p:cNvPr>
            <p:cNvSpPr/>
            <p:nvPr/>
          </p:nvSpPr>
          <p:spPr>
            <a:xfrm>
              <a:off x="5482730" y="1434934"/>
              <a:ext cx="1857431" cy="218589"/>
            </a:xfrm>
            <a:prstGeom prst="roundRect">
              <a:avLst>
                <a:gd name="adj" fmla="val 683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3: 1-2-1 Meetings</a:t>
              </a:r>
              <a:endParaRPr lang="en-GB" sz="900" i="1">
                <a:solidFill>
                  <a:schemeClr val="bg1"/>
                </a:solidFill>
              </a:endParaRPr>
            </a:p>
          </p:txBody>
        </p:sp>
        <p:sp>
          <p:nvSpPr>
            <p:cNvPr id="137" name="TextBox 136">
              <a:extLst>
                <a:ext uri="{FF2B5EF4-FFF2-40B4-BE49-F238E27FC236}">
                  <a16:creationId xmlns:a16="http://schemas.microsoft.com/office/drawing/2014/main" id="{CF98F39F-0292-7C29-5D80-ACA466F85C7C}"/>
                </a:ext>
              </a:extLst>
            </p:cNvPr>
            <p:cNvSpPr txBox="1"/>
            <p:nvPr/>
          </p:nvSpPr>
          <p:spPr>
            <a:xfrm>
              <a:off x="5487924" y="1693203"/>
              <a:ext cx="1847045" cy="1754326"/>
            </a:xfrm>
            <a:prstGeom prst="rect">
              <a:avLst/>
            </a:prstGeom>
            <a:solidFill>
              <a:schemeClr val="bg1">
                <a:lumMod val="95000"/>
              </a:schemeClr>
            </a:solidFill>
          </p:spPr>
          <p:txBody>
            <a:bodyPr wrap="square">
              <a:spAutoFit/>
            </a:bodyPr>
            <a:lstStyle/>
            <a:p>
              <a:pPr algn="ctr"/>
              <a:r>
                <a:rPr lang="en-GB" sz="900" b="1">
                  <a:solidFill>
                    <a:srgbClr val="E66E23"/>
                  </a:solidFill>
                </a:rPr>
                <a:t>Baseline Feedback </a:t>
              </a:r>
            </a:p>
            <a:p>
              <a:pPr algn="ctr"/>
              <a:r>
                <a:rPr lang="en-GB" sz="900"/>
                <a:t>Work closely with the Council to visualise baseline information. The output report should be engaging and compatible with the Councils IT system. </a:t>
              </a:r>
            </a:p>
            <a:p>
              <a:pPr algn="ctr"/>
              <a:r>
                <a:rPr lang="en-GB" sz="900"/>
                <a:t>Engage specifically on HN zoning, as per LHEES Guidance/Methodology.</a:t>
              </a:r>
            </a:p>
            <a:p>
              <a:pPr algn="ctr"/>
              <a:endParaRPr lang="en-GB" sz="900" b="1">
                <a:highlight>
                  <a:srgbClr val="FFFF00"/>
                </a:highlight>
              </a:endParaRPr>
            </a:p>
            <a:p>
              <a:pPr algn="ctr"/>
              <a:r>
                <a:rPr lang="en-GB" sz="900" b="1"/>
                <a:t>Stakeholders: </a:t>
              </a:r>
              <a:r>
                <a:rPr lang="en-GB" sz="900"/>
                <a:t>Council + others from mapping</a:t>
              </a:r>
            </a:p>
          </p:txBody>
        </p:sp>
      </p:grpSp>
      <p:grpSp>
        <p:nvGrpSpPr>
          <p:cNvPr id="59" name="Group 58">
            <a:extLst>
              <a:ext uri="{FF2B5EF4-FFF2-40B4-BE49-F238E27FC236}">
                <a16:creationId xmlns:a16="http://schemas.microsoft.com/office/drawing/2014/main" id="{8C65D3A2-C577-E512-A982-C82213B3ED1E}"/>
              </a:ext>
            </a:extLst>
          </p:cNvPr>
          <p:cNvGrpSpPr/>
          <p:nvPr/>
        </p:nvGrpSpPr>
        <p:grpSpPr>
          <a:xfrm>
            <a:off x="5028345" y="1755406"/>
            <a:ext cx="1854980" cy="1587909"/>
            <a:chOff x="4931672" y="4664312"/>
            <a:chExt cx="1854980" cy="1587909"/>
          </a:xfrm>
        </p:grpSpPr>
        <p:sp>
          <p:nvSpPr>
            <p:cNvPr id="3" name="Rectangle: Rounded Corners 2">
              <a:extLst>
                <a:ext uri="{FF2B5EF4-FFF2-40B4-BE49-F238E27FC236}">
                  <a16:creationId xmlns:a16="http://schemas.microsoft.com/office/drawing/2014/main" id="{59E7E286-0F7B-7E39-A564-A1FADA1F2DC4}"/>
                </a:ext>
              </a:extLst>
            </p:cNvPr>
            <p:cNvSpPr/>
            <p:nvPr/>
          </p:nvSpPr>
          <p:spPr>
            <a:xfrm>
              <a:off x="4931672" y="4664312"/>
              <a:ext cx="1854980" cy="218589"/>
            </a:xfrm>
            <a:prstGeom prst="roundRect">
              <a:avLst>
                <a:gd name="adj" fmla="val 683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4: Workshop</a:t>
              </a:r>
              <a:endParaRPr lang="en-GB" sz="900" i="1">
                <a:solidFill>
                  <a:schemeClr val="bg1"/>
                </a:solidFill>
              </a:endParaRPr>
            </a:p>
          </p:txBody>
        </p:sp>
        <p:sp>
          <p:nvSpPr>
            <p:cNvPr id="5" name="TextBox 4">
              <a:extLst>
                <a:ext uri="{FF2B5EF4-FFF2-40B4-BE49-F238E27FC236}">
                  <a16:creationId xmlns:a16="http://schemas.microsoft.com/office/drawing/2014/main" id="{53F983A2-9FC0-6D5B-0E2A-BFD53F947CC4}"/>
                </a:ext>
              </a:extLst>
            </p:cNvPr>
            <p:cNvSpPr txBox="1"/>
            <p:nvPr/>
          </p:nvSpPr>
          <p:spPr>
            <a:xfrm>
              <a:off x="4931673" y="4913393"/>
              <a:ext cx="1854979" cy="1338828"/>
            </a:xfrm>
            <a:prstGeom prst="rect">
              <a:avLst/>
            </a:prstGeom>
            <a:solidFill>
              <a:schemeClr val="bg1">
                <a:lumMod val="95000"/>
              </a:schemeClr>
            </a:solidFill>
          </p:spPr>
          <p:txBody>
            <a:bodyPr wrap="square">
              <a:spAutoFit/>
            </a:bodyPr>
            <a:lstStyle/>
            <a:p>
              <a:pPr algn="ctr"/>
              <a:r>
                <a:rPr lang="en-GB" sz="900" b="1">
                  <a:solidFill>
                    <a:srgbClr val="C83C96"/>
                  </a:solidFill>
                </a:rPr>
                <a:t>Delivery Area Generation</a:t>
              </a:r>
            </a:p>
            <a:p>
              <a:pPr algn="ctr"/>
              <a:r>
                <a:rPr lang="en-GB" sz="900"/>
                <a:t>Interactive workshop to explore and discuss initial Delivery Areas and recommendations alongside the wider policy, strategy and delivery environment.</a:t>
              </a:r>
              <a:endParaRPr lang="en-GB" sz="900">
                <a:solidFill>
                  <a:schemeClr val="accent1"/>
                </a:solidFill>
              </a:endParaRPr>
            </a:p>
            <a:p>
              <a:pPr algn="ctr"/>
              <a:endParaRPr lang="en-GB" sz="900" b="1">
                <a:solidFill>
                  <a:schemeClr val="accent1"/>
                </a:solidFill>
              </a:endParaRPr>
            </a:p>
            <a:p>
              <a:pPr algn="ctr"/>
              <a:r>
                <a:rPr lang="en-GB" sz="900" b="1"/>
                <a:t>Stakeholders: </a:t>
              </a:r>
              <a:r>
                <a:rPr lang="en-GB" sz="900"/>
                <a:t>Council, DNO and SGN + others from mapping</a:t>
              </a:r>
            </a:p>
          </p:txBody>
        </p:sp>
      </p:grpSp>
      <p:grpSp>
        <p:nvGrpSpPr>
          <p:cNvPr id="75" name="Group 74">
            <a:extLst>
              <a:ext uri="{FF2B5EF4-FFF2-40B4-BE49-F238E27FC236}">
                <a16:creationId xmlns:a16="http://schemas.microsoft.com/office/drawing/2014/main" id="{69799064-856A-4A2F-74CF-E2D8A76D087E}"/>
              </a:ext>
            </a:extLst>
          </p:cNvPr>
          <p:cNvGrpSpPr/>
          <p:nvPr/>
        </p:nvGrpSpPr>
        <p:grpSpPr>
          <a:xfrm>
            <a:off x="6636797" y="4339005"/>
            <a:ext cx="2222042" cy="1735550"/>
            <a:chOff x="6855044" y="4625444"/>
            <a:chExt cx="1862547" cy="1735550"/>
          </a:xfrm>
        </p:grpSpPr>
        <p:sp>
          <p:nvSpPr>
            <p:cNvPr id="6" name="Rectangle: Rounded Corners 5">
              <a:extLst>
                <a:ext uri="{FF2B5EF4-FFF2-40B4-BE49-F238E27FC236}">
                  <a16:creationId xmlns:a16="http://schemas.microsoft.com/office/drawing/2014/main" id="{FC76C64C-ACB5-2603-70E3-C60192E3A360}"/>
                </a:ext>
              </a:extLst>
            </p:cNvPr>
            <p:cNvSpPr/>
            <p:nvPr/>
          </p:nvSpPr>
          <p:spPr>
            <a:xfrm>
              <a:off x="6855044" y="4625444"/>
              <a:ext cx="1854980" cy="218589"/>
            </a:xfrm>
            <a:prstGeom prst="roundRect">
              <a:avLst>
                <a:gd name="adj" fmla="val 683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6: Workshop</a:t>
              </a:r>
              <a:endParaRPr lang="en-GB" sz="900" i="1">
                <a:solidFill>
                  <a:schemeClr val="bg1"/>
                </a:solidFill>
              </a:endParaRPr>
            </a:p>
          </p:txBody>
        </p:sp>
        <p:sp>
          <p:nvSpPr>
            <p:cNvPr id="7" name="TextBox 6">
              <a:extLst>
                <a:ext uri="{FF2B5EF4-FFF2-40B4-BE49-F238E27FC236}">
                  <a16:creationId xmlns:a16="http://schemas.microsoft.com/office/drawing/2014/main" id="{6B114F49-80DC-3A37-9B8A-AE06A0B60E26}"/>
                </a:ext>
              </a:extLst>
            </p:cNvPr>
            <p:cNvSpPr txBox="1"/>
            <p:nvPr/>
          </p:nvSpPr>
          <p:spPr>
            <a:xfrm>
              <a:off x="6862612" y="4883666"/>
              <a:ext cx="1854979" cy="1477328"/>
            </a:xfrm>
            <a:prstGeom prst="rect">
              <a:avLst/>
            </a:prstGeom>
            <a:solidFill>
              <a:schemeClr val="bg1">
                <a:lumMod val="95000"/>
              </a:schemeClr>
            </a:solidFill>
          </p:spPr>
          <p:txBody>
            <a:bodyPr wrap="square">
              <a:spAutoFit/>
            </a:bodyPr>
            <a:lstStyle/>
            <a:p>
              <a:pPr algn="ctr"/>
              <a:r>
                <a:rPr lang="en-GB" sz="900" b="1">
                  <a:solidFill>
                    <a:srgbClr val="C83C96"/>
                  </a:solidFill>
                </a:rPr>
                <a:t>Finalisation of Delivery Areas / Delivery actions</a:t>
              </a:r>
            </a:p>
            <a:p>
              <a:pPr algn="ctr"/>
              <a:r>
                <a:rPr lang="en-GB" sz="900"/>
                <a:t>Set out and ask for feedback on the finalised Delivery Areas (incorporating analysis to date). Explore key actions, enablers and challenges to support content for LHEES Strategy and Delivery Plan.</a:t>
              </a:r>
            </a:p>
            <a:p>
              <a:pPr algn="ctr"/>
              <a:endParaRPr lang="en-GB" sz="900"/>
            </a:p>
            <a:p>
              <a:pPr algn="ctr"/>
              <a:r>
                <a:rPr lang="en-GB" sz="900" b="1"/>
                <a:t>Stakeholders: </a:t>
              </a:r>
              <a:r>
                <a:rPr lang="en-GB" sz="900"/>
                <a:t>Council, DNO and SGN + others from mapping</a:t>
              </a:r>
            </a:p>
          </p:txBody>
        </p:sp>
      </p:grpSp>
      <p:grpSp>
        <p:nvGrpSpPr>
          <p:cNvPr id="104" name="Group 103">
            <a:extLst>
              <a:ext uri="{FF2B5EF4-FFF2-40B4-BE49-F238E27FC236}">
                <a16:creationId xmlns:a16="http://schemas.microsoft.com/office/drawing/2014/main" id="{9CB7BF54-868F-D9DE-0710-F9519319E338}"/>
              </a:ext>
            </a:extLst>
          </p:cNvPr>
          <p:cNvGrpSpPr/>
          <p:nvPr/>
        </p:nvGrpSpPr>
        <p:grpSpPr>
          <a:xfrm>
            <a:off x="9270791" y="4355383"/>
            <a:ext cx="2188139" cy="1597050"/>
            <a:chOff x="8768388" y="4625444"/>
            <a:chExt cx="1862547" cy="1597050"/>
          </a:xfrm>
        </p:grpSpPr>
        <p:sp>
          <p:nvSpPr>
            <p:cNvPr id="8" name="Rectangle: Rounded Corners 7">
              <a:extLst>
                <a:ext uri="{FF2B5EF4-FFF2-40B4-BE49-F238E27FC236}">
                  <a16:creationId xmlns:a16="http://schemas.microsoft.com/office/drawing/2014/main" id="{46F58A8B-119B-6CFC-2E3E-EB58CD96F15B}"/>
                </a:ext>
              </a:extLst>
            </p:cNvPr>
            <p:cNvSpPr/>
            <p:nvPr/>
          </p:nvSpPr>
          <p:spPr>
            <a:xfrm>
              <a:off x="8768388" y="4625444"/>
              <a:ext cx="1854980" cy="218589"/>
            </a:xfrm>
            <a:prstGeom prst="roundRect">
              <a:avLst>
                <a:gd name="adj" fmla="val 683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7+8: Workshop</a:t>
              </a:r>
              <a:endParaRPr lang="en-GB" sz="900" i="1">
                <a:solidFill>
                  <a:schemeClr val="bg1"/>
                </a:solidFill>
              </a:endParaRPr>
            </a:p>
          </p:txBody>
        </p:sp>
        <p:sp>
          <p:nvSpPr>
            <p:cNvPr id="9" name="TextBox 8">
              <a:extLst>
                <a:ext uri="{FF2B5EF4-FFF2-40B4-BE49-F238E27FC236}">
                  <a16:creationId xmlns:a16="http://schemas.microsoft.com/office/drawing/2014/main" id="{5AA1D87F-16EB-4797-725C-F2BE483E1132}"/>
                </a:ext>
              </a:extLst>
            </p:cNvPr>
            <p:cNvSpPr txBox="1"/>
            <p:nvPr/>
          </p:nvSpPr>
          <p:spPr>
            <a:xfrm>
              <a:off x="8775956" y="4883666"/>
              <a:ext cx="1854979" cy="1338828"/>
            </a:xfrm>
            <a:prstGeom prst="rect">
              <a:avLst/>
            </a:prstGeom>
            <a:solidFill>
              <a:schemeClr val="bg1">
                <a:lumMod val="95000"/>
              </a:schemeClr>
            </a:solidFill>
          </p:spPr>
          <p:txBody>
            <a:bodyPr wrap="square">
              <a:spAutoFit/>
            </a:bodyPr>
            <a:lstStyle/>
            <a:p>
              <a:pPr algn="ctr"/>
              <a:r>
                <a:rPr lang="en-GB" sz="900" b="1">
                  <a:solidFill>
                    <a:srgbClr val="C83C96"/>
                  </a:solidFill>
                </a:rPr>
                <a:t>Consultation Workshop</a:t>
              </a:r>
            </a:p>
            <a:p>
              <a:pPr algn="ctr"/>
              <a:r>
                <a:rPr lang="en-GB" sz="900"/>
                <a:t>Workshop with Council Steering Group and attendees from Stage 1 Workshop to present the draft Strategy and Delivery Plan for discussion and feedback</a:t>
              </a:r>
              <a:endParaRPr lang="en-GB" sz="900" b="1">
                <a:solidFill>
                  <a:schemeClr val="accent1"/>
                </a:solidFill>
                <a:highlight>
                  <a:srgbClr val="FFFF00"/>
                </a:highlight>
              </a:endParaRPr>
            </a:p>
            <a:p>
              <a:pPr algn="ctr"/>
              <a:endParaRPr lang="en-GB" sz="900" b="1">
                <a:solidFill>
                  <a:schemeClr val="accent1"/>
                </a:solidFill>
                <a:highlight>
                  <a:srgbClr val="FFFF00"/>
                </a:highlight>
              </a:endParaRPr>
            </a:p>
            <a:p>
              <a:pPr algn="ctr"/>
              <a:r>
                <a:rPr lang="en-GB" sz="900" b="1"/>
                <a:t>Stakeholders: </a:t>
              </a:r>
              <a:r>
                <a:rPr lang="en-GB" sz="900"/>
                <a:t>Council and Steering Group (see workshop 1) </a:t>
              </a:r>
            </a:p>
          </p:txBody>
        </p:sp>
      </p:grpSp>
      <p:cxnSp>
        <p:nvCxnSpPr>
          <p:cNvPr id="29" name="Connector: Elbow 28">
            <a:extLst>
              <a:ext uri="{FF2B5EF4-FFF2-40B4-BE49-F238E27FC236}">
                <a16:creationId xmlns:a16="http://schemas.microsoft.com/office/drawing/2014/main" id="{82411F8A-0EF3-3497-6C91-3DA83C0CA2A1}"/>
              </a:ext>
            </a:extLst>
          </p:cNvPr>
          <p:cNvCxnSpPr>
            <a:cxnSpLocks/>
            <a:stCxn id="48" idx="2"/>
            <a:endCxn id="81" idx="0"/>
          </p:cNvCxnSpPr>
          <p:nvPr/>
        </p:nvCxnSpPr>
        <p:spPr>
          <a:xfrm rot="5400000">
            <a:off x="1091414" y="3343544"/>
            <a:ext cx="519846" cy="265376"/>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D51A9C25-77FB-7444-AFA6-BEC3BEEFFA7D}"/>
              </a:ext>
            </a:extLst>
          </p:cNvPr>
          <p:cNvCxnSpPr>
            <a:cxnSpLocks/>
            <a:stCxn id="135" idx="2"/>
            <a:endCxn id="39" idx="0"/>
          </p:cNvCxnSpPr>
          <p:nvPr/>
        </p:nvCxnSpPr>
        <p:spPr>
          <a:xfrm rot="5400000">
            <a:off x="2958600" y="2991341"/>
            <a:ext cx="401058" cy="1105892"/>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9E632A73-2A40-F4E6-6D84-2C008E84E57D}"/>
              </a:ext>
            </a:extLst>
          </p:cNvPr>
          <p:cNvCxnSpPr>
            <a:cxnSpLocks/>
            <a:stCxn id="136" idx="0"/>
            <a:endCxn id="40" idx="2"/>
          </p:cNvCxnSpPr>
          <p:nvPr/>
        </p:nvCxnSpPr>
        <p:spPr>
          <a:xfrm rot="16200000" flipV="1">
            <a:off x="3745496" y="3983342"/>
            <a:ext cx="433751" cy="289071"/>
          </a:xfrm>
          <a:prstGeom prst="bentConnector3">
            <a:avLst>
              <a:gd name="adj1" fmla="val 37224"/>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A556FDD5-D89A-D579-CE64-E32F9A5F5AA7}"/>
              </a:ext>
            </a:extLst>
          </p:cNvPr>
          <p:cNvCxnSpPr>
            <a:cxnSpLocks/>
            <a:stCxn id="92" idx="2"/>
            <a:endCxn id="44" idx="0"/>
          </p:cNvCxnSpPr>
          <p:nvPr/>
        </p:nvCxnSpPr>
        <p:spPr>
          <a:xfrm rot="5400000">
            <a:off x="1493587" y="4019512"/>
            <a:ext cx="381078" cy="137900"/>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8DBE3689-EF6C-4302-62EA-FFFBFDF79FA3}"/>
              </a:ext>
            </a:extLst>
          </p:cNvPr>
          <p:cNvCxnSpPr>
            <a:cxnSpLocks/>
            <a:stCxn id="94" idx="0"/>
            <a:endCxn id="5" idx="2"/>
          </p:cNvCxnSpPr>
          <p:nvPr/>
        </p:nvCxnSpPr>
        <p:spPr>
          <a:xfrm rot="5400000" flipH="1" flipV="1">
            <a:off x="5678222" y="3453903"/>
            <a:ext cx="388202" cy="167026"/>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Connector: Elbow 64">
            <a:extLst>
              <a:ext uri="{FF2B5EF4-FFF2-40B4-BE49-F238E27FC236}">
                <a16:creationId xmlns:a16="http://schemas.microsoft.com/office/drawing/2014/main" id="{0F59EA22-D2E6-22DB-3BCB-90A4E9CA3058}"/>
              </a:ext>
            </a:extLst>
          </p:cNvPr>
          <p:cNvCxnSpPr>
            <a:cxnSpLocks/>
            <a:stCxn id="95" idx="2"/>
            <a:endCxn id="6" idx="0"/>
          </p:cNvCxnSpPr>
          <p:nvPr/>
        </p:nvCxnSpPr>
        <p:spPr>
          <a:xfrm rot="5400000">
            <a:off x="8094028" y="3597745"/>
            <a:ext cx="390536" cy="1091984"/>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Connector: Elbow 72">
            <a:extLst>
              <a:ext uri="{FF2B5EF4-FFF2-40B4-BE49-F238E27FC236}">
                <a16:creationId xmlns:a16="http://schemas.microsoft.com/office/drawing/2014/main" id="{666DB18A-A0B0-9539-AB64-95DE64E303D9}"/>
              </a:ext>
            </a:extLst>
          </p:cNvPr>
          <p:cNvCxnSpPr>
            <a:cxnSpLocks/>
            <a:stCxn id="96" idx="2"/>
            <a:endCxn id="8" idx="0"/>
          </p:cNvCxnSpPr>
          <p:nvPr/>
        </p:nvCxnSpPr>
        <p:spPr>
          <a:xfrm rot="5400000">
            <a:off x="10198400" y="4073624"/>
            <a:ext cx="443776" cy="119743"/>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1" name="Rectangle: Rounded Corners 80">
            <a:extLst>
              <a:ext uri="{FF2B5EF4-FFF2-40B4-BE49-F238E27FC236}">
                <a16:creationId xmlns:a16="http://schemas.microsoft.com/office/drawing/2014/main" id="{22F59780-3F5F-FA89-F579-9985D6325EF4}"/>
              </a:ext>
            </a:extLst>
          </p:cNvPr>
          <p:cNvSpPr/>
          <p:nvPr/>
        </p:nvSpPr>
        <p:spPr>
          <a:xfrm>
            <a:off x="1137409" y="3736155"/>
            <a:ext cx="162480" cy="166406"/>
          </a:xfrm>
          <a:prstGeom prst="round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Rectangle: Rounded Corners 81">
            <a:extLst>
              <a:ext uri="{FF2B5EF4-FFF2-40B4-BE49-F238E27FC236}">
                <a16:creationId xmlns:a16="http://schemas.microsoft.com/office/drawing/2014/main" id="{D7766704-4741-2D43-9F96-5049FCD57817}"/>
              </a:ext>
            </a:extLst>
          </p:cNvPr>
          <p:cNvSpPr/>
          <p:nvPr/>
        </p:nvSpPr>
        <p:spPr>
          <a:xfrm>
            <a:off x="11265426" y="3744813"/>
            <a:ext cx="387008" cy="173726"/>
          </a:xfrm>
          <a:prstGeom prst="round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5" name="Group 84">
            <a:extLst>
              <a:ext uri="{FF2B5EF4-FFF2-40B4-BE49-F238E27FC236}">
                <a16:creationId xmlns:a16="http://schemas.microsoft.com/office/drawing/2014/main" id="{52E0635F-09BF-704E-FBA3-12B6C4E3997F}"/>
              </a:ext>
            </a:extLst>
          </p:cNvPr>
          <p:cNvGrpSpPr/>
          <p:nvPr/>
        </p:nvGrpSpPr>
        <p:grpSpPr>
          <a:xfrm>
            <a:off x="7273506" y="1779516"/>
            <a:ext cx="1860058" cy="1594543"/>
            <a:chOff x="7435460" y="1576007"/>
            <a:chExt cx="1860058" cy="1594543"/>
          </a:xfrm>
        </p:grpSpPr>
        <p:sp>
          <p:nvSpPr>
            <p:cNvPr id="101" name="Rectangle: Rounded Corners 100">
              <a:extLst>
                <a:ext uri="{FF2B5EF4-FFF2-40B4-BE49-F238E27FC236}">
                  <a16:creationId xmlns:a16="http://schemas.microsoft.com/office/drawing/2014/main" id="{331F4A85-EAF3-0D03-66AE-4085D1516DCD}"/>
                </a:ext>
              </a:extLst>
            </p:cNvPr>
            <p:cNvSpPr/>
            <p:nvPr/>
          </p:nvSpPr>
          <p:spPr>
            <a:xfrm>
              <a:off x="7438087" y="1576007"/>
              <a:ext cx="1857431" cy="218589"/>
            </a:xfrm>
            <a:prstGeom prst="roundRect">
              <a:avLst>
                <a:gd name="adj" fmla="val 683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7+8: 1-2-1 Meetings</a:t>
              </a:r>
              <a:endParaRPr lang="en-GB" sz="900" i="1">
                <a:solidFill>
                  <a:schemeClr val="bg1"/>
                </a:solidFill>
              </a:endParaRPr>
            </a:p>
          </p:txBody>
        </p:sp>
        <p:sp>
          <p:nvSpPr>
            <p:cNvPr id="102" name="TextBox 101">
              <a:extLst>
                <a:ext uri="{FF2B5EF4-FFF2-40B4-BE49-F238E27FC236}">
                  <a16:creationId xmlns:a16="http://schemas.microsoft.com/office/drawing/2014/main" id="{3F834718-7927-45A1-35FA-46CB3BCDE3CB}"/>
                </a:ext>
              </a:extLst>
            </p:cNvPr>
            <p:cNvSpPr txBox="1"/>
            <p:nvPr/>
          </p:nvSpPr>
          <p:spPr>
            <a:xfrm>
              <a:off x="7435460" y="1831722"/>
              <a:ext cx="1854979" cy="1338828"/>
            </a:xfrm>
            <a:prstGeom prst="rect">
              <a:avLst/>
            </a:prstGeom>
            <a:solidFill>
              <a:schemeClr val="bg1">
                <a:lumMod val="95000"/>
              </a:schemeClr>
            </a:solidFill>
          </p:spPr>
          <p:txBody>
            <a:bodyPr wrap="square">
              <a:spAutoFit/>
            </a:bodyPr>
            <a:lstStyle/>
            <a:p>
              <a:pPr algn="ctr"/>
              <a:r>
                <a:rPr lang="en-GB" sz="900" b="1">
                  <a:solidFill>
                    <a:schemeClr val="accent4"/>
                  </a:solidFill>
                </a:rPr>
                <a:t>Consultation Period </a:t>
              </a:r>
            </a:p>
            <a:p>
              <a:pPr algn="ctr"/>
              <a:r>
                <a:rPr lang="en-GB" sz="900"/>
                <a:t> Support the council in producing a communication strategy for the consultation process. The strategy will finalise who the Council will engage with, specifying the type and format of engagement.</a:t>
              </a:r>
            </a:p>
            <a:p>
              <a:pPr algn="ctr"/>
              <a:endParaRPr lang="en-GB" sz="900"/>
            </a:p>
            <a:p>
              <a:pPr algn="ctr"/>
              <a:r>
                <a:rPr lang="en-GB" sz="900" b="1"/>
                <a:t>Stakeholders</a:t>
              </a:r>
              <a:r>
                <a:rPr lang="en-GB" sz="900"/>
                <a:t>: Council</a:t>
              </a:r>
            </a:p>
          </p:txBody>
        </p:sp>
      </p:grpSp>
      <p:cxnSp>
        <p:nvCxnSpPr>
          <p:cNvPr id="103" name="Connector: Elbow 102">
            <a:extLst>
              <a:ext uri="{FF2B5EF4-FFF2-40B4-BE49-F238E27FC236}">
                <a16:creationId xmlns:a16="http://schemas.microsoft.com/office/drawing/2014/main" id="{3F814254-350F-F544-A6DE-503398F2BEA3}"/>
              </a:ext>
            </a:extLst>
          </p:cNvPr>
          <p:cNvCxnSpPr>
            <a:cxnSpLocks/>
            <a:stCxn id="102" idx="2"/>
            <a:endCxn id="41" idx="0"/>
          </p:cNvCxnSpPr>
          <p:nvPr/>
        </p:nvCxnSpPr>
        <p:spPr>
          <a:xfrm rot="16200000" flipH="1">
            <a:off x="9361859" y="2213196"/>
            <a:ext cx="370756" cy="2692482"/>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7AA2E29C-4689-5441-CF46-2637980D192E}"/>
              </a:ext>
            </a:extLst>
          </p:cNvPr>
          <p:cNvSpPr txBox="1"/>
          <p:nvPr/>
        </p:nvSpPr>
        <p:spPr>
          <a:xfrm>
            <a:off x="11155264" y="3327320"/>
            <a:ext cx="862784" cy="153888"/>
          </a:xfrm>
          <a:prstGeom prst="rect">
            <a:avLst/>
          </a:prstGeom>
          <a:noFill/>
          <a:ln>
            <a:solidFill>
              <a:schemeClr val="accent3"/>
            </a:solidFill>
          </a:ln>
        </p:spPr>
        <p:txBody>
          <a:bodyPr wrap="square" lIns="0" tIns="0" rIns="0" bIns="0" rtlCol="0">
            <a:spAutoFit/>
          </a:bodyPr>
          <a:lstStyle/>
          <a:p>
            <a:pPr algn="l"/>
            <a:r>
              <a:rPr lang="en-GB" sz="1000" b="1" i="1"/>
              <a:t>Report Review</a:t>
            </a:r>
          </a:p>
        </p:txBody>
      </p:sp>
      <p:sp>
        <p:nvSpPr>
          <p:cNvPr id="108" name="TextBox 107">
            <a:extLst>
              <a:ext uri="{FF2B5EF4-FFF2-40B4-BE49-F238E27FC236}">
                <a16:creationId xmlns:a16="http://schemas.microsoft.com/office/drawing/2014/main" id="{0E0F495F-C82F-C1B5-CA0E-62A5EF0043DE}"/>
              </a:ext>
            </a:extLst>
          </p:cNvPr>
          <p:cNvSpPr txBox="1"/>
          <p:nvPr/>
        </p:nvSpPr>
        <p:spPr>
          <a:xfrm>
            <a:off x="966459" y="3966815"/>
            <a:ext cx="1210687" cy="153888"/>
          </a:xfrm>
          <a:prstGeom prst="rect">
            <a:avLst/>
          </a:prstGeom>
          <a:noFill/>
        </p:spPr>
        <p:txBody>
          <a:bodyPr wrap="square" lIns="0" tIns="0" rIns="0" bIns="0" rtlCol="0">
            <a:spAutoFit/>
          </a:bodyPr>
          <a:lstStyle/>
          <a:p>
            <a:pPr algn="l"/>
            <a:r>
              <a:rPr lang="en-GB" sz="1000" b="1"/>
              <a:t>Stage 1 </a:t>
            </a:r>
          </a:p>
        </p:txBody>
      </p:sp>
      <p:sp>
        <p:nvSpPr>
          <p:cNvPr id="109" name="TextBox 108">
            <a:extLst>
              <a:ext uri="{FF2B5EF4-FFF2-40B4-BE49-F238E27FC236}">
                <a16:creationId xmlns:a16="http://schemas.microsoft.com/office/drawing/2014/main" id="{804752EC-FEA9-FD21-2D19-AEB9CBEBC434}"/>
              </a:ext>
            </a:extLst>
          </p:cNvPr>
          <p:cNvSpPr txBox="1"/>
          <p:nvPr/>
        </p:nvSpPr>
        <p:spPr>
          <a:xfrm>
            <a:off x="2403739" y="3965172"/>
            <a:ext cx="1210687" cy="153888"/>
          </a:xfrm>
          <a:prstGeom prst="rect">
            <a:avLst/>
          </a:prstGeom>
          <a:noFill/>
        </p:spPr>
        <p:txBody>
          <a:bodyPr wrap="square" lIns="0" tIns="0" rIns="0" bIns="0" rtlCol="0">
            <a:spAutoFit/>
          </a:bodyPr>
          <a:lstStyle/>
          <a:p>
            <a:pPr algn="l"/>
            <a:r>
              <a:rPr lang="en-GB" sz="1000" b="1"/>
              <a:t>Stage 2</a:t>
            </a:r>
          </a:p>
        </p:txBody>
      </p:sp>
      <p:sp>
        <p:nvSpPr>
          <p:cNvPr id="111" name="TextBox 110">
            <a:extLst>
              <a:ext uri="{FF2B5EF4-FFF2-40B4-BE49-F238E27FC236}">
                <a16:creationId xmlns:a16="http://schemas.microsoft.com/office/drawing/2014/main" id="{24A05B7A-91E1-6D4C-BFE3-ACD43B3BF4E4}"/>
              </a:ext>
            </a:extLst>
          </p:cNvPr>
          <p:cNvSpPr txBox="1"/>
          <p:nvPr/>
        </p:nvSpPr>
        <p:spPr>
          <a:xfrm>
            <a:off x="3897181" y="3990362"/>
            <a:ext cx="1210687" cy="153888"/>
          </a:xfrm>
          <a:prstGeom prst="rect">
            <a:avLst/>
          </a:prstGeom>
          <a:noFill/>
        </p:spPr>
        <p:txBody>
          <a:bodyPr wrap="square" lIns="0" tIns="0" rIns="0" bIns="0" rtlCol="0">
            <a:spAutoFit/>
          </a:bodyPr>
          <a:lstStyle/>
          <a:p>
            <a:pPr algn="l"/>
            <a:r>
              <a:rPr lang="en-GB" sz="1000" b="1"/>
              <a:t>Stage 3</a:t>
            </a:r>
          </a:p>
        </p:txBody>
      </p:sp>
      <p:sp>
        <p:nvSpPr>
          <p:cNvPr id="112" name="TextBox 111">
            <a:extLst>
              <a:ext uri="{FF2B5EF4-FFF2-40B4-BE49-F238E27FC236}">
                <a16:creationId xmlns:a16="http://schemas.microsoft.com/office/drawing/2014/main" id="{59CDDEB4-C416-7E3B-4480-1E0D9418A08F}"/>
              </a:ext>
            </a:extLst>
          </p:cNvPr>
          <p:cNvSpPr txBox="1"/>
          <p:nvPr/>
        </p:nvSpPr>
        <p:spPr>
          <a:xfrm>
            <a:off x="5258593" y="3973648"/>
            <a:ext cx="1210687" cy="153888"/>
          </a:xfrm>
          <a:prstGeom prst="rect">
            <a:avLst/>
          </a:prstGeom>
          <a:noFill/>
        </p:spPr>
        <p:txBody>
          <a:bodyPr wrap="square" lIns="0" tIns="0" rIns="0" bIns="0" rtlCol="0">
            <a:spAutoFit/>
          </a:bodyPr>
          <a:lstStyle/>
          <a:p>
            <a:pPr algn="l"/>
            <a:r>
              <a:rPr lang="en-GB" sz="1000" b="1"/>
              <a:t>Stage 4</a:t>
            </a:r>
          </a:p>
        </p:txBody>
      </p:sp>
      <p:sp>
        <p:nvSpPr>
          <p:cNvPr id="113" name="TextBox 112">
            <a:extLst>
              <a:ext uri="{FF2B5EF4-FFF2-40B4-BE49-F238E27FC236}">
                <a16:creationId xmlns:a16="http://schemas.microsoft.com/office/drawing/2014/main" id="{39CFD040-FF26-3A65-3876-64CA84B4379F}"/>
              </a:ext>
            </a:extLst>
          </p:cNvPr>
          <p:cNvSpPr txBox="1"/>
          <p:nvPr/>
        </p:nvSpPr>
        <p:spPr>
          <a:xfrm>
            <a:off x="6744102" y="3960710"/>
            <a:ext cx="1210687" cy="153888"/>
          </a:xfrm>
          <a:prstGeom prst="rect">
            <a:avLst/>
          </a:prstGeom>
          <a:noFill/>
        </p:spPr>
        <p:txBody>
          <a:bodyPr wrap="square" lIns="0" tIns="0" rIns="0" bIns="0" rtlCol="0">
            <a:spAutoFit/>
          </a:bodyPr>
          <a:lstStyle/>
          <a:p>
            <a:pPr algn="l"/>
            <a:r>
              <a:rPr lang="en-GB" sz="1000" b="1"/>
              <a:t>Stage 5</a:t>
            </a:r>
          </a:p>
        </p:txBody>
      </p:sp>
      <p:sp>
        <p:nvSpPr>
          <p:cNvPr id="114" name="TextBox 113">
            <a:extLst>
              <a:ext uri="{FF2B5EF4-FFF2-40B4-BE49-F238E27FC236}">
                <a16:creationId xmlns:a16="http://schemas.microsoft.com/office/drawing/2014/main" id="{754C9A1C-E7CE-4106-0CCF-E031A0544652}"/>
              </a:ext>
            </a:extLst>
          </p:cNvPr>
          <p:cNvSpPr txBox="1"/>
          <p:nvPr/>
        </p:nvSpPr>
        <p:spPr>
          <a:xfrm>
            <a:off x="8105840" y="3964087"/>
            <a:ext cx="1210687" cy="153888"/>
          </a:xfrm>
          <a:prstGeom prst="rect">
            <a:avLst/>
          </a:prstGeom>
          <a:noFill/>
        </p:spPr>
        <p:txBody>
          <a:bodyPr wrap="square" lIns="0" tIns="0" rIns="0" bIns="0" rtlCol="0">
            <a:spAutoFit/>
          </a:bodyPr>
          <a:lstStyle/>
          <a:p>
            <a:pPr algn="l"/>
            <a:r>
              <a:rPr lang="en-GB" sz="1000" b="1"/>
              <a:t>Stage 6</a:t>
            </a:r>
          </a:p>
        </p:txBody>
      </p:sp>
      <p:sp>
        <p:nvSpPr>
          <p:cNvPr id="115" name="TextBox 114">
            <a:extLst>
              <a:ext uri="{FF2B5EF4-FFF2-40B4-BE49-F238E27FC236}">
                <a16:creationId xmlns:a16="http://schemas.microsoft.com/office/drawing/2014/main" id="{083A0E1D-8908-E0F2-CF32-4A7BCB33DB27}"/>
              </a:ext>
            </a:extLst>
          </p:cNvPr>
          <p:cNvSpPr txBox="1"/>
          <p:nvPr/>
        </p:nvSpPr>
        <p:spPr>
          <a:xfrm>
            <a:off x="9520940" y="3976966"/>
            <a:ext cx="525653" cy="153888"/>
          </a:xfrm>
          <a:prstGeom prst="rect">
            <a:avLst/>
          </a:prstGeom>
          <a:noFill/>
        </p:spPr>
        <p:txBody>
          <a:bodyPr wrap="square" lIns="0" tIns="0" rIns="0" bIns="0" rtlCol="0">
            <a:spAutoFit/>
          </a:bodyPr>
          <a:lstStyle/>
          <a:p>
            <a:pPr algn="l"/>
            <a:r>
              <a:rPr lang="en-GB" sz="1000" b="1"/>
              <a:t>Stage 7</a:t>
            </a:r>
          </a:p>
        </p:txBody>
      </p:sp>
      <p:sp>
        <p:nvSpPr>
          <p:cNvPr id="116" name="TextBox 115">
            <a:extLst>
              <a:ext uri="{FF2B5EF4-FFF2-40B4-BE49-F238E27FC236}">
                <a16:creationId xmlns:a16="http://schemas.microsoft.com/office/drawing/2014/main" id="{618F79EB-42A5-2CF3-4120-8A02ED3F8205}"/>
              </a:ext>
            </a:extLst>
          </p:cNvPr>
          <p:cNvSpPr txBox="1"/>
          <p:nvPr/>
        </p:nvSpPr>
        <p:spPr>
          <a:xfrm>
            <a:off x="10981313" y="4001641"/>
            <a:ext cx="1210687" cy="153888"/>
          </a:xfrm>
          <a:prstGeom prst="rect">
            <a:avLst/>
          </a:prstGeom>
          <a:noFill/>
        </p:spPr>
        <p:txBody>
          <a:bodyPr wrap="square" lIns="0" tIns="0" rIns="0" bIns="0" rtlCol="0">
            <a:spAutoFit/>
          </a:bodyPr>
          <a:lstStyle/>
          <a:p>
            <a:pPr algn="l"/>
            <a:r>
              <a:rPr lang="en-GB" sz="1000" b="1"/>
              <a:t>Stage 8</a:t>
            </a:r>
          </a:p>
        </p:txBody>
      </p:sp>
      <p:cxnSp>
        <p:nvCxnSpPr>
          <p:cNvPr id="145" name="Connector: Elbow 144">
            <a:extLst>
              <a:ext uri="{FF2B5EF4-FFF2-40B4-BE49-F238E27FC236}">
                <a16:creationId xmlns:a16="http://schemas.microsoft.com/office/drawing/2014/main" id="{8C68F330-34B8-408B-8906-EC38D1B694EE}"/>
              </a:ext>
            </a:extLst>
          </p:cNvPr>
          <p:cNvCxnSpPr>
            <a:cxnSpLocks/>
            <a:stCxn id="107" idx="2"/>
            <a:endCxn id="82" idx="0"/>
          </p:cNvCxnSpPr>
          <p:nvPr/>
        </p:nvCxnSpPr>
        <p:spPr>
          <a:xfrm rot="5400000">
            <a:off x="11390991" y="3549147"/>
            <a:ext cx="263605" cy="127726"/>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6906BA6-648A-F945-4446-3D8C67CFC03A}"/>
              </a:ext>
            </a:extLst>
          </p:cNvPr>
          <p:cNvSpPr txBox="1"/>
          <p:nvPr/>
        </p:nvSpPr>
        <p:spPr>
          <a:xfrm>
            <a:off x="5496704" y="4574832"/>
            <a:ext cx="866885" cy="307777"/>
          </a:xfrm>
          <a:prstGeom prst="rect">
            <a:avLst/>
          </a:prstGeom>
          <a:noFill/>
          <a:ln>
            <a:solidFill>
              <a:schemeClr val="accent3"/>
            </a:solidFill>
          </a:ln>
        </p:spPr>
        <p:txBody>
          <a:bodyPr wrap="square" lIns="0" tIns="0" rIns="0" bIns="0" rtlCol="0">
            <a:spAutoFit/>
          </a:bodyPr>
          <a:lstStyle/>
          <a:p>
            <a:pPr algn="l"/>
            <a:r>
              <a:rPr lang="en-GB" sz="1000" b="1" i="1"/>
              <a:t>Baseline report submission</a:t>
            </a:r>
          </a:p>
        </p:txBody>
      </p:sp>
      <p:cxnSp>
        <p:nvCxnSpPr>
          <p:cNvPr id="37" name="Connector: Elbow 36">
            <a:extLst>
              <a:ext uri="{FF2B5EF4-FFF2-40B4-BE49-F238E27FC236}">
                <a16:creationId xmlns:a16="http://schemas.microsoft.com/office/drawing/2014/main" id="{FC2EFE21-6D8A-6F56-F04D-BB3535BBB191}"/>
              </a:ext>
            </a:extLst>
          </p:cNvPr>
          <p:cNvCxnSpPr>
            <a:cxnSpLocks/>
            <a:stCxn id="27" idx="0"/>
            <a:endCxn id="93" idx="2"/>
          </p:cNvCxnSpPr>
          <p:nvPr/>
        </p:nvCxnSpPr>
        <p:spPr>
          <a:xfrm rot="16200000" flipV="1">
            <a:off x="4884059" y="3528743"/>
            <a:ext cx="675781" cy="1416397"/>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6" name="Group 105">
            <a:extLst>
              <a:ext uri="{FF2B5EF4-FFF2-40B4-BE49-F238E27FC236}">
                <a16:creationId xmlns:a16="http://schemas.microsoft.com/office/drawing/2014/main" id="{6063287F-2CF0-AE43-9ED6-9AB03CF0C5E2}"/>
              </a:ext>
            </a:extLst>
          </p:cNvPr>
          <p:cNvGrpSpPr/>
          <p:nvPr/>
        </p:nvGrpSpPr>
        <p:grpSpPr>
          <a:xfrm>
            <a:off x="9361139" y="1763083"/>
            <a:ext cx="1857431" cy="1307944"/>
            <a:chOff x="9391988" y="1570353"/>
            <a:chExt cx="1857431" cy="1307944"/>
          </a:xfrm>
        </p:grpSpPr>
        <p:sp>
          <p:nvSpPr>
            <p:cNvPr id="76" name="Rectangle: Rounded Corners 75">
              <a:extLst>
                <a:ext uri="{FF2B5EF4-FFF2-40B4-BE49-F238E27FC236}">
                  <a16:creationId xmlns:a16="http://schemas.microsoft.com/office/drawing/2014/main" id="{28A4DDCC-D042-A31C-148B-503DC8E29FDF}"/>
                </a:ext>
              </a:extLst>
            </p:cNvPr>
            <p:cNvSpPr/>
            <p:nvPr/>
          </p:nvSpPr>
          <p:spPr>
            <a:xfrm>
              <a:off x="9391988" y="1570353"/>
              <a:ext cx="1857431" cy="218589"/>
            </a:xfrm>
            <a:prstGeom prst="roundRect">
              <a:avLst>
                <a:gd name="adj" fmla="val 683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a:solidFill>
                    <a:schemeClr val="bg1"/>
                  </a:solidFill>
                </a:rPr>
                <a:t>Stage 7+8: Online session</a:t>
              </a:r>
              <a:endParaRPr lang="en-GB" sz="900" i="1">
                <a:solidFill>
                  <a:schemeClr val="bg1"/>
                </a:solidFill>
              </a:endParaRPr>
            </a:p>
          </p:txBody>
        </p:sp>
        <p:sp>
          <p:nvSpPr>
            <p:cNvPr id="77" name="TextBox 76">
              <a:extLst>
                <a:ext uri="{FF2B5EF4-FFF2-40B4-BE49-F238E27FC236}">
                  <a16:creationId xmlns:a16="http://schemas.microsoft.com/office/drawing/2014/main" id="{85E25FFC-178A-6428-AA31-5F6BCF6C1704}"/>
                </a:ext>
              </a:extLst>
            </p:cNvPr>
            <p:cNvSpPr txBox="1"/>
            <p:nvPr/>
          </p:nvSpPr>
          <p:spPr>
            <a:xfrm>
              <a:off x="9397180" y="1816468"/>
              <a:ext cx="1847045" cy="1061829"/>
            </a:xfrm>
            <a:prstGeom prst="rect">
              <a:avLst/>
            </a:prstGeom>
            <a:solidFill>
              <a:schemeClr val="bg1">
                <a:lumMod val="95000"/>
              </a:schemeClr>
            </a:solidFill>
          </p:spPr>
          <p:txBody>
            <a:bodyPr wrap="square">
              <a:spAutoFit/>
            </a:bodyPr>
            <a:lstStyle/>
            <a:p>
              <a:pPr algn="ctr"/>
              <a:r>
                <a:rPr lang="en-GB" sz="900" b="1">
                  <a:solidFill>
                    <a:schemeClr val="accent4"/>
                  </a:solidFill>
                </a:rPr>
                <a:t>Consultation Period </a:t>
              </a:r>
            </a:p>
            <a:p>
              <a:pPr algn="ctr"/>
              <a:r>
                <a:rPr lang="en-GB" sz="900"/>
                <a:t> </a:t>
              </a:r>
              <a:r>
                <a:rPr lang="en-US" sz="900">
                  <a:latin typeface="Times New Roman" panose="02020603050405020304" pitchFamily="18" charset="0"/>
                  <a:cs typeface="Times New Roman" panose="02020603050405020304" pitchFamily="18" charset="0"/>
                </a:rPr>
                <a:t>Online awareness-raising and Q&amp;A session to support public consultation.</a:t>
              </a:r>
              <a:endParaRPr lang="en-GB" sz="900"/>
            </a:p>
            <a:p>
              <a:pPr algn="ctr"/>
              <a:endParaRPr lang="en-GB" sz="900"/>
            </a:p>
            <a:p>
              <a:pPr algn="ctr"/>
              <a:r>
                <a:rPr lang="en-GB" sz="900" b="1"/>
                <a:t>Stakeholders</a:t>
              </a:r>
              <a:r>
                <a:rPr lang="en-GB" sz="900"/>
                <a:t>: Council, wider public and community groups</a:t>
              </a:r>
            </a:p>
          </p:txBody>
        </p:sp>
      </p:grpSp>
      <p:grpSp>
        <p:nvGrpSpPr>
          <p:cNvPr id="11" name="Group 10">
            <a:extLst>
              <a:ext uri="{FF2B5EF4-FFF2-40B4-BE49-F238E27FC236}">
                <a16:creationId xmlns:a16="http://schemas.microsoft.com/office/drawing/2014/main" id="{45EE2493-E252-7814-E5F5-A127B52C988D}"/>
              </a:ext>
            </a:extLst>
          </p:cNvPr>
          <p:cNvGrpSpPr/>
          <p:nvPr/>
        </p:nvGrpSpPr>
        <p:grpSpPr>
          <a:xfrm>
            <a:off x="8111159" y="1005301"/>
            <a:ext cx="3164120" cy="671760"/>
            <a:chOff x="5611836" y="196162"/>
            <a:chExt cx="3164120" cy="671760"/>
          </a:xfrm>
        </p:grpSpPr>
        <p:sp>
          <p:nvSpPr>
            <p:cNvPr id="10" name="Rectangle: Rounded Corners 9">
              <a:extLst>
                <a:ext uri="{FF2B5EF4-FFF2-40B4-BE49-F238E27FC236}">
                  <a16:creationId xmlns:a16="http://schemas.microsoft.com/office/drawing/2014/main" id="{C8481BF0-AD0C-9595-2A53-FE4CC4D48379}"/>
                </a:ext>
              </a:extLst>
            </p:cNvPr>
            <p:cNvSpPr/>
            <p:nvPr/>
          </p:nvSpPr>
          <p:spPr>
            <a:xfrm>
              <a:off x="5611836" y="196162"/>
              <a:ext cx="3164120" cy="671760"/>
            </a:xfrm>
            <a:prstGeom prst="roundRect">
              <a:avLst>
                <a:gd name="adj" fmla="val 68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8" name="TextBox 17">
              <a:extLst>
                <a:ext uri="{FF2B5EF4-FFF2-40B4-BE49-F238E27FC236}">
                  <a16:creationId xmlns:a16="http://schemas.microsoft.com/office/drawing/2014/main" id="{E90F7079-3315-7D9D-D309-223A781FB59B}"/>
                </a:ext>
              </a:extLst>
            </p:cNvPr>
            <p:cNvSpPr txBox="1"/>
            <p:nvPr/>
          </p:nvSpPr>
          <p:spPr>
            <a:xfrm>
              <a:off x="7790101" y="318277"/>
              <a:ext cx="935217" cy="123111"/>
            </a:xfrm>
            <a:prstGeom prst="rect">
              <a:avLst/>
            </a:prstGeom>
            <a:noFill/>
          </p:spPr>
          <p:txBody>
            <a:bodyPr wrap="square" lIns="0" tIns="0" rIns="0" bIns="0" rtlCol="0">
              <a:spAutoFit/>
            </a:bodyPr>
            <a:lstStyle/>
            <a:p>
              <a:pPr algn="l"/>
              <a:r>
                <a:rPr lang="en-GB" sz="800"/>
                <a:t>Workshop</a:t>
              </a:r>
            </a:p>
          </p:txBody>
        </p:sp>
        <p:sp>
          <p:nvSpPr>
            <p:cNvPr id="23" name="Rectangle: Rounded Corners 22">
              <a:extLst>
                <a:ext uri="{FF2B5EF4-FFF2-40B4-BE49-F238E27FC236}">
                  <a16:creationId xmlns:a16="http://schemas.microsoft.com/office/drawing/2014/main" id="{5D13C8CA-5E46-10B6-51D8-1905630E4E6A}"/>
                </a:ext>
              </a:extLst>
            </p:cNvPr>
            <p:cNvSpPr/>
            <p:nvPr/>
          </p:nvSpPr>
          <p:spPr>
            <a:xfrm>
              <a:off x="5756360" y="585932"/>
              <a:ext cx="162480" cy="166406"/>
            </a:xfrm>
            <a:prstGeom prst="roundRect">
              <a:avLst/>
            </a:prstGeom>
            <a:solidFill>
              <a:srgbClr val="E66E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51733E6D-6349-ADEC-2B3F-67730528FFE9}"/>
                </a:ext>
              </a:extLst>
            </p:cNvPr>
            <p:cNvSpPr txBox="1"/>
            <p:nvPr/>
          </p:nvSpPr>
          <p:spPr>
            <a:xfrm>
              <a:off x="5997542" y="600721"/>
              <a:ext cx="967082" cy="123111"/>
            </a:xfrm>
            <a:prstGeom prst="rect">
              <a:avLst/>
            </a:prstGeom>
            <a:noFill/>
          </p:spPr>
          <p:txBody>
            <a:bodyPr wrap="square" lIns="0" tIns="0" rIns="0" bIns="0" rtlCol="0">
              <a:spAutoFit/>
            </a:bodyPr>
            <a:lstStyle/>
            <a:p>
              <a:pPr algn="l"/>
              <a:r>
                <a:rPr lang="en-GB" sz="800"/>
                <a:t>One-to-one interviews</a:t>
              </a:r>
            </a:p>
          </p:txBody>
        </p:sp>
        <p:sp>
          <p:nvSpPr>
            <p:cNvPr id="83" name="Rectangle: Rounded Corners 82">
              <a:extLst>
                <a:ext uri="{FF2B5EF4-FFF2-40B4-BE49-F238E27FC236}">
                  <a16:creationId xmlns:a16="http://schemas.microsoft.com/office/drawing/2014/main" id="{9FD48925-4675-DC86-B7F1-B66BE3291E8E}"/>
                </a:ext>
              </a:extLst>
            </p:cNvPr>
            <p:cNvSpPr/>
            <p:nvPr/>
          </p:nvSpPr>
          <p:spPr>
            <a:xfrm>
              <a:off x="5757202" y="318277"/>
              <a:ext cx="161638" cy="166406"/>
            </a:xfrm>
            <a:prstGeom prst="round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a:extLst>
                <a:ext uri="{FF2B5EF4-FFF2-40B4-BE49-F238E27FC236}">
                  <a16:creationId xmlns:a16="http://schemas.microsoft.com/office/drawing/2014/main" id="{1E250B28-DC9F-4F44-D570-63F887C64927}"/>
                </a:ext>
              </a:extLst>
            </p:cNvPr>
            <p:cNvSpPr txBox="1"/>
            <p:nvPr/>
          </p:nvSpPr>
          <p:spPr>
            <a:xfrm>
              <a:off x="5988008" y="334127"/>
              <a:ext cx="1241056" cy="123111"/>
            </a:xfrm>
            <a:prstGeom prst="rect">
              <a:avLst/>
            </a:prstGeom>
            <a:noFill/>
          </p:spPr>
          <p:txBody>
            <a:bodyPr wrap="square" lIns="0" tIns="0" rIns="0" bIns="0" rtlCol="0">
              <a:spAutoFit/>
            </a:bodyPr>
            <a:lstStyle/>
            <a:p>
              <a:pPr algn="l"/>
              <a:r>
                <a:rPr lang="en-GB" sz="800"/>
                <a:t>Stakeholder engagement tasks</a:t>
              </a:r>
            </a:p>
          </p:txBody>
        </p:sp>
        <p:sp>
          <p:nvSpPr>
            <p:cNvPr id="49" name="Rectangle: Rounded Corners 48">
              <a:extLst>
                <a:ext uri="{FF2B5EF4-FFF2-40B4-BE49-F238E27FC236}">
                  <a16:creationId xmlns:a16="http://schemas.microsoft.com/office/drawing/2014/main" id="{4B25D048-D201-914A-0C21-0B1B357DEA14}"/>
                </a:ext>
              </a:extLst>
            </p:cNvPr>
            <p:cNvSpPr/>
            <p:nvPr/>
          </p:nvSpPr>
          <p:spPr>
            <a:xfrm>
              <a:off x="7512516" y="585932"/>
              <a:ext cx="162480" cy="166406"/>
            </a:xfrm>
            <a:prstGeom prst="roundRect">
              <a:avLst/>
            </a:prstGeom>
            <a:solidFill>
              <a:srgbClr val="32A4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0B7668FB-7A76-168B-9BEC-76CAC92D3211}"/>
                </a:ext>
              </a:extLst>
            </p:cNvPr>
            <p:cNvSpPr txBox="1"/>
            <p:nvPr/>
          </p:nvSpPr>
          <p:spPr>
            <a:xfrm>
              <a:off x="7779295" y="608287"/>
              <a:ext cx="867036" cy="123072"/>
            </a:xfrm>
            <a:prstGeom prst="rect">
              <a:avLst/>
            </a:prstGeom>
            <a:noFill/>
          </p:spPr>
          <p:txBody>
            <a:bodyPr wrap="square" lIns="0" tIns="0" rIns="0" bIns="0" rtlCol="0">
              <a:spAutoFit/>
            </a:bodyPr>
            <a:lstStyle/>
            <a:p>
              <a:pPr algn="l"/>
              <a:r>
                <a:rPr lang="en-GB" sz="800"/>
                <a:t>Consultation period</a:t>
              </a:r>
            </a:p>
          </p:txBody>
        </p:sp>
        <p:sp>
          <p:nvSpPr>
            <p:cNvPr id="91" name="Rectangle: Rounded Corners 90">
              <a:extLst>
                <a:ext uri="{FF2B5EF4-FFF2-40B4-BE49-F238E27FC236}">
                  <a16:creationId xmlns:a16="http://schemas.microsoft.com/office/drawing/2014/main" id="{30398CD8-E974-58BA-94F1-F966899D47AE}"/>
                </a:ext>
              </a:extLst>
            </p:cNvPr>
            <p:cNvSpPr/>
            <p:nvPr/>
          </p:nvSpPr>
          <p:spPr>
            <a:xfrm>
              <a:off x="7522804" y="304963"/>
              <a:ext cx="162480" cy="166406"/>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2" name="Rectangle: Rounded Corners 91">
            <a:extLst>
              <a:ext uri="{FF2B5EF4-FFF2-40B4-BE49-F238E27FC236}">
                <a16:creationId xmlns:a16="http://schemas.microsoft.com/office/drawing/2014/main" id="{D65EC719-6CAB-F08B-6702-9A8051C70CB2}"/>
              </a:ext>
            </a:extLst>
          </p:cNvPr>
          <p:cNvSpPr/>
          <p:nvPr/>
        </p:nvSpPr>
        <p:spPr>
          <a:xfrm>
            <a:off x="1671836" y="3731517"/>
            <a:ext cx="162480" cy="166406"/>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Rounded Corners 92">
            <a:extLst>
              <a:ext uri="{FF2B5EF4-FFF2-40B4-BE49-F238E27FC236}">
                <a16:creationId xmlns:a16="http://schemas.microsoft.com/office/drawing/2014/main" id="{74A6F5F8-FED8-1421-CA38-F64193287D3F}"/>
              </a:ext>
            </a:extLst>
          </p:cNvPr>
          <p:cNvSpPr/>
          <p:nvPr/>
        </p:nvSpPr>
        <p:spPr>
          <a:xfrm>
            <a:off x="4432510" y="3732645"/>
            <a:ext cx="162480" cy="166406"/>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Rounded Corners 93">
            <a:extLst>
              <a:ext uri="{FF2B5EF4-FFF2-40B4-BE49-F238E27FC236}">
                <a16:creationId xmlns:a16="http://schemas.microsoft.com/office/drawing/2014/main" id="{B2E4DBC1-C338-5E4F-F69C-0B8C9C42A137}"/>
              </a:ext>
            </a:extLst>
          </p:cNvPr>
          <p:cNvSpPr/>
          <p:nvPr/>
        </p:nvSpPr>
        <p:spPr>
          <a:xfrm>
            <a:off x="5707570" y="3731517"/>
            <a:ext cx="162480" cy="166406"/>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Rounded Corners 94">
            <a:extLst>
              <a:ext uri="{FF2B5EF4-FFF2-40B4-BE49-F238E27FC236}">
                <a16:creationId xmlns:a16="http://schemas.microsoft.com/office/drawing/2014/main" id="{CA603A35-A559-1591-40AD-5605F301507C}"/>
              </a:ext>
            </a:extLst>
          </p:cNvPr>
          <p:cNvSpPr/>
          <p:nvPr/>
        </p:nvSpPr>
        <p:spPr>
          <a:xfrm>
            <a:off x="8754048" y="3782063"/>
            <a:ext cx="162480" cy="166406"/>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Rounded Corners 95">
            <a:extLst>
              <a:ext uri="{FF2B5EF4-FFF2-40B4-BE49-F238E27FC236}">
                <a16:creationId xmlns:a16="http://schemas.microsoft.com/office/drawing/2014/main" id="{3E91BB2D-4A89-C900-5266-A3BC7C8E4268}"/>
              </a:ext>
            </a:extLst>
          </p:cNvPr>
          <p:cNvSpPr/>
          <p:nvPr/>
        </p:nvSpPr>
        <p:spPr>
          <a:xfrm>
            <a:off x="10398919" y="3745201"/>
            <a:ext cx="162480" cy="166406"/>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Chevron 20">
            <a:extLst>
              <a:ext uri="{FF2B5EF4-FFF2-40B4-BE49-F238E27FC236}">
                <a16:creationId xmlns:a16="http://schemas.microsoft.com/office/drawing/2014/main" id="{08C281E0-6523-C78D-926F-9DA5D960ACC5}"/>
              </a:ext>
            </a:extLst>
          </p:cNvPr>
          <p:cNvSpPr>
            <a:spLocks/>
          </p:cNvSpPr>
          <p:nvPr/>
        </p:nvSpPr>
        <p:spPr>
          <a:xfrm>
            <a:off x="9004" y="94"/>
            <a:ext cx="2256810" cy="481581"/>
          </a:xfrm>
          <a:prstGeom prst="chevron">
            <a:avLst>
              <a:gd name="adj" fmla="val 20758"/>
            </a:avLst>
          </a:prstGeom>
          <a:solidFill>
            <a:schemeClr val="accent3"/>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Plan</a:t>
            </a:r>
            <a:endParaRPr lang="en-US" sz="2000">
              <a:solidFill>
                <a:srgbClr val="FFFFFF"/>
              </a:solidFill>
            </a:endParaRPr>
          </a:p>
        </p:txBody>
      </p:sp>
    </p:spTree>
    <p:custDataLst>
      <p:custData r:id="rId1"/>
      <p:custData r:id="rId2"/>
    </p:custDataLst>
    <p:extLst>
      <p:ext uri="{BB962C8B-B14F-4D97-AF65-F5344CB8AC3E}">
        <p14:creationId xmlns:p14="http://schemas.microsoft.com/office/powerpoint/2010/main" val="321479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Contents</a:t>
            </a:r>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669796"/>
            <a:ext cx="10874375" cy="4354512"/>
          </a:xfrm>
        </p:spPr>
        <p:txBody>
          <a:bodyPr vert="horz" lIns="0" tIns="0" rIns="0" bIns="0" rtlCol="0" anchor="t">
            <a:noAutofit/>
          </a:bodyPr>
          <a:lstStyle/>
          <a:p>
            <a:pPr marL="342900" indent="-342900">
              <a:lnSpc>
                <a:spcPts val="2100"/>
              </a:lnSpc>
              <a:spcAft>
                <a:spcPts val="1600"/>
              </a:spcAft>
              <a:buFont typeface="+mj-lt"/>
              <a:buAutoNum type="arabicPeriod"/>
            </a:pPr>
            <a:r>
              <a:rPr lang="en-GB" sz="1400" dirty="0"/>
              <a:t>Introduction (page 3)</a:t>
            </a:r>
          </a:p>
          <a:p>
            <a:pPr marL="342900" indent="-342900">
              <a:lnSpc>
                <a:spcPts val="2100"/>
              </a:lnSpc>
              <a:spcAft>
                <a:spcPts val="1600"/>
              </a:spcAft>
              <a:buFont typeface="+mj-lt"/>
              <a:buAutoNum type="arabicPeriod"/>
            </a:pPr>
            <a:r>
              <a:rPr lang="en-GB" sz="1400" dirty="0"/>
              <a:t>Identify (page 6)</a:t>
            </a:r>
          </a:p>
          <a:p>
            <a:pPr marL="342900" indent="-342900">
              <a:lnSpc>
                <a:spcPts val="2100"/>
              </a:lnSpc>
              <a:spcAft>
                <a:spcPts val="1600"/>
              </a:spcAft>
              <a:buFont typeface="+mj-lt"/>
              <a:buAutoNum type="arabicPeriod"/>
            </a:pPr>
            <a:r>
              <a:rPr lang="en-GB" sz="1400" dirty="0"/>
              <a:t>Map and Analyse (page 11)</a:t>
            </a:r>
          </a:p>
          <a:p>
            <a:pPr marL="342900" indent="-342900">
              <a:lnSpc>
                <a:spcPts val="2100"/>
              </a:lnSpc>
              <a:spcAft>
                <a:spcPts val="1600"/>
              </a:spcAft>
              <a:buFont typeface="+mj-lt"/>
              <a:buAutoNum type="arabicPeriod"/>
            </a:pPr>
            <a:r>
              <a:rPr lang="en-GB" sz="1400" dirty="0"/>
              <a:t>Plan (page 17)</a:t>
            </a:r>
          </a:p>
          <a:p>
            <a:pPr marL="342900" indent="-342900">
              <a:lnSpc>
                <a:spcPts val="2100"/>
              </a:lnSpc>
              <a:spcAft>
                <a:spcPts val="1600"/>
              </a:spcAft>
              <a:buFont typeface="+mj-lt"/>
              <a:buAutoNum type="arabicPeriod"/>
            </a:pPr>
            <a:r>
              <a:rPr lang="en-GB" sz="1400" dirty="0"/>
              <a:t>Engage (page 23) </a:t>
            </a:r>
          </a:p>
        </p:txBody>
      </p:sp>
    </p:spTree>
    <p:custDataLst>
      <p:custData r:id="rId1"/>
      <p:custData r:id="rId2"/>
    </p:custDataLst>
    <p:extLst>
      <p:ext uri="{BB962C8B-B14F-4D97-AF65-F5344CB8AC3E}">
        <p14:creationId xmlns:p14="http://schemas.microsoft.com/office/powerpoint/2010/main" val="800281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767D-ABC1-B709-5708-B7624ED21BD8}"/>
              </a:ext>
            </a:extLst>
          </p:cNvPr>
          <p:cNvSpPr>
            <a:spLocks noGrp="1"/>
          </p:cNvSpPr>
          <p:nvPr>
            <p:ph type="title"/>
          </p:nvPr>
        </p:nvSpPr>
        <p:spPr>
          <a:xfrm>
            <a:off x="628091" y="949396"/>
            <a:ext cx="7581422" cy="532800"/>
          </a:xfrm>
        </p:spPr>
        <p:txBody>
          <a:bodyPr/>
          <a:lstStyle/>
          <a:p>
            <a:r>
              <a:rPr lang="en-GB"/>
              <a:t>Stakeholder Engagement and Management Plan Template</a:t>
            </a:r>
          </a:p>
        </p:txBody>
      </p:sp>
      <p:sp>
        <p:nvSpPr>
          <p:cNvPr id="6" name="TextBox 5">
            <a:extLst>
              <a:ext uri="{FF2B5EF4-FFF2-40B4-BE49-F238E27FC236}">
                <a16:creationId xmlns:a16="http://schemas.microsoft.com/office/drawing/2014/main" id="{FCEE03F7-BB25-3AD8-A2FF-E29655D199CF}"/>
              </a:ext>
            </a:extLst>
          </p:cNvPr>
          <p:cNvSpPr txBox="1"/>
          <p:nvPr/>
        </p:nvSpPr>
        <p:spPr>
          <a:xfrm>
            <a:off x="628091" y="2121834"/>
            <a:ext cx="10957084" cy="4222118"/>
          </a:xfrm>
          <a:prstGeom prst="rect">
            <a:avLst/>
          </a:prstGeom>
          <a:noFill/>
        </p:spPr>
        <p:txBody>
          <a:bodyPr wrap="square">
            <a:spAutoFit/>
          </a:bodyPr>
          <a:lstStyle/>
          <a:p>
            <a:pPr>
              <a:lnSpc>
                <a:spcPts val="2100"/>
              </a:lnSpc>
              <a:spcAft>
                <a:spcPts val="1200"/>
              </a:spcAft>
            </a:pPr>
            <a:r>
              <a:rPr lang="en-GB" sz="1400"/>
              <a:t>A </a:t>
            </a:r>
            <a:r>
              <a:rPr lang="en-GB" sz="1400" b="1">
                <a:solidFill>
                  <a:schemeClr val="accent3"/>
                </a:solidFill>
              </a:rPr>
              <a:t>Stakeholder</a:t>
            </a:r>
            <a:r>
              <a:rPr lang="en-GB" sz="1400">
                <a:solidFill>
                  <a:schemeClr val="accent3"/>
                </a:solidFill>
              </a:rPr>
              <a:t> </a:t>
            </a:r>
            <a:r>
              <a:rPr lang="en-GB" sz="1400" b="1">
                <a:solidFill>
                  <a:schemeClr val="accent3"/>
                </a:solidFill>
              </a:rPr>
              <a:t>Engagement and Management Plan Template</a:t>
            </a:r>
            <a:r>
              <a:rPr lang="en-GB" sz="1400">
                <a:solidFill>
                  <a:schemeClr val="accent3"/>
                </a:solidFill>
              </a:rPr>
              <a:t> </a:t>
            </a:r>
            <a:r>
              <a:rPr lang="en-GB" sz="1400"/>
              <a:t>has been provided in the accompanying Excel document. This can be completed by LHEES stage and by stakeholder to plan and track the engagement throughout the LHEES process.  </a:t>
            </a:r>
          </a:p>
          <a:p>
            <a:pPr>
              <a:lnSpc>
                <a:spcPts val="2100"/>
              </a:lnSpc>
              <a:spcAft>
                <a:spcPts val="1200"/>
              </a:spcAft>
            </a:pPr>
            <a:r>
              <a:rPr lang="en-GB" sz="1400" b="1"/>
              <a:t>How to use: </a:t>
            </a:r>
          </a:p>
          <a:p>
            <a:pPr>
              <a:lnSpc>
                <a:spcPts val="2100"/>
              </a:lnSpc>
              <a:spcAft>
                <a:spcPts val="1200"/>
              </a:spcAft>
            </a:pPr>
            <a:r>
              <a:rPr lang="en-GB" sz="1400" u="sng"/>
              <a:t>Plan by LHEES Stage:</a:t>
            </a:r>
            <a:r>
              <a:rPr lang="en-GB" sz="1400"/>
              <a:t> Complete the template to map out key engagement events which will occur at each stage of the LHEES process. This includes activity name, stakeholders involved, type of engagement, purpose and outputs.</a:t>
            </a:r>
          </a:p>
          <a:p>
            <a:pPr>
              <a:lnSpc>
                <a:spcPts val="2100"/>
              </a:lnSpc>
              <a:spcAft>
                <a:spcPts val="1200"/>
              </a:spcAft>
            </a:pPr>
            <a:r>
              <a:rPr lang="en-GB" sz="1400" u="sng"/>
              <a:t>Plan by Stakeholder:</a:t>
            </a:r>
            <a:r>
              <a:rPr lang="en-GB" sz="1400"/>
              <a:t> Complete for the high-priority stakeholders if there is a need to plan engagement in more detail. The first half of the template summarises the stakeholder details, engagement tier, LHEES priorities and frequency of engagement.  The second half of the template can be used to plan engagement activities including the purpose and information required. It is suggested that individual plans may only be required for Tier 1 and Tier 2 stakeholders.  </a:t>
            </a:r>
          </a:p>
          <a:p>
            <a:pPr>
              <a:lnSpc>
                <a:spcPts val="2100"/>
              </a:lnSpc>
              <a:spcAft>
                <a:spcPts val="1200"/>
              </a:spcAft>
            </a:pPr>
            <a:r>
              <a:rPr lang="en-GB" sz="1400"/>
              <a:t>It is recommended these templates are completed in a workshop setting with:</a:t>
            </a:r>
          </a:p>
          <a:p>
            <a:pPr marL="720000" indent="-285750">
              <a:lnSpc>
                <a:spcPts val="2100"/>
              </a:lnSpc>
              <a:spcAft>
                <a:spcPts val="1200"/>
              </a:spcAft>
              <a:buFont typeface="Arial" panose="020B0604020202020204" pitchFamily="34" charset="0"/>
              <a:buChar char="•"/>
            </a:pPr>
            <a:r>
              <a:rPr lang="en-GB" sz="1400"/>
              <a:t>LHEES stakeholder engagement coordinator/practitioner </a:t>
            </a:r>
          </a:p>
          <a:p>
            <a:pPr marL="720000" indent="-285750">
              <a:lnSpc>
                <a:spcPts val="2100"/>
              </a:lnSpc>
              <a:spcAft>
                <a:spcPts val="1200"/>
              </a:spcAft>
              <a:buFont typeface="Arial" panose="020B0604020202020204" pitchFamily="34" charset="0"/>
              <a:buChar char="•"/>
            </a:pPr>
            <a:r>
              <a:rPr lang="en-GB" sz="1400"/>
              <a:t>Updated with stakeholders input to incorporate feedback on timescales and level/type of engagement required. </a:t>
            </a:r>
          </a:p>
        </p:txBody>
      </p:sp>
      <p:sp>
        <p:nvSpPr>
          <p:cNvPr id="5" name="Chevron 20">
            <a:extLst>
              <a:ext uri="{FF2B5EF4-FFF2-40B4-BE49-F238E27FC236}">
                <a16:creationId xmlns:a16="http://schemas.microsoft.com/office/drawing/2014/main" id="{78B195D5-38B3-229C-EDEB-3797B7E396DD}"/>
              </a:ext>
            </a:extLst>
          </p:cNvPr>
          <p:cNvSpPr>
            <a:spLocks/>
          </p:cNvSpPr>
          <p:nvPr/>
        </p:nvSpPr>
        <p:spPr>
          <a:xfrm>
            <a:off x="0" y="0"/>
            <a:ext cx="2256810" cy="481581"/>
          </a:xfrm>
          <a:prstGeom prst="chevron">
            <a:avLst>
              <a:gd name="adj" fmla="val 20758"/>
            </a:avLst>
          </a:prstGeom>
          <a:solidFill>
            <a:schemeClr val="accent3"/>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Plan</a:t>
            </a:r>
            <a:endParaRPr lang="en-US" sz="2000">
              <a:solidFill>
                <a:srgbClr val="FFFFFF"/>
              </a:solidFill>
            </a:endParaRPr>
          </a:p>
        </p:txBody>
      </p:sp>
    </p:spTree>
    <p:extLst>
      <p:ext uri="{BB962C8B-B14F-4D97-AF65-F5344CB8AC3E}">
        <p14:creationId xmlns:p14="http://schemas.microsoft.com/office/powerpoint/2010/main" val="2602361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767D-ABC1-B709-5708-B7624ED21BD8}"/>
              </a:ext>
            </a:extLst>
          </p:cNvPr>
          <p:cNvSpPr>
            <a:spLocks noGrp="1"/>
          </p:cNvSpPr>
          <p:nvPr>
            <p:ph type="title"/>
          </p:nvPr>
        </p:nvSpPr>
        <p:spPr>
          <a:xfrm>
            <a:off x="531707" y="1028145"/>
            <a:ext cx="9021764" cy="532800"/>
          </a:xfrm>
        </p:spPr>
        <p:txBody>
          <a:bodyPr/>
          <a:lstStyle/>
          <a:p>
            <a:r>
              <a:rPr lang="en-GB"/>
              <a:t>Template Example </a:t>
            </a:r>
          </a:p>
        </p:txBody>
      </p:sp>
      <p:sp>
        <p:nvSpPr>
          <p:cNvPr id="7" name="TextBox 6">
            <a:extLst>
              <a:ext uri="{FF2B5EF4-FFF2-40B4-BE49-F238E27FC236}">
                <a16:creationId xmlns:a16="http://schemas.microsoft.com/office/drawing/2014/main" id="{93933D72-C6F9-34AA-3C04-B5469CCB02C7}"/>
              </a:ext>
            </a:extLst>
          </p:cNvPr>
          <p:cNvSpPr txBox="1"/>
          <p:nvPr/>
        </p:nvSpPr>
        <p:spPr>
          <a:xfrm>
            <a:off x="531707" y="1616986"/>
            <a:ext cx="8642438" cy="336439"/>
          </a:xfrm>
          <a:prstGeom prst="rect">
            <a:avLst/>
          </a:prstGeom>
          <a:noFill/>
        </p:spPr>
        <p:txBody>
          <a:bodyPr wrap="square">
            <a:spAutoFit/>
          </a:bodyPr>
          <a:lstStyle/>
          <a:p>
            <a:pPr>
              <a:lnSpc>
                <a:spcPts val="2100"/>
              </a:lnSpc>
            </a:pPr>
            <a:r>
              <a:rPr lang="en-GB" sz="1400"/>
              <a:t>Plan by LHEES Stage: For main engagement activities at each LHEES stage (see engagement timeline)</a:t>
            </a:r>
          </a:p>
        </p:txBody>
      </p:sp>
      <p:sp>
        <p:nvSpPr>
          <p:cNvPr id="6" name="Chevron 20">
            <a:extLst>
              <a:ext uri="{FF2B5EF4-FFF2-40B4-BE49-F238E27FC236}">
                <a16:creationId xmlns:a16="http://schemas.microsoft.com/office/drawing/2014/main" id="{236429D7-0386-5D79-6666-EE9A3B70987E}"/>
              </a:ext>
            </a:extLst>
          </p:cNvPr>
          <p:cNvSpPr>
            <a:spLocks/>
          </p:cNvSpPr>
          <p:nvPr/>
        </p:nvSpPr>
        <p:spPr>
          <a:xfrm>
            <a:off x="0" y="6714"/>
            <a:ext cx="2256810" cy="481581"/>
          </a:xfrm>
          <a:prstGeom prst="chevron">
            <a:avLst>
              <a:gd name="adj" fmla="val 20758"/>
            </a:avLst>
          </a:prstGeom>
          <a:solidFill>
            <a:schemeClr val="accent3"/>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Plan</a:t>
            </a:r>
            <a:endParaRPr lang="en-US" sz="2000">
              <a:solidFill>
                <a:srgbClr val="FFFFFF"/>
              </a:solidFill>
            </a:endParaRPr>
          </a:p>
        </p:txBody>
      </p:sp>
      <p:pic>
        <p:nvPicPr>
          <p:cNvPr id="11" name="Picture 10">
            <a:extLst>
              <a:ext uri="{FF2B5EF4-FFF2-40B4-BE49-F238E27FC236}">
                <a16:creationId xmlns:a16="http://schemas.microsoft.com/office/drawing/2014/main" id="{2382C401-646B-66BF-83D5-D9CACD3CFCA5}"/>
              </a:ext>
            </a:extLst>
          </p:cNvPr>
          <p:cNvPicPr>
            <a:picLocks noChangeAspect="1"/>
          </p:cNvPicPr>
          <p:nvPr/>
        </p:nvPicPr>
        <p:blipFill>
          <a:blip r:embed="rId2"/>
          <a:stretch>
            <a:fillRect/>
          </a:stretch>
        </p:blipFill>
        <p:spPr>
          <a:xfrm>
            <a:off x="1564105" y="2009466"/>
            <a:ext cx="8819148" cy="3733327"/>
          </a:xfrm>
          <a:prstGeom prst="rect">
            <a:avLst/>
          </a:prstGeom>
        </p:spPr>
      </p:pic>
    </p:spTree>
    <p:extLst>
      <p:ext uri="{BB962C8B-B14F-4D97-AF65-F5344CB8AC3E}">
        <p14:creationId xmlns:p14="http://schemas.microsoft.com/office/powerpoint/2010/main" val="128993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767D-ABC1-B709-5708-B7624ED21BD8}"/>
              </a:ext>
            </a:extLst>
          </p:cNvPr>
          <p:cNvSpPr>
            <a:spLocks noGrp="1"/>
          </p:cNvSpPr>
          <p:nvPr>
            <p:ph type="title"/>
          </p:nvPr>
        </p:nvSpPr>
        <p:spPr>
          <a:xfrm>
            <a:off x="658811" y="1279658"/>
            <a:ext cx="9021764" cy="532800"/>
          </a:xfrm>
        </p:spPr>
        <p:txBody>
          <a:bodyPr/>
          <a:lstStyle/>
          <a:p>
            <a:r>
              <a:rPr lang="en-GB"/>
              <a:t>Template Example</a:t>
            </a:r>
          </a:p>
        </p:txBody>
      </p:sp>
      <p:sp>
        <p:nvSpPr>
          <p:cNvPr id="5" name="TextBox 4">
            <a:extLst>
              <a:ext uri="{FF2B5EF4-FFF2-40B4-BE49-F238E27FC236}">
                <a16:creationId xmlns:a16="http://schemas.microsoft.com/office/drawing/2014/main" id="{5EE727F8-9EA0-AB07-4AAC-48C0F5524AA8}"/>
              </a:ext>
            </a:extLst>
          </p:cNvPr>
          <p:cNvSpPr txBox="1"/>
          <p:nvPr/>
        </p:nvSpPr>
        <p:spPr>
          <a:xfrm>
            <a:off x="617157" y="1940483"/>
            <a:ext cx="8481664" cy="336439"/>
          </a:xfrm>
          <a:prstGeom prst="rect">
            <a:avLst/>
          </a:prstGeom>
          <a:noFill/>
        </p:spPr>
        <p:txBody>
          <a:bodyPr wrap="square">
            <a:spAutoFit/>
          </a:bodyPr>
          <a:lstStyle/>
          <a:p>
            <a:pPr>
              <a:lnSpc>
                <a:spcPts val="2100"/>
              </a:lnSpc>
            </a:pPr>
            <a:r>
              <a:rPr lang="en-GB" sz="1400"/>
              <a:t>Plan by Stakeholder: For specific stakeholders where engagement needs to be planned more closely </a:t>
            </a:r>
          </a:p>
        </p:txBody>
      </p:sp>
      <p:sp>
        <p:nvSpPr>
          <p:cNvPr id="7" name="Chevron 20">
            <a:extLst>
              <a:ext uri="{FF2B5EF4-FFF2-40B4-BE49-F238E27FC236}">
                <a16:creationId xmlns:a16="http://schemas.microsoft.com/office/drawing/2014/main" id="{BDB1044A-0593-1AC3-7DF4-2F33D9985C00}"/>
              </a:ext>
            </a:extLst>
          </p:cNvPr>
          <p:cNvSpPr>
            <a:spLocks/>
          </p:cNvSpPr>
          <p:nvPr/>
        </p:nvSpPr>
        <p:spPr>
          <a:xfrm>
            <a:off x="0" y="0"/>
            <a:ext cx="2256810" cy="481581"/>
          </a:xfrm>
          <a:prstGeom prst="chevron">
            <a:avLst>
              <a:gd name="adj" fmla="val 20758"/>
            </a:avLst>
          </a:prstGeom>
          <a:solidFill>
            <a:schemeClr val="accent3"/>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Plan</a:t>
            </a:r>
            <a:endParaRPr lang="en-US" sz="2000">
              <a:solidFill>
                <a:srgbClr val="FFFFFF"/>
              </a:solidFill>
            </a:endParaRPr>
          </a:p>
        </p:txBody>
      </p:sp>
      <p:pic>
        <p:nvPicPr>
          <p:cNvPr id="8" name="Picture 7">
            <a:extLst>
              <a:ext uri="{FF2B5EF4-FFF2-40B4-BE49-F238E27FC236}">
                <a16:creationId xmlns:a16="http://schemas.microsoft.com/office/drawing/2014/main" id="{82750CDF-E8BB-6E13-3C08-9A0EB891C609}"/>
              </a:ext>
            </a:extLst>
          </p:cNvPr>
          <p:cNvPicPr>
            <a:picLocks noChangeAspect="1"/>
          </p:cNvPicPr>
          <p:nvPr/>
        </p:nvPicPr>
        <p:blipFill>
          <a:blip r:embed="rId2"/>
          <a:stretch>
            <a:fillRect/>
          </a:stretch>
        </p:blipFill>
        <p:spPr>
          <a:xfrm>
            <a:off x="658811" y="2656460"/>
            <a:ext cx="10820760" cy="2655482"/>
          </a:xfrm>
          <a:prstGeom prst="rect">
            <a:avLst/>
          </a:prstGeom>
        </p:spPr>
      </p:pic>
    </p:spTree>
    <p:extLst>
      <p:ext uri="{BB962C8B-B14F-4D97-AF65-F5344CB8AC3E}">
        <p14:creationId xmlns:p14="http://schemas.microsoft.com/office/powerpoint/2010/main" val="1413854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7F10E-FD41-9AD8-A345-86AD46A220FA}"/>
              </a:ext>
            </a:extLst>
          </p:cNvPr>
          <p:cNvSpPr>
            <a:spLocks noGrp="1"/>
          </p:cNvSpPr>
          <p:nvPr>
            <p:ph type="title"/>
          </p:nvPr>
        </p:nvSpPr>
        <p:spPr/>
        <p:txBody>
          <a:bodyPr/>
          <a:lstStyle/>
          <a:p>
            <a:r>
              <a:rPr lang="en-GB"/>
              <a:t>Engage </a:t>
            </a:r>
          </a:p>
        </p:txBody>
      </p:sp>
    </p:spTree>
    <p:extLst>
      <p:ext uri="{BB962C8B-B14F-4D97-AF65-F5344CB8AC3E}">
        <p14:creationId xmlns:p14="http://schemas.microsoft.com/office/powerpoint/2010/main" val="1978279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767D-ABC1-B709-5708-B7624ED21BD8}"/>
              </a:ext>
            </a:extLst>
          </p:cNvPr>
          <p:cNvSpPr>
            <a:spLocks noGrp="1"/>
          </p:cNvSpPr>
          <p:nvPr>
            <p:ph type="title"/>
          </p:nvPr>
        </p:nvSpPr>
        <p:spPr>
          <a:xfrm>
            <a:off x="658811" y="1022952"/>
            <a:ext cx="9021764" cy="532800"/>
          </a:xfrm>
        </p:spPr>
        <p:txBody>
          <a:bodyPr/>
          <a:lstStyle/>
          <a:p>
            <a:r>
              <a:rPr lang="en-GB"/>
              <a:t>Guidance </a:t>
            </a:r>
          </a:p>
        </p:txBody>
      </p:sp>
      <p:sp>
        <p:nvSpPr>
          <p:cNvPr id="4" name="Text Placeholder 3">
            <a:extLst>
              <a:ext uri="{FF2B5EF4-FFF2-40B4-BE49-F238E27FC236}">
                <a16:creationId xmlns:a16="http://schemas.microsoft.com/office/drawing/2014/main" id="{E97A4B58-C557-2850-7ADA-444EAD5EA972}"/>
              </a:ext>
            </a:extLst>
          </p:cNvPr>
          <p:cNvSpPr>
            <a:spLocks noGrp="1"/>
          </p:cNvSpPr>
          <p:nvPr>
            <p:ph type="body" sz="quarter" idx="10"/>
          </p:nvPr>
        </p:nvSpPr>
        <p:spPr>
          <a:xfrm>
            <a:off x="658811" y="1699809"/>
            <a:ext cx="10874375" cy="4354513"/>
          </a:xfrm>
        </p:spPr>
        <p:txBody>
          <a:bodyPr/>
          <a:lstStyle/>
          <a:p>
            <a:pPr>
              <a:lnSpc>
                <a:spcPts val="2100"/>
              </a:lnSpc>
              <a:spcAft>
                <a:spcPts val="1200"/>
              </a:spcAft>
            </a:pPr>
            <a:r>
              <a:rPr lang="en-GB" sz="1400" dirty="0"/>
              <a:t>Once stakeholders have been identified, mapped and engagement plans set out early in the LHEES process, stakeholder engagement activities should help to build up a picture of the opportunities, constraints, challenges, and need for further engagement.  </a:t>
            </a:r>
          </a:p>
          <a:p>
            <a:pPr>
              <a:lnSpc>
                <a:spcPts val="2100"/>
              </a:lnSpc>
              <a:spcAft>
                <a:spcPts val="1200"/>
              </a:spcAft>
            </a:pPr>
            <a:r>
              <a:rPr lang="en-GB" sz="1400" dirty="0"/>
              <a:t>A guide to facilitating workshops has been developed alongside to enable LA’s to get the most out of the engagement sessions (</a:t>
            </a:r>
            <a:r>
              <a:rPr lang="en-GB" sz="1400" i="1" dirty="0"/>
              <a:t>Workshop Facilitation Guidance</a:t>
            </a:r>
            <a:r>
              <a:rPr lang="en-GB" sz="1400" dirty="0"/>
              <a:t>).</a:t>
            </a:r>
          </a:p>
          <a:p>
            <a:pPr>
              <a:lnSpc>
                <a:spcPts val="2100"/>
              </a:lnSpc>
              <a:spcAft>
                <a:spcPts val="1200"/>
              </a:spcAft>
            </a:pPr>
            <a:r>
              <a:rPr lang="en-GB" sz="1400" dirty="0"/>
              <a:t>As an iterative process, it is important to continuously monitor and record engagement, making updates as new stakeholders are identified. </a:t>
            </a:r>
          </a:p>
          <a:p>
            <a:pPr>
              <a:lnSpc>
                <a:spcPts val="2100"/>
              </a:lnSpc>
            </a:pPr>
            <a:endParaRPr lang="en-GB" sz="1400" dirty="0"/>
          </a:p>
          <a:p>
            <a:pPr>
              <a:lnSpc>
                <a:spcPts val="2100"/>
              </a:lnSpc>
            </a:pPr>
            <a:endParaRPr lang="en-GB" sz="1400" dirty="0"/>
          </a:p>
          <a:p>
            <a:pPr>
              <a:lnSpc>
                <a:spcPts val="2100"/>
              </a:lnSpc>
            </a:pPr>
            <a:endParaRPr lang="en-GB" sz="1400" dirty="0"/>
          </a:p>
          <a:p>
            <a:pPr>
              <a:lnSpc>
                <a:spcPts val="2100"/>
              </a:lnSpc>
            </a:pPr>
            <a:endParaRPr lang="en-GB" sz="1400" dirty="0"/>
          </a:p>
        </p:txBody>
      </p:sp>
      <p:sp>
        <p:nvSpPr>
          <p:cNvPr id="5" name="Chevron 6">
            <a:extLst>
              <a:ext uri="{FF2B5EF4-FFF2-40B4-BE49-F238E27FC236}">
                <a16:creationId xmlns:a16="http://schemas.microsoft.com/office/drawing/2014/main" id="{D101E1D2-4447-3F3A-5FF0-B6CF50F2A03E}"/>
              </a:ext>
            </a:extLst>
          </p:cNvPr>
          <p:cNvSpPr>
            <a:spLocks/>
          </p:cNvSpPr>
          <p:nvPr/>
        </p:nvSpPr>
        <p:spPr>
          <a:xfrm>
            <a:off x="24526" y="8661"/>
            <a:ext cx="2256810" cy="481581"/>
          </a:xfrm>
          <a:prstGeom prst="chevron">
            <a:avLst>
              <a:gd name="adj" fmla="val 20758"/>
            </a:avLst>
          </a:prstGeom>
          <a:solidFill>
            <a:schemeClr val="accent4"/>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Engage</a:t>
            </a:r>
            <a:endParaRPr lang="en-US" sz="2000">
              <a:solidFill>
                <a:srgbClr val="FFFFFF"/>
              </a:solidFill>
            </a:endParaRPr>
          </a:p>
        </p:txBody>
      </p:sp>
      <p:sp>
        <p:nvSpPr>
          <p:cNvPr id="6" name="Rectangle: Rounded Corners 5">
            <a:extLst>
              <a:ext uri="{FF2B5EF4-FFF2-40B4-BE49-F238E27FC236}">
                <a16:creationId xmlns:a16="http://schemas.microsoft.com/office/drawing/2014/main" id="{E1DFFACA-0BD4-D1C1-262C-7E91F7B554FE}"/>
              </a:ext>
            </a:extLst>
          </p:cNvPr>
          <p:cNvSpPr/>
          <p:nvPr/>
        </p:nvSpPr>
        <p:spPr>
          <a:xfrm>
            <a:off x="1535379" y="3647167"/>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Engagement Activity</a:t>
            </a:r>
          </a:p>
        </p:txBody>
      </p:sp>
      <p:sp>
        <p:nvSpPr>
          <p:cNvPr id="7" name="Rectangle: Rounded Corners 6">
            <a:extLst>
              <a:ext uri="{FF2B5EF4-FFF2-40B4-BE49-F238E27FC236}">
                <a16:creationId xmlns:a16="http://schemas.microsoft.com/office/drawing/2014/main" id="{F9633D5E-3BA4-3ACA-E232-9CD7FEA7366D}"/>
              </a:ext>
            </a:extLst>
          </p:cNvPr>
          <p:cNvSpPr/>
          <p:nvPr/>
        </p:nvSpPr>
        <p:spPr>
          <a:xfrm>
            <a:off x="4198245" y="3647164"/>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Record Outputs</a:t>
            </a:r>
          </a:p>
        </p:txBody>
      </p:sp>
      <p:sp>
        <p:nvSpPr>
          <p:cNvPr id="9" name="Rectangle: Rounded Corners 8">
            <a:extLst>
              <a:ext uri="{FF2B5EF4-FFF2-40B4-BE49-F238E27FC236}">
                <a16:creationId xmlns:a16="http://schemas.microsoft.com/office/drawing/2014/main" id="{AD8248BD-C00D-01E0-207C-EBE264D51F5C}"/>
              </a:ext>
            </a:extLst>
          </p:cNvPr>
          <p:cNvSpPr/>
          <p:nvPr/>
        </p:nvSpPr>
        <p:spPr>
          <a:xfrm>
            <a:off x="6835969" y="5333710"/>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New stakeholder identified</a:t>
            </a:r>
          </a:p>
        </p:txBody>
      </p:sp>
      <p:sp>
        <p:nvSpPr>
          <p:cNvPr id="10" name="Rectangle: Rounded Corners 9">
            <a:extLst>
              <a:ext uri="{FF2B5EF4-FFF2-40B4-BE49-F238E27FC236}">
                <a16:creationId xmlns:a16="http://schemas.microsoft.com/office/drawing/2014/main" id="{74A90B53-8055-1FD9-BB04-9370944E60F2}"/>
              </a:ext>
            </a:extLst>
          </p:cNvPr>
          <p:cNvSpPr/>
          <p:nvPr/>
        </p:nvSpPr>
        <p:spPr>
          <a:xfrm>
            <a:off x="6829148" y="3647164"/>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Feed outputs into LHEES</a:t>
            </a:r>
          </a:p>
        </p:txBody>
      </p:sp>
      <p:sp>
        <p:nvSpPr>
          <p:cNvPr id="11" name="Rectangle: Rounded Corners 10">
            <a:extLst>
              <a:ext uri="{FF2B5EF4-FFF2-40B4-BE49-F238E27FC236}">
                <a16:creationId xmlns:a16="http://schemas.microsoft.com/office/drawing/2014/main" id="{DC0E5999-F28D-7FA5-F740-C4001E0DC883}"/>
              </a:ext>
            </a:extLst>
          </p:cNvPr>
          <p:cNvSpPr/>
          <p:nvPr/>
        </p:nvSpPr>
        <p:spPr>
          <a:xfrm>
            <a:off x="9358104" y="3510149"/>
            <a:ext cx="1491916" cy="94178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No further engagement required – ensure engagement and actions are logged</a:t>
            </a:r>
          </a:p>
        </p:txBody>
      </p:sp>
      <p:sp>
        <p:nvSpPr>
          <p:cNvPr id="12" name="Rectangle: Rounded Corners 11">
            <a:extLst>
              <a:ext uri="{FF2B5EF4-FFF2-40B4-BE49-F238E27FC236}">
                <a16:creationId xmlns:a16="http://schemas.microsoft.com/office/drawing/2014/main" id="{FF7D5E97-4B28-F759-F588-24E0FE48EECB}"/>
              </a:ext>
            </a:extLst>
          </p:cNvPr>
          <p:cNvSpPr/>
          <p:nvPr/>
        </p:nvSpPr>
        <p:spPr>
          <a:xfrm>
            <a:off x="6835969" y="4490438"/>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Further engagement required</a:t>
            </a:r>
          </a:p>
        </p:txBody>
      </p:sp>
      <p:sp>
        <p:nvSpPr>
          <p:cNvPr id="13" name="Rectangle: Rounded Corners 12">
            <a:extLst>
              <a:ext uri="{FF2B5EF4-FFF2-40B4-BE49-F238E27FC236}">
                <a16:creationId xmlns:a16="http://schemas.microsoft.com/office/drawing/2014/main" id="{33800BC9-7702-4C9C-8C5A-3B3171DB7683}"/>
              </a:ext>
            </a:extLst>
          </p:cNvPr>
          <p:cNvSpPr/>
          <p:nvPr/>
        </p:nvSpPr>
        <p:spPr>
          <a:xfrm>
            <a:off x="2902113" y="4490438"/>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Plan engagement activity</a:t>
            </a:r>
          </a:p>
        </p:txBody>
      </p:sp>
      <p:sp>
        <p:nvSpPr>
          <p:cNvPr id="14" name="Rectangle: Rounded Corners 13">
            <a:extLst>
              <a:ext uri="{FF2B5EF4-FFF2-40B4-BE49-F238E27FC236}">
                <a16:creationId xmlns:a16="http://schemas.microsoft.com/office/drawing/2014/main" id="{4E8EDDFA-57AC-0562-B6FE-A1FF87D427AB}"/>
              </a:ext>
            </a:extLst>
          </p:cNvPr>
          <p:cNvSpPr/>
          <p:nvPr/>
        </p:nvSpPr>
        <p:spPr>
          <a:xfrm>
            <a:off x="4508400" y="5333710"/>
            <a:ext cx="1491916" cy="6677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a:t>Map new stakeholder</a:t>
            </a:r>
          </a:p>
        </p:txBody>
      </p:sp>
      <p:cxnSp>
        <p:nvCxnSpPr>
          <p:cNvPr id="16" name="Straight Arrow Connector 15">
            <a:extLst>
              <a:ext uri="{FF2B5EF4-FFF2-40B4-BE49-F238E27FC236}">
                <a16:creationId xmlns:a16="http://schemas.microsoft.com/office/drawing/2014/main" id="{3652B8A5-8900-3385-6434-564D829D54F7}"/>
              </a:ext>
            </a:extLst>
          </p:cNvPr>
          <p:cNvCxnSpPr>
            <a:cxnSpLocks/>
            <a:stCxn id="6" idx="3"/>
          </p:cNvCxnSpPr>
          <p:nvPr/>
        </p:nvCxnSpPr>
        <p:spPr>
          <a:xfrm>
            <a:off x="3027295" y="3981044"/>
            <a:ext cx="1170950" cy="0"/>
          </a:xfrm>
          <a:prstGeom prst="straightConnector1">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19" name="Straight Arrow Connector 18">
            <a:extLst>
              <a:ext uri="{FF2B5EF4-FFF2-40B4-BE49-F238E27FC236}">
                <a16:creationId xmlns:a16="http://schemas.microsoft.com/office/drawing/2014/main" id="{9398BBA7-4893-9394-9FDE-7A5F3A3A3E54}"/>
              </a:ext>
            </a:extLst>
          </p:cNvPr>
          <p:cNvCxnSpPr>
            <a:cxnSpLocks/>
          </p:cNvCxnSpPr>
          <p:nvPr/>
        </p:nvCxnSpPr>
        <p:spPr>
          <a:xfrm>
            <a:off x="5658198" y="3981040"/>
            <a:ext cx="1170950" cy="0"/>
          </a:xfrm>
          <a:prstGeom prst="straightConnector1">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20" name="Straight Arrow Connector 19">
            <a:extLst>
              <a:ext uri="{FF2B5EF4-FFF2-40B4-BE49-F238E27FC236}">
                <a16:creationId xmlns:a16="http://schemas.microsoft.com/office/drawing/2014/main" id="{0BDCBC56-0679-0143-B641-8F16AED6DE9A}"/>
              </a:ext>
            </a:extLst>
          </p:cNvPr>
          <p:cNvCxnSpPr>
            <a:cxnSpLocks/>
            <a:stCxn id="10" idx="3"/>
            <a:endCxn id="11" idx="1"/>
          </p:cNvCxnSpPr>
          <p:nvPr/>
        </p:nvCxnSpPr>
        <p:spPr>
          <a:xfrm>
            <a:off x="8321064" y="3981041"/>
            <a:ext cx="1037040" cy="0"/>
          </a:xfrm>
          <a:prstGeom prst="straightConnector1">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27" name="Connector: Elbow 26">
            <a:extLst>
              <a:ext uri="{FF2B5EF4-FFF2-40B4-BE49-F238E27FC236}">
                <a16:creationId xmlns:a16="http://schemas.microsoft.com/office/drawing/2014/main" id="{DE307D6B-B5E4-7B97-29AD-2D01EF63E512}"/>
              </a:ext>
            </a:extLst>
          </p:cNvPr>
          <p:cNvCxnSpPr>
            <a:cxnSpLocks/>
            <a:stCxn id="9" idx="2"/>
            <a:endCxn id="14" idx="2"/>
          </p:cNvCxnSpPr>
          <p:nvPr/>
        </p:nvCxnSpPr>
        <p:spPr>
          <a:xfrm rot="5400000">
            <a:off x="6418143" y="4837679"/>
            <a:ext cx="12700" cy="2327569"/>
          </a:xfrm>
          <a:prstGeom prst="bentConnector3">
            <a:avLst>
              <a:gd name="adj1" fmla="val 1800000"/>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52" name="Connector: Elbow 51">
            <a:extLst>
              <a:ext uri="{FF2B5EF4-FFF2-40B4-BE49-F238E27FC236}">
                <a16:creationId xmlns:a16="http://schemas.microsoft.com/office/drawing/2014/main" id="{40965A48-E9BC-8762-1592-9A637BCED5D0}"/>
              </a:ext>
            </a:extLst>
          </p:cNvPr>
          <p:cNvCxnSpPr>
            <a:cxnSpLocks/>
            <a:stCxn id="13" idx="1"/>
            <a:endCxn id="6" idx="2"/>
          </p:cNvCxnSpPr>
          <p:nvPr/>
        </p:nvCxnSpPr>
        <p:spPr>
          <a:xfrm rot="10800000">
            <a:off x="2281337" y="4314921"/>
            <a:ext cx="620776" cy="509395"/>
          </a:xfrm>
          <a:prstGeom prst="bentConnector2">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100" name="Straight Arrow Connector 99">
            <a:extLst>
              <a:ext uri="{FF2B5EF4-FFF2-40B4-BE49-F238E27FC236}">
                <a16:creationId xmlns:a16="http://schemas.microsoft.com/office/drawing/2014/main" id="{310C973A-79FA-09D2-C759-639C6AF3078D}"/>
              </a:ext>
            </a:extLst>
          </p:cNvPr>
          <p:cNvCxnSpPr>
            <a:cxnSpLocks/>
          </p:cNvCxnSpPr>
          <p:nvPr/>
        </p:nvCxnSpPr>
        <p:spPr>
          <a:xfrm flipH="1">
            <a:off x="4394029" y="4824314"/>
            <a:ext cx="2435206" cy="0"/>
          </a:xfrm>
          <a:prstGeom prst="straightConnector1">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109" name="Straight Arrow Connector 108">
            <a:extLst>
              <a:ext uri="{FF2B5EF4-FFF2-40B4-BE49-F238E27FC236}">
                <a16:creationId xmlns:a16="http://schemas.microsoft.com/office/drawing/2014/main" id="{2F813D75-4E91-60C7-1470-C4275B6C906E}"/>
              </a:ext>
            </a:extLst>
          </p:cNvPr>
          <p:cNvCxnSpPr>
            <a:cxnSpLocks/>
            <a:stCxn id="14" idx="0"/>
          </p:cNvCxnSpPr>
          <p:nvPr/>
        </p:nvCxnSpPr>
        <p:spPr>
          <a:xfrm flipV="1">
            <a:off x="5254358" y="4831336"/>
            <a:ext cx="0" cy="502374"/>
          </a:xfrm>
          <a:prstGeom prst="straightConnector1">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113" name="Connector: Elbow 112">
            <a:extLst>
              <a:ext uri="{FF2B5EF4-FFF2-40B4-BE49-F238E27FC236}">
                <a16:creationId xmlns:a16="http://schemas.microsoft.com/office/drawing/2014/main" id="{593248DD-7A7F-A655-7914-A3E1133269C5}"/>
              </a:ext>
            </a:extLst>
          </p:cNvPr>
          <p:cNvCxnSpPr>
            <a:cxnSpLocks/>
            <a:stCxn id="10" idx="3"/>
            <a:endCxn id="12" idx="3"/>
          </p:cNvCxnSpPr>
          <p:nvPr/>
        </p:nvCxnSpPr>
        <p:spPr>
          <a:xfrm>
            <a:off x="8321064" y="3981041"/>
            <a:ext cx="6821" cy="843274"/>
          </a:xfrm>
          <a:prstGeom prst="bentConnector3">
            <a:avLst>
              <a:gd name="adj1" fmla="val 6361853"/>
            </a:avLst>
          </a:prstGeom>
          <a:ln w="19050">
            <a:tailEnd type="triangle"/>
          </a:ln>
        </p:spPr>
        <p:style>
          <a:lnRef idx="1">
            <a:schemeClr val="accent4"/>
          </a:lnRef>
          <a:fillRef idx="0">
            <a:schemeClr val="accent4"/>
          </a:fillRef>
          <a:effectRef idx="0">
            <a:schemeClr val="accent4"/>
          </a:effectRef>
          <a:fontRef idx="minor">
            <a:schemeClr val="tx1"/>
          </a:fontRef>
        </p:style>
      </p:cxnSp>
      <p:cxnSp>
        <p:nvCxnSpPr>
          <p:cNvPr id="119" name="Connector: Elbow 118">
            <a:extLst>
              <a:ext uri="{FF2B5EF4-FFF2-40B4-BE49-F238E27FC236}">
                <a16:creationId xmlns:a16="http://schemas.microsoft.com/office/drawing/2014/main" id="{DEE01DA0-104F-8711-5122-5DB8088FDF38}"/>
              </a:ext>
            </a:extLst>
          </p:cNvPr>
          <p:cNvCxnSpPr>
            <a:cxnSpLocks/>
            <a:stCxn id="10" idx="3"/>
            <a:endCxn id="9" idx="3"/>
          </p:cNvCxnSpPr>
          <p:nvPr/>
        </p:nvCxnSpPr>
        <p:spPr>
          <a:xfrm>
            <a:off x="8321064" y="3981041"/>
            <a:ext cx="6821" cy="1686546"/>
          </a:xfrm>
          <a:prstGeom prst="bentConnector3">
            <a:avLst>
              <a:gd name="adj1" fmla="val 6273655"/>
            </a:avLst>
          </a:prstGeom>
          <a:ln w="19050">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04831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767D-ABC1-B709-5708-B7624ED21BD8}"/>
              </a:ext>
            </a:extLst>
          </p:cNvPr>
          <p:cNvSpPr>
            <a:spLocks noGrp="1"/>
          </p:cNvSpPr>
          <p:nvPr>
            <p:ph type="title"/>
          </p:nvPr>
        </p:nvSpPr>
        <p:spPr>
          <a:xfrm>
            <a:off x="658811" y="976868"/>
            <a:ext cx="9021764" cy="532800"/>
          </a:xfrm>
        </p:spPr>
        <p:txBody>
          <a:bodyPr/>
          <a:lstStyle/>
          <a:p>
            <a:r>
              <a:rPr lang="en-GB"/>
              <a:t>Guidance </a:t>
            </a:r>
          </a:p>
        </p:txBody>
      </p:sp>
      <p:sp>
        <p:nvSpPr>
          <p:cNvPr id="4" name="Text Placeholder 3">
            <a:extLst>
              <a:ext uri="{FF2B5EF4-FFF2-40B4-BE49-F238E27FC236}">
                <a16:creationId xmlns:a16="http://schemas.microsoft.com/office/drawing/2014/main" id="{E97A4B58-C557-2850-7ADA-444EAD5EA972}"/>
              </a:ext>
            </a:extLst>
          </p:cNvPr>
          <p:cNvSpPr>
            <a:spLocks noGrp="1"/>
          </p:cNvSpPr>
          <p:nvPr>
            <p:ph type="body" sz="quarter" idx="10"/>
          </p:nvPr>
        </p:nvSpPr>
        <p:spPr>
          <a:xfrm>
            <a:off x="658811" y="1621291"/>
            <a:ext cx="10874375" cy="4354513"/>
          </a:xfrm>
        </p:spPr>
        <p:txBody>
          <a:bodyPr/>
          <a:lstStyle/>
          <a:p>
            <a:pPr>
              <a:lnSpc>
                <a:spcPts val="2100"/>
              </a:lnSpc>
              <a:spcAft>
                <a:spcPts val="1200"/>
              </a:spcAft>
            </a:pPr>
            <a:r>
              <a:rPr lang="en-GB" sz="1400" b="1" dirty="0"/>
              <a:t>Guidance to support continuous review and analysis of stakeholders and engagement plans:</a:t>
            </a:r>
            <a:endParaRPr lang="en-GB" sz="1400" dirty="0"/>
          </a:p>
          <a:p>
            <a:pPr marL="285750" indent="-285750">
              <a:lnSpc>
                <a:spcPts val="2100"/>
              </a:lnSpc>
              <a:buFont typeface="Arial" panose="020B0604020202020204" pitchFamily="34" charset="0"/>
              <a:buChar char="•"/>
            </a:pPr>
            <a:r>
              <a:rPr lang="en-GB" sz="1400" dirty="0"/>
              <a:t>Key stakeholders should be brought together from the outset and should be engaged at each main LHEES Stage. </a:t>
            </a:r>
          </a:p>
          <a:p>
            <a:pPr marL="285750" indent="-285750">
              <a:lnSpc>
                <a:spcPts val="2100"/>
              </a:lnSpc>
              <a:buFont typeface="Arial" panose="020B0604020202020204" pitchFamily="34" charset="0"/>
              <a:buChar char="•"/>
            </a:pPr>
            <a:r>
              <a:rPr lang="en-GB" sz="1400" dirty="0"/>
              <a:t>The engagement checklist provided in the LHEES Methodology (</a:t>
            </a:r>
            <a:r>
              <a:rPr lang="en-GB" sz="1400" i="1" dirty="0"/>
              <a:t>section 3.1.3 - also see the Workshop Facilitation Guidance</a:t>
            </a:r>
            <a:r>
              <a:rPr lang="en-GB" sz="1400" dirty="0"/>
              <a:t>) can be used to guide engagement sessions.  Questions and responses from engagement sessions should be reviewed to consider whether updates are needed for subsequent sessions. </a:t>
            </a:r>
          </a:p>
          <a:p>
            <a:pPr marL="285750" indent="-285750">
              <a:lnSpc>
                <a:spcPts val="2100"/>
              </a:lnSpc>
              <a:buFont typeface="Arial" panose="020B0604020202020204" pitchFamily="34" charset="0"/>
              <a:buChar char="•"/>
            </a:pPr>
            <a:r>
              <a:rPr lang="en-GB" sz="1400" dirty="0"/>
              <a:t>Log all engagement activities and outputs – the </a:t>
            </a:r>
            <a:r>
              <a:rPr lang="en-GB" sz="1400" b="1" dirty="0">
                <a:solidFill>
                  <a:schemeClr val="accent4"/>
                </a:solidFill>
              </a:rPr>
              <a:t>Stakeholder Engagement and Management Plan Template </a:t>
            </a:r>
            <a:r>
              <a:rPr lang="en-GB" sz="1400" dirty="0"/>
              <a:t>can be used to help maintain clear records over time.  Alternatively, a quick record of engagement can be noted against stakeholders listed in the Stakeholder Mapping Template or Policy and Engagement Template. </a:t>
            </a:r>
          </a:p>
          <a:p>
            <a:pPr marL="285750" indent="-285750">
              <a:lnSpc>
                <a:spcPts val="2100"/>
              </a:lnSpc>
              <a:buFont typeface="Arial" panose="020B0604020202020204" pitchFamily="34" charset="0"/>
              <a:buChar char="•"/>
            </a:pPr>
            <a:r>
              <a:rPr lang="en-GB" sz="1400" dirty="0"/>
              <a:t>Regularly feedback outputs to the LHEES team for consideration and share updates with stakeholders in a timely manner. </a:t>
            </a:r>
          </a:p>
          <a:p>
            <a:pPr marL="285750" indent="-285750">
              <a:lnSpc>
                <a:spcPts val="2100"/>
              </a:lnSpc>
              <a:buFont typeface="Arial" panose="020B0604020202020204" pitchFamily="34" charset="0"/>
              <a:buChar char="•"/>
            </a:pPr>
            <a:r>
              <a:rPr lang="en-GB" sz="1400" dirty="0"/>
              <a:t>Consider whether further engagement sessions are necessary and update the Engagement Plans as needed. Further engagement could look to ensure that the information and data received has been interpreted correctly, as well as ensuring live or future projects are considered in the LHEES Delivery Plan where relevant.</a:t>
            </a:r>
          </a:p>
          <a:p>
            <a:pPr marL="285750" indent="-285750">
              <a:lnSpc>
                <a:spcPts val="2100"/>
              </a:lnSpc>
              <a:buFont typeface="Arial" panose="020B0604020202020204" pitchFamily="34" charset="0"/>
              <a:buChar char="•"/>
            </a:pPr>
            <a:r>
              <a:rPr lang="en-GB" sz="1400" dirty="0"/>
              <a:t>Add new stakeholders as they are identified throughout LHEES Stages, ensuring they are mapped and included in the appropriate engagement plans. </a:t>
            </a:r>
          </a:p>
          <a:p>
            <a:pPr>
              <a:lnSpc>
                <a:spcPts val="2100"/>
              </a:lnSpc>
            </a:pPr>
            <a:endParaRPr lang="en-GB" sz="1400" dirty="0"/>
          </a:p>
          <a:p>
            <a:pPr>
              <a:lnSpc>
                <a:spcPts val="2100"/>
              </a:lnSpc>
            </a:pPr>
            <a:endParaRPr lang="en-GB" sz="1400" dirty="0"/>
          </a:p>
          <a:p>
            <a:pPr>
              <a:lnSpc>
                <a:spcPts val="2100"/>
              </a:lnSpc>
            </a:pPr>
            <a:endParaRPr lang="en-GB" sz="1400" dirty="0"/>
          </a:p>
          <a:p>
            <a:pPr>
              <a:lnSpc>
                <a:spcPts val="2100"/>
              </a:lnSpc>
            </a:pPr>
            <a:endParaRPr lang="en-GB" sz="1400" dirty="0"/>
          </a:p>
        </p:txBody>
      </p:sp>
      <p:sp>
        <p:nvSpPr>
          <p:cNvPr id="5" name="Chevron 6">
            <a:extLst>
              <a:ext uri="{FF2B5EF4-FFF2-40B4-BE49-F238E27FC236}">
                <a16:creationId xmlns:a16="http://schemas.microsoft.com/office/drawing/2014/main" id="{D101E1D2-4447-3F3A-5FF0-B6CF50F2A03E}"/>
              </a:ext>
            </a:extLst>
          </p:cNvPr>
          <p:cNvSpPr>
            <a:spLocks/>
          </p:cNvSpPr>
          <p:nvPr/>
        </p:nvSpPr>
        <p:spPr>
          <a:xfrm>
            <a:off x="0" y="0"/>
            <a:ext cx="2256810" cy="481581"/>
          </a:xfrm>
          <a:prstGeom prst="chevron">
            <a:avLst>
              <a:gd name="adj" fmla="val 20758"/>
            </a:avLst>
          </a:prstGeom>
          <a:solidFill>
            <a:schemeClr val="accent4"/>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Engage</a:t>
            </a:r>
            <a:endParaRPr lang="en-US" sz="2000">
              <a:solidFill>
                <a:srgbClr val="FFFFFF"/>
              </a:solidFill>
            </a:endParaRPr>
          </a:p>
        </p:txBody>
      </p:sp>
    </p:spTree>
    <p:extLst>
      <p:ext uri="{BB962C8B-B14F-4D97-AF65-F5344CB8AC3E}">
        <p14:creationId xmlns:p14="http://schemas.microsoft.com/office/powerpoint/2010/main" val="2579612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custData r:id="rId2"/>
    </p:custDataLst>
    <p:extLst>
      <p:ext uri="{BB962C8B-B14F-4D97-AF65-F5344CB8AC3E}">
        <p14:creationId xmlns:p14="http://schemas.microsoft.com/office/powerpoint/2010/main" val="1412150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a:t>Introduction</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p:txBody>
          <a:bodyPr vert="horz" lIns="0" tIns="0" rIns="0" bIns="0" rtlCol="0" anchor="t">
            <a:noAutofit/>
          </a:bodyPr>
          <a:lstStyle/>
          <a:p>
            <a:r>
              <a:rPr lang="en-GB">
                <a:latin typeface="Arial"/>
                <a:cs typeface="Arial"/>
              </a:rPr>
              <a:t>Purpose</a:t>
            </a:r>
            <a:endParaRPr lang="en-GB"/>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669796"/>
            <a:ext cx="10874375" cy="4354512"/>
          </a:xfrm>
        </p:spPr>
        <p:txBody>
          <a:bodyPr vert="horz" lIns="0" tIns="0" rIns="0" bIns="0" rtlCol="0" anchor="t">
            <a:noAutofit/>
          </a:bodyPr>
          <a:lstStyle/>
          <a:p>
            <a:pPr>
              <a:lnSpc>
                <a:spcPts val="2100"/>
              </a:lnSpc>
              <a:spcAft>
                <a:spcPts val="1600"/>
              </a:spcAft>
            </a:pPr>
            <a:r>
              <a:rPr lang="en-GB" sz="1400"/>
              <a:t>This Stakeholder Engagement Toolkit aims to provide clear guidance and templates to enable Local Authorities (LAs) to complete stakeholder engagement as part of their Local Heat and Energy Efficiency Strategy (LHEES).</a:t>
            </a:r>
          </a:p>
          <a:p>
            <a:pPr>
              <a:lnSpc>
                <a:spcPts val="2100"/>
              </a:lnSpc>
              <a:spcAft>
                <a:spcPts val="1600"/>
              </a:spcAft>
            </a:pPr>
            <a:r>
              <a:rPr lang="en-GB" sz="1400"/>
              <a:t>The LHEES </a:t>
            </a:r>
            <a:r>
              <a:rPr lang="en-GB" sz="1400">
                <a:hlinkClick r:id="rId5"/>
              </a:rPr>
              <a:t>Guidance</a:t>
            </a:r>
            <a:r>
              <a:rPr lang="en-GB" sz="1400"/>
              <a:t> sets out the engagement required at each Stage of the LHEES process; additionally, the LHEES Methodology starts to provide further detail on what engagement could look like in practice.  This Toolkit focuses on providing further resources</a:t>
            </a:r>
            <a:r>
              <a:rPr lang="en-GB" sz="1400">
                <a:ea typeface="+mn-lt"/>
                <a:cs typeface="+mn-lt"/>
              </a:rPr>
              <a:t>, particularly in relation to stakeholder engagement as part of </a:t>
            </a:r>
            <a:r>
              <a:rPr lang="en-GB" sz="1400" b="1">
                <a:ea typeface="+mn-lt"/>
                <a:cs typeface="+mn-lt"/>
              </a:rPr>
              <a:t>Stage 1: Policy and Strategy Review</a:t>
            </a:r>
            <a:r>
              <a:rPr lang="en-GB" sz="1400"/>
              <a:t>, covered by the following sections of the LHEES Methodology:</a:t>
            </a:r>
            <a:endParaRPr lang="en-GB" sz="1400">
              <a:cs typeface="Times New Roman"/>
            </a:endParaRPr>
          </a:p>
          <a:p>
            <a:pPr marL="360000" indent="-171450">
              <a:lnSpc>
                <a:spcPts val="2100"/>
              </a:lnSpc>
              <a:spcAft>
                <a:spcPts val="1600"/>
              </a:spcAft>
              <a:buFont typeface="Arial" panose="020B0604020202020204" pitchFamily="34" charset="0"/>
              <a:buChar char="•"/>
            </a:pPr>
            <a:r>
              <a:rPr lang="en-GB" sz="1400"/>
              <a:t>Section 3.1.1 – The suggested approach to use the Policy and Strategy Review Template</a:t>
            </a:r>
            <a:endParaRPr lang="en-GB" sz="1400">
              <a:cs typeface="Times New Roman"/>
            </a:endParaRPr>
          </a:p>
          <a:p>
            <a:pPr marL="360000" indent="-171450">
              <a:lnSpc>
                <a:spcPts val="2100"/>
              </a:lnSpc>
              <a:spcAft>
                <a:spcPts val="1600"/>
              </a:spcAft>
              <a:buFont typeface="Arial" panose="020B0604020202020204" pitchFamily="34" charset="0"/>
              <a:buChar char="•"/>
            </a:pPr>
            <a:r>
              <a:rPr lang="en-GB" sz="1400"/>
              <a:t>Section 3.1.2 – Example approach for stakeholder engagement (identifying relevant stakeholders; mapping stakeholder; and developing engagement plans)</a:t>
            </a:r>
            <a:endParaRPr lang="en-GB" sz="1400">
              <a:cs typeface="Times New Roman"/>
            </a:endParaRPr>
          </a:p>
          <a:p>
            <a:pPr marL="360000" indent="-171450">
              <a:lnSpc>
                <a:spcPts val="2100"/>
              </a:lnSpc>
              <a:spcAft>
                <a:spcPts val="1600"/>
              </a:spcAft>
              <a:buFont typeface="Arial" panose="020B0604020202020204" pitchFamily="34" charset="0"/>
              <a:buChar char="•"/>
            </a:pPr>
            <a:r>
              <a:rPr lang="en-GB" sz="1400"/>
              <a:t>Section 3.1.3 – Engagement checklist for key stakeholders (excluding national level stakeholders)</a:t>
            </a:r>
          </a:p>
        </p:txBody>
      </p:sp>
    </p:spTree>
    <p:custDataLst>
      <p:custData r:id="rId1"/>
      <p:custData r:id="rId2"/>
    </p:custDataLst>
    <p:extLst>
      <p:ext uri="{BB962C8B-B14F-4D97-AF65-F5344CB8AC3E}">
        <p14:creationId xmlns:p14="http://schemas.microsoft.com/office/powerpoint/2010/main" val="284668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a:t>Introduction</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p:txBody>
          <a:bodyPr vert="horz" lIns="0" tIns="0" rIns="0" bIns="0" rtlCol="0" anchor="t">
            <a:noAutofit/>
          </a:bodyPr>
          <a:lstStyle/>
          <a:p>
            <a:r>
              <a:rPr lang="en-GB">
                <a:latin typeface="Arial"/>
                <a:cs typeface="Arial"/>
              </a:rPr>
              <a:t>Who is involved</a:t>
            </a:r>
            <a:endParaRPr lang="en-GB"/>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675421"/>
            <a:ext cx="10874375" cy="4316817"/>
          </a:xfrm>
        </p:spPr>
        <p:txBody>
          <a:bodyPr vert="horz" lIns="0" tIns="0" rIns="0" bIns="0" rtlCol="0" anchor="t">
            <a:noAutofit/>
          </a:bodyPr>
          <a:lstStyle/>
          <a:p>
            <a:pPr>
              <a:lnSpc>
                <a:spcPts val="2100"/>
              </a:lnSpc>
              <a:spcAft>
                <a:spcPts val="1600"/>
              </a:spcAft>
            </a:pPr>
            <a:r>
              <a:rPr lang="en-GB" sz="1400"/>
              <a:t>As set out in the LHEES Methodology (</a:t>
            </a:r>
            <a:r>
              <a:rPr lang="en-GB" sz="1400" i="1"/>
              <a:t>Table 5</a:t>
            </a:r>
            <a:r>
              <a:rPr lang="en-GB" sz="1400"/>
              <a:t>), stakeholder engagement should be led by an overall stakeholder engagement </a:t>
            </a:r>
            <a:r>
              <a:rPr lang="en-GB" sz="1400" b="1"/>
              <a:t>Coordinator</a:t>
            </a:r>
            <a:r>
              <a:rPr lang="en-GB" sz="1400"/>
              <a:t>.  This role could be a project officer within the LA or contracted out.  The coordinator should:</a:t>
            </a:r>
          </a:p>
          <a:p>
            <a:pPr marL="720000" indent="-285750">
              <a:lnSpc>
                <a:spcPts val="2100"/>
              </a:lnSpc>
              <a:spcAft>
                <a:spcPts val="1600"/>
              </a:spcAft>
              <a:buFont typeface="Arial" panose="020B0604020202020204" pitchFamily="34" charset="0"/>
              <a:buChar char="•"/>
            </a:pPr>
            <a:r>
              <a:rPr lang="en-GB" sz="1400"/>
              <a:t>Have oversight of stakeholder engagement for all LHEES Stages</a:t>
            </a:r>
          </a:p>
          <a:p>
            <a:pPr marL="720000" indent="-285750">
              <a:lnSpc>
                <a:spcPts val="2100"/>
              </a:lnSpc>
              <a:spcAft>
                <a:spcPts val="1600"/>
              </a:spcAft>
              <a:buFont typeface="Arial" panose="020B0604020202020204" pitchFamily="34" charset="0"/>
              <a:buChar char="•"/>
            </a:pPr>
            <a:r>
              <a:rPr lang="en-GB" sz="1400"/>
              <a:t>Lead the identification and mapping exercises </a:t>
            </a:r>
          </a:p>
          <a:p>
            <a:pPr marL="720000" indent="-285750">
              <a:lnSpc>
                <a:spcPts val="2100"/>
              </a:lnSpc>
              <a:spcAft>
                <a:spcPts val="1600"/>
              </a:spcAft>
              <a:buFont typeface="Arial" panose="020B0604020202020204" pitchFamily="34" charset="0"/>
              <a:buChar char="•"/>
            </a:pPr>
            <a:r>
              <a:rPr lang="en-GB" sz="1400"/>
              <a:t>Coordinate all engagement activity across LHEES Stages and the Strategy and Delivery development</a:t>
            </a:r>
          </a:p>
          <a:p>
            <a:pPr marL="720000" indent="-285750">
              <a:lnSpc>
                <a:spcPts val="2100"/>
              </a:lnSpc>
              <a:spcAft>
                <a:spcPts val="1600"/>
              </a:spcAft>
              <a:buFont typeface="Arial" panose="020B0604020202020204" pitchFamily="34" charset="0"/>
              <a:buChar char="•"/>
            </a:pPr>
            <a:r>
              <a:rPr lang="en-GB" sz="1400"/>
              <a:t>Review the content produced and ensure relevant updates are made throughout the process. </a:t>
            </a:r>
          </a:p>
          <a:p>
            <a:pPr>
              <a:lnSpc>
                <a:spcPts val="2100"/>
              </a:lnSpc>
              <a:spcAft>
                <a:spcPts val="1600"/>
              </a:spcAft>
            </a:pPr>
            <a:r>
              <a:rPr lang="en-GB" sz="1400"/>
              <a:t>Overview of stakeholder engagement activity and input to decisions on local priorities for LHEES should also involve a </a:t>
            </a:r>
            <a:r>
              <a:rPr lang="en-GB" sz="1400" b="1"/>
              <a:t>Strategic</a:t>
            </a:r>
            <a:r>
              <a:rPr lang="en-GB" sz="1400"/>
              <a:t> LHEES role, such as project board or senior lead.  </a:t>
            </a:r>
            <a:endParaRPr lang="en-GB" sz="1600" i="1"/>
          </a:p>
          <a:p>
            <a:pPr>
              <a:lnSpc>
                <a:spcPts val="2100"/>
              </a:lnSpc>
              <a:spcAft>
                <a:spcPts val="1600"/>
              </a:spcAft>
            </a:pPr>
            <a:r>
              <a:rPr lang="en-GB" sz="1400"/>
              <a:t>The Coordinator can be supported by a stakeholder engagement </a:t>
            </a:r>
            <a:r>
              <a:rPr lang="en-GB" sz="1400" b="1"/>
              <a:t>Practitioner</a:t>
            </a:r>
            <a:r>
              <a:rPr lang="en-GB" sz="1400"/>
              <a:t> for activities such as stakeholder mapping and engagement activities.  Input should also come from internal stakeholder contacts, who are best placed to reach out to the stakeholder - and potentially from the stakeholders themselves.   </a:t>
            </a:r>
          </a:p>
          <a:p>
            <a:pPr>
              <a:lnSpc>
                <a:spcPts val="2100"/>
              </a:lnSpc>
              <a:spcAft>
                <a:spcPts val="1600"/>
              </a:spcAft>
            </a:pPr>
            <a:endParaRPr lang="en-GB" sz="1400">
              <a:cs typeface="Times New Roman"/>
            </a:endParaRPr>
          </a:p>
        </p:txBody>
      </p:sp>
    </p:spTree>
    <p:custDataLst>
      <p:custData r:id="rId1"/>
      <p:custData r:id="rId2"/>
    </p:custDataLst>
    <p:extLst>
      <p:ext uri="{BB962C8B-B14F-4D97-AF65-F5344CB8AC3E}">
        <p14:creationId xmlns:p14="http://schemas.microsoft.com/office/powerpoint/2010/main" val="154268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Introduction</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p:txBody>
          <a:bodyPr vert="horz" lIns="0" tIns="0" rIns="0" bIns="0" rtlCol="0" anchor="t">
            <a:noAutofit/>
          </a:bodyPr>
          <a:lstStyle/>
          <a:p>
            <a:r>
              <a:rPr lang="en-GB">
                <a:latin typeface="Arial"/>
                <a:cs typeface="Arial"/>
              </a:rPr>
              <a:t>How to Use This Toolkit</a:t>
            </a:r>
            <a:endParaRPr lang="en-GB"/>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675421"/>
            <a:ext cx="10874375" cy="4919932"/>
          </a:xfrm>
        </p:spPr>
        <p:txBody>
          <a:bodyPr vert="horz" lIns="0" tIns="0" rIns="0" bIns="0" rtlCol="0" anchor="t">
            <a:noAutofit/>
          </a:bodyPr>
          <a:lstStyle/>
          <a:p>
            <a:pPr>
              <a:lnSpc>
                <a:spcPts val="2100"/>
              </a:lnSpc>
              <a:spcAft>
                <a:spcPts val="1600"/>
              </a:spcAft>
            </a:pPr>
            <a:r>
              <a:rPr lang="en-GB" sz="1400" dirty="0"/>
              <a:t>This Toolkit supports stakeholder engagement by breaking it down into 4 stages, in accordance with the requirements of the LHEES Guidance:</a:t>
            </a:r>
            <a:endParaRPr lang="en-GB" sz="1400" b="1" dirty="0"/>
          </a:p>
          <a:p>
            <a:pPr marL="720000" indent="-172800">
              <a:lnSpc>
                <a:spcPts val="2100"/>
              </a:lnSpc>
              <a:spcAft>
                <a:spcPts val="1600"/>
              </a:spcAft>
              <a:buFont typeface="Arial" panose="020B0604020202020204" pitchFamily="34" charset="0"/>
              <a:buChar char="•"/>
            </a:pPr>
            <a:r>
              <a:rPr lang="en-GB" sz="1400" b="1" dirty="0"/>
              <a:t>Identify</a:t>
            </a:r>
            <a:r>
              <a:rPr lang="en-GB" sz="1400" i="1" dirty="0"/>
              <a:t> </a:t>
            </a:r>
            <a:r>
              <a:rPr lang="en-GB" sz="1400" dirty="0"/>
              <a:t>the key stakeholders to engage in the LHEES</a:t>
            </a:r>
            <a:endParaRPr lang="en-GB" sz="1400" i="1" dirty="0"/>
          </a:p>
          <a:p>
            <a:pPr marL="720000" indent="-172800">
              <a:lnSpc>
                <a:spcPts val="2100"/>
              </a:lnSpc>
              <a:spcAft>
                <a:spcPts val="1600"/>
              </a:spcAft>
              <a:buFont typeface="Arial" panose="020B0604020202020204" pitchFamily="34" charset="0"/>
              <a:buChar char="•"/>
            </a:pPr>
            <a:r>
              <a:rPr lang="en-GB" sz="1400" b="1" dirty="0"/>
              <a:t>Analyse and Map </a:t>
            </a:r>
            <a:r>
              <a:rPr lang="en-GB" sz="1400" dirty="0"/>
              <a:t>stakeholders to understand their level of interest and influence in relation to LHEES and prioritise engagement</a:t>
            </a:r>
          </a:p>
          <a:p>
            <a:pPr marL="720000" indent="-172800">
              <a:lnSpc>
                <a:spcPts val="2100"/>
              </a:lnSpc>
              <a:spcAft>
                <a:spcPts val="1600"/>
              </a:spcAft>
              <a:buFont typeface="Arial" panose="020B0604020202020204" pitchFamily="34" charset="0"/>
              <a:buChar char="•"/>
            </a:pPr>
            <a:r>
              <a:rPr lang="en-GB" sz="1400" b="1" dirty="0"/>
              <a:t>Plan</a:t>
            </a:r>
            <a:r>
              <a:rPr lang="en-GB" sz="1400" dirty="0"/>
              <a:t> key engagement activities across the LHEES process</a:t>
            </a:r>
          </a:p>
          <a:p>
            <a:pPr marL="720000" indent="-172800">
              <a:lnSpc>
                <a:spcPts val="2100"/>
              </a:lnSpc>
              <a:spcAft>
                <a:spcPts val="1600"/>
              </a:spcAft>
              <a:buFont typeface="Arial" panose="020B0604020202020204" pitchFamily="34" charset="0"/>
              <a:buChar char="•"/>
            </a:pPr>
            <a:r>
              <a:rPr lang="en-GB" sz="1400" b="1" dirty="0"/>
              <a:t>Engage</a:t>
            </a:r>
            <a:r>
              <a:rPr lang="en-GB" sz="1400" dirty="0"/>
              <a:t> stakeholders, continuously monitoring and recording engagement, making updates as new stakeholders are identified.</a:t>
            </a:r>
          </a:p>
          <a:p>
            <a:pPr>
              <a:lnSpc>
                <a:spcPts val="2100"/>
              </a:lnSpc>
              <a:spcAft>
                <a:spcPts val="1600"/>
              </a:spcAft>
            </a:pPr>
            <a:r>
              <a:rPr lang="en-GB" sz="1400" dirty="0"/>
              <a:t>This Toolkit should be used to guide stakeholder engagement throughout the LHEES Stages.  Templates to enable the activities to be carried out in practice are referred to throughout this guidance and provided in an accompanying Excel file </a:t>
            </a:r>
            <a:r>
              <a:rPr lang="en-GB" sz="1400" i="1" dirty="0"/>
              <a:t>(Stakeholder Engagement Templates)</a:t>
            </a:r>
            <a:r>
              <a:rPr lang="en-GB" sz="1400" dirty="0"/>
              <a:t>.</a:t>
            </a:r>
            <a:r>
              <a:rPr lang="en-GB" sz="1400" b="1" i="1" dirty="0"/>
              <a:t> </a:t>
            </a:r>
          </a:p>
          <a:p>
            <a:pPr>
              <a:lnSpc>
                <a:spcPts val="2100"/>
              </a:lnSpc>
              <a:spcAft>
                <a:spcPts val="1600"/>
              </a:spcAft>
            </a:pPr>
            <a:r>
              <a:rPr lang="en-GB" sz="1400" b="1" i="1" dirty="0"/>
              <a:t>Note:</a:t>
            </a:r>
            <a:r>
              <a:rPr lang="en-GB" sz="1400" i="1" dirty="0"/>
              <a:t>  Although key stakeholders should be identified early to inform the LHEES process, stakeholder engagement should be regarded as a continuous process and can be reviewed at each main stage of LHEES</a:t>
            </a:r>
            <a:r>
              <a:rPr lang="en-GB" sz="1600" i="1" dirty="0"/>
              <a:t>. </a:t>
            </a:r>
          </a:p>
          <a:p>
            <a:pPr>
              <a:lnSpc>
                <a:spcPts val="2100"/>
              </a:lnSpc>
              <a:spcAft>
                <a:spcPts val="1600"/>
              </a:spcAft>
            </a:pPr>
            <a:endParaRPr lang="en-GB" sz="1400" dirty="0">
              <a:cs typeface="Times New Roman"/>
            </a:endParaRPr>
          </a:p>
        </p:txBody>
      </p:sp>
      <p:grpSp>
        <p:nvGrpSpPr>
          <p:cNvPr id="9" name="Group 8">
            <a:extLst>
              <a:ext uri="{FF2B5EF4-FFF2-40B4-BE49-F238E27FC236}">
                <a16:creationId xmlns:a16="http://schemas.microsoft.com/office/drawing/2014/main" id="{27C4C5E7-9647-0CCB-9DE7-DB056321AAA9}"/>
              </a:ext>
            </a:extLst>
          </p:cNvPr>
          <p:cNvGrpSpPr/>
          <p:nvPr/>
        </p:nvGrpSpPr>
        <p:grpSpPr>
          <a:xfrm>
            <a:off x="1695946" y="5626563"/>
            <a:ext cx="8571506" cy="481581"/>
            <a:chOff x="1204792" y="4839935"/>
            <a:chExt cx="9211866" cy="518864"/>
          </a:xfrm>
        </p:grpSpPr>
        <p:sp>
          <p:nvSpPr>
            <p:cNvPr id="5" name="Chevron 6">
              <a:extLst>
                <a:ext uri="{FF2B5EF4-FFF2-40B4-BE49-F238E27FC236}">
                  <a16:creationId xmlns:a16="http://schemas.microsoft.com/office/drawing/2014/main" id="{D1705EDA-0D9C-48CE-137E-84473FFF2A04}"/>
                </a:ext>
              </a:extLst>
            </p:cNvPr>
            <p:cNvSpPr>
              <a:spLocks/>
            </p:cNvSpPr>
            <p:nvPr/>
          </p:nvSpPr>
          <p:spPr>
            <a:xfrm>
              <a:off x="7991246" y="4839935"/>
              <a:ext cx="2425412" cy="518864"/>
            </a:xfrm>
            <a:prstGeom prst="chevron">
              <a:avLst>
                <a:gd name="adj" fmla="val 20758"/>
              </a:avLst>
            </a:prstGeom>
            <a:solidFill>
              <a:schemeClr val="accent4"/>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Engage</a:t>
              </a:r>
              <a:endParaRPr lang="en-US" sz="2000">
                <a:solidFill>
                  <a:srgbClr val="FFFFFF"/>
                </a:solidFill>
              </a:endParaRPr>
            </a:p>
          </p:txBody>
        </p:sp>
        <p:sp>
          <p:nvSpPr>
            <p:cNvPr id="6" name="Chevron 20">
              <a:extLst>
                <a:ext uri="{FF2B5EF4-FFF2-40B4-BE49-F238E27FC236}">
                  <a16:creationId xmlns:a16="http://schemas.microsoft.com/office/drawing/2014/main" id="{49E9718C-C585-4BEC-0681-D52FD355C902}"/>
                </a:ext>
              </a:extLst>
            </p:cNvPr>
            <p:cNvSpPr>
              <a:spLocks/>
            </p:cNvSpPr>
            <p:nvPr/>
          </p:nvSpPr>
          <p:spPr>
            <a:xfrm>
              <a:off x="5742855" y="4839935"/>
              <a:ext cx="2425412" cy="518864"/>
            </a:xfrm>
            <a:prstGeom prst="chevron">
              <a:avLst>
                <a:gd name="adj" fmla="val 20758"/>
              </a:avLst>
            </a:prstGeom>
            <a:solidFill>
              <a:schemeClr val="accent3"/>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Plan</a:t>
              </a:r>
              <a:endParaRPr lang="en-US" sz="2000">
                <a:solidFill>
                  <a:srgbClr val="FFFFFF"/>
                </a:solidFill>
              </a:endParaRPr>
            </a:p>
          </p:txBody>
        </p:sp>
        <p:sp>
          <p:nvSpPr>
            <p:cNvPr id="7" name="Chevron 21">
              <a:extLst>
                <a:ext uri="{FF2B5EF4-FFF2-40B4-BE49-F238E27FC236}">
                  <a16:creationId xmlns:a16="http://schemas.microsoft.com/office/drawing/2014/main" id="{49A7D361-4E85-AFC3-98AB-723649B2CE98}"/>
                </a:ext>
              </a:extLst>
            </p:cNvPr>
            <p:cNvSpPr>
              <a:spLocks/>
            </p:cNvSpPr>
            <p:nvPr/>
          </p:nvSpPr>
          <p:spPr>
            <a:xfrm>
              <a:off x="3453183" y="4839935"/>
              <a:ext cx="2425412" cy="518864"/>
            </a:xfrm>
            <a:prstGeom prst="chevron">
              <a:avLst>
                <a:gd name="adj" fmla="val 20758"/>
              </a:avLst>
            </a:prstGeom>
            <a:solidFill>
              <a:schemeClr val="accent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p>
              <a:pPr algn="ctr"/>
              <a:r>
                <a:rPr lang="en-US">
                  <a:solidFill>
                    <a:srgbClr val="FFFFFF"/>
                  </a:solidFill>
                </a:rPr>
                <a:t>Map and </a:t>
              </a:r>
              <a:r>
                <a:rPr lang="en-GB">
                  <a:solidFill>
                    <a:srgbClr val="FFFFFF"/>
                  </a:solidFill>
                </a:rPr>
                <a:t>Analyse</a:t>
              </a:r>
              <a:endParaRPr lang="en-GB" sz="1100">
                <a:solidFill>
                  <a:srgbClr val="FFFFFF"/>
                </a:solidFill>
              </a:endParaRPr>
            </a:p>
          </p:txBody>
        </p:sp>
        <p:sp>
          <p:nvSpPr>
            <p:cNvPr id="8" name="Pentagon 3">
              <a:extLst>
                <a:ext uri="{FF2B5EF4-FFF2-40B4-BE49-F238E27FC236}">
                  <a16:creationId xmlns:a16="http://schemas.microsoft.com/office/drawing/2014/main" id="{E5AEB775-45C1-5687-0299-1098B7C320BF}"/>
                </a:ext>
              </a:extLst>
            </p:cNvPr>
            <p:cNvSpPr>
              <a:spLocks/>
            </p:cNvSpPr>
            <p:nvPr/>
          </p:nvSpPr>
          <p:spPr>
            <a:xfrm>
              <a:off x="1204792" y="4839935"/>
              <a:ext cx="2425412" cy="518864"/>
            </a:xfrm>
            <a:prstGeom prst="homePlate">
              <a:avLst>
                <a:gd name="adj" fmla="val 22102"/>
              </a:avLst>
            </a:prstGeom>
            <a:solidFill>
              <a:schemeClr val="accent1"/>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91440" tIns="0" bIns="91440" rtlCol="0" anchor="ctr" anchorCtr="0"/>
            <a:lstStyle/>
            <a:p>
              <a:pPr algn="ctr"/>
              <a:r>
                <a:rPr lang="en-US">
                  <a:solidFill>
                    <a:srgbClr val="FFFFFF"/>
                  </a:solidFill>
                </a:rPr>
                <a:t>Identify</a:t>
              </a:r>
              <a:endParaRPr lang="en-US" sz="1200">
                <a:solidFill>
                  <a:srgbClr val="FFFFFF"/>
                </a:solidFill>
              </a:endParaRPr>
            </a:p>
          </p:txBody>
        </p:sp>
      </p:grpSp>
    </p:spTree>
    <p:custDataLst>
      <p:custData r:id="rId1"/>
      <p:custData r:id="rId2"/>
    </p:custDataLst>
    <p:extLst>
      <p:ext uri="{BB962C8B-B14F-4D97-AF65-F5344CB8AC3E}">
        <p14:creationId xmlns:p14="http://schemas.microsoft.com/office/powerpoint/2010/main" val="209256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7F10E-FD41-9AD8-A345-86AD46A220FA}"/>
              </a:ext>
            </a:extLst>
          </p:cNvPr>
          <p:cNvSpPr>
            <a:spLocks noGrp="1"/>
          </p:cNvSpPr>
          <p:nvPr>
            <p:ph type="title"/>
          </p:nvPr>
        </p:nvSpPr>
        <p:spPr/>
        <p:txBody>
          <a:bodyPr/>
          <a:lstStyle/>
          <a:p>
            <a:r>
              <a:rPr lang="en-GB"/>
              <a:t>Identify</a:t>
            </a:r>
          </a:p>
        </p:txBody>
      </p:sp>
    </p:spTree>
    <p:extLst>
      <p:ext uri="{BB962C8B-B14F-4D97-AF65-F5344CB8AC3E}">
        <p14:creationId xmlns:p14="http://schemas.microsoft.com/office/powerpoint/2010/main" val="264978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2DFF-0224-EF4D-FF74-9FBF4673B55D}"/>
              </a:ext>
            </a:extLst>
          </p:cNvPr>
          <p:cNvSpPr>
            <a:spLocks noGrp="1"/>
          </p:cNvSpPr>
          <p:nvPr>
            <p:ph type="title"/>
          </p:nvPr>
        </p:nvSpPr>
        <p:spPr>
          <a:xfrm>
            <a:off x="658812" y="1029365"/>
            <a:ext cx="9021764" cy="532800"/>
          </a:xfrm>
        </p:spPr>
        <p:txBody>
          <a:bodyPr/>
          <a:lstStyle/>
          <a:p>
            <a:r>
              <a:rPr lang="en-GB"/>
              <a:t>Guidance</a:t>
            </a:r>
          </a:p>
        </p:txBody>
      </p:sp>
      <p:sp>
        <p:nvSpPr>
          <p:cNvPr id="5" name="Text Placeholder 3">
            <a:extLst>
              <a:ext uri="{FF2B5EF4-FFF2-40B4-BE49-F238E27FC236}">
                <a16:creationId xmlns:a16="http://schemas.microsoft.com/office/drawing/2014/main" id="{E8B5B50C-CBDF-C72C-72BF-439BFB4491E9}"/>
              </a:ext>
            </a:extLst>
          </p:cNvPr>
          <p:cNvSpPr>
            <a:spLocks noGrp="1"/>
          </p:cNvSpPr>
          <p:nvPr>
            <p:ph type="body" sz="quarter" idx="10"/>
          </p:nvPr>
        </p:nvSpPr>
        <p:spPr>
          <a:xfrm>
            <a:off x="658812" y="1669796"/>
            <a:ext cx="10874375" cy="4037668"/>
          </a:xfrm>
        </p:spPr>
        <p:txBody>
          <a:bodyPr/>
          <a:lstStyle/>
          <a:p>
            <a:pPr>
              <a:lnSpc>
                <a:spcPts val="2100"/>
              </a:lnSpc>
              <a:spcAft>
                <a:spcPts val="1200"/>
              </a:spcAft>
            </a:pPr>
            <a:r>
              <a:rPr lang="en-GB" sz="1400"/>
              <a:t>The LHEES Methodology (</a:t>
            </a:r>
            <a:r>
              <a:rPr lang="en-GB" sz="1400" i="1"/>
              <a:t>section 3.1.2</a:t>
            </a:r>
            <a:r>
              <a:rPr lang="en-GB" sz="1400"/>
              <a:t>) sets out an approach for stakeholder engagement.  The first step is to identify internal and external stakeholders, and record them in the </a:t>
            </a:r>
            <a:r>
              <a:rPr lang="en-GB" sz="1400" b="1">
                <a:solidFill>
                  <a:schemeClr val="accent1"/>
                </a:solidFill>
              </a:rPr>
              <a:t>Policy and Strategy Review Template</a:t>
            </a:r>
            <a:r>
              <a:rPr lang="en-GB" sz="1400"/>
              <a:t>. This is already populated with example internal and external stakeholders, however the LA should review and expand on this list.  </a:t>
            </a:r>
          </a:p>
          <a:p>
            <a:pPr>
              <a:lnSpc>
                <a:spcPts val="2100"/>
              </a:lnSpc>
              <a:spcAft>
                <a:spcPts val="1200"/>
              </a:spcAft>
            </a:pPr>
            <a:r>
              <a:rPr lang="en-GB" sz="1400"/>
              <a:t>Stakeholder identification can be carried out in a structured manner by using categories to aid the identification process.  The LHEES Methodology suggests the following categories to identify stakeholders:</a:t>
            </a:r>
          </a:p>
          <a:p>
            <a:pPr marL="720000" indent="-514350">
              <a:lnSpc>
                <a:spcPts val="2100"/>
              </a:lnSpc>
              <a:spcAft>
                <a:spcPts val="1200"/>
              </a:spcAft>
              <a:buFont typeface="+mj-lt"/>
              <a:buAutoNum type="arabicPeriod"/>
            </a:pPr>
            <a:r>
              <a:rPr lang="en-GB" sz="1400"/>
              <a:t>Internal and External stakeholders. Those internal and external to the local authority. </a:t>
            </a:r>
          </a:p>
          <a:p>
            <a:pPr marL="720000" indent="-514350">
              <a:lnSpc>
                <a:spcPts val="2100"/>
              </a:lnSpc>
              <a:spcAft>
                <a:spcPts val="1200"/>
              </a:spcAft>
              <a:buFont typeface="+mj-lt"/>
              <a:buAutoNum type="arabicPeriod"/>
            </a:pPr>
            <a:r>
              <a:rPr lang="en-GB" sz="1400"/>
              <a:t>Primary and Secondary stakeholders. Primary – those that may be impacted, positively and negatively by LHEES e.g. communities, local authority employees, managers, delivery partners. Secondary – those that LHEES will not directly affect e.g. Trade bodies, local advocacy groups, internal officers competing for resource. </a:t>
            </a:r>
          </a:p>
          <a:p>
            <a:pPr marL="720000" indent="-514350">
              <a:lnSpc>
                <a:spcPts val="2100"/>
              </a:lnSpc>
              <a:spcAft>
                <a:spcPts val="1200"/>
              </a:spcAft>
              <a:buFont typeface="+mj-lt"/>
              <a:buAutoNum type="arabicPeriod"/>
            </a:pPr>
            <a:r>
              <a:rPr lang="en-GB" sz="1400"/>
              <a:t>Direct and Indirect stakeholders. Direct – those that have the power and/or authority to influence and impact the direction of LHEES.   Indirect – those that care more about the outcomes of LHEES rather than implementation and content.</a:t>
            </a:r>
          </a:p>
          <a:p>
            <a:pPr>
              <a:lnSpc>
                <a:spcPts val="2100"/>
              </a:lnSpc>
              <a:spcAft>
                <a:spcPts val="0"/>
              </a:spcAft>
            </a:pPr>
            <a:endParaRPr lang="en-GB"/>
          </a:p>
          <a:p>
            <a:pPr marL="457200" indent="-457200">
              <a:buFont typeface="Arial" panose="020B0604020202020204" pitchFamily="34" charset="0"/>
              <a:buChar char="•"/>
            </a:pPr>
            <a:endParaRPr lang="en-GB"/>
          </a:p>
        </p:txBody>
      </p:sp>
      <p:sp>
        <p:nvSpPr>
          <p:cNvPr id="6" name="Pentagon 3">
            <a:extLst>
              <a:ext uri="{FF2B5EF4-FFF2-40B4-BE49-F238E27FC236}">
                <a16:creationId xmlns:a16="http://schemas.microsoft.com/office/drawing/2014/main" id="{5801C0D9-0F08-B81C-AA22-70C25103787E}"/>
              </a:ext>
            </a:extLst>
          </p:cNvPr>
          <p:cNvSpPr>
            <a:spLocks/>
          </p:cNvSpPr>
          <p:nvPr/>
        </p:nvSpPr>
        <p:spPr>
          <a:xfrm>
            <a:off x="0" y="0"/>
            <a:ext cx="2256810" cy="481581"/>
          </a:xfrm>
          <a:prstGeom prst="homePlate">
            <a:avLst>
              <a:gd name="adj" fmla="val 22102"/>
            </a:avLst>
          </a:prstGeom>
          <a:solidFill>
            <a:schemeClr val="accent1"/>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91440" tIns="0" bIns="91440" rtlCol="0" anchor="ctr" anchorCtr="0"/>
          <a:lstStyle/>
          <a:p>
            <a:pPr algn="ctr"/>
            <a:r>
              <a:rPr lang="en-US">
                <a:solidFill>
                  <a:srgbClr val="FFFFFF"/>
                </a:solidFill>
              </a:rPr>
              <a:t>Identify</a:t>
            </a:r>
            <a:endParaRPr lang="en-US" sz="1200">
              <a:solidFill>
                <a:srgbClr val="FFFFFF"/>
              </a:solidFill>
            </a:endParaRPr>
          </a:p>
        </p:txBody>
      </p:sp>
    </p:spTree>
    <p:extLst>
      <p:ext uri="{BB962C8B-B14F-4D97-AF65-F5344CB8AC3E}">
        <p14:creationId xmlns:p14="http://schemas.microsoft.com/office/powerpoint/2010/main" val="72625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3AE0-316F-536F-9CB9-1599AA58CC0F}"/>
              </a:ext>
            </a:extLst>
          </p:cNvPr>
          <p:cNvSpPr>
            <a:spLocks noGrp="1"/>
          </p:cNvSpPr>
          <p:nvPr>
            <p:ph type="title"/>
          </p:nvPr>
        </p:nvSpPr>
        <p:spPr>
          <a:xfrm>
            <a:off x="658811" y="1061262"/>
            <a:ext cx="9021764" cy="532800"/>
          </a:xfrm>
        </p:spPr>
        <p:txBody>
          <a:bodyPr/>
          <a:lstStyle/>
          <a:p>
            <a:r>
              <a:rPr lang="en-GB"/>
              <a:t>Stakeholder Identification Template</a:t>
            </a:r>
          </a:p>
        </p:txBody>
      </p:sp>
      <p:sp>
        <p:nvSpPr>
          <p:cNvPr id="5" name="Text Placeholder 3">
            <a:extLst>
              <a:ext uri="{FF2B5EF4-FFF2-40B4-BE49-F238E27FC236}">
                <a16:creationId xmlns:a16="http://schemas.microsoft.com/office/drawing/2014/main" id="{793D7384-19F5-0576-8A87-D5DD3AB437C9}"/>
              </a:ext>
            </a:extLst>
          </p:cNvPr>
          <p:cNvSpPr>
            <a:spLocks noGrp="1"/>
          </p:cNvSpPr>
          <p:nvPr>
            <p:ph type="body" sz="quarter" idx="10"/>
          </p:nvPr>
        </p:nvSpPr>
        <p:spPr>
          <a:xfrm>
            <a:off x="658811" y="1733850"/>
            <a:ext cx="10874375" cy="4620355"/>
          </a:xfrm>
        </p:spPr>
        <p:txBody>
          <a:bodyPr/>
          <a:lstStyle/>
          <a:p>
            <a:pPr>
              <a:lnSpc>
                <a:spcPts val="2100"/>
              </a:lnSpc>
              <a:spcAft>
                <a:spcPts val="1200"/>
              </a:spcAft>
            </a:pPr>
            <a:r>
              <a:rPr lang="en-GB" sz="1400" dirty="0"/>
              <a:t>A </a:t>
            </a:r>
            <a:r>
              <a:rPr lang="en-GB" sz="1400" b="1" dirty="0">
                <a:solidFill>
                  <a:schemeClr val="accent1"/>
                </a:solidFill>
              </a:rPr>
              <a:t>Stakeholder Identification Template </a:t>
            </a:r>
            <a:r>
              <a:rPr lang="en-GB" sz="1400" dirty="0"/>
              <a:t>has been provided in the accompanying Excel. This provides a logical structure which can be used to identify key stakeholders under the categories set out in the LHEES Methodology (see previous page), before populating them in the Policy and Strategy Review Template.   </a:t>
            </a:r>
          </a:p>
          <a:p>
            <a:pPr>
              <a:lnSpc>
                <a:spcPts val="2100"/>
              </a:lnSpc>
              <a:spcAft>
                <a:spcPts val="1200"/>
              </a:spcAft>
            </a:pPr>
            <a:r>
              <a:rPr lang="en-GB" sz="1400" b="1" dirty="0"/>
              <a:t>How to use: </a:t>
            </a:r>
            <a:r>
              <a:rPr lang="en-GB" sz="1400" dirty="0"/>
              <a:t>Use the categorised table to help guide thinking and identify stakeholders under the internal/external and impact/influence categories. Some examples of key stakeholder groups have already been populated to aid the process, however these are not set and </a:t>
            </a:r>
            <a:r>
              <a:rPr lang="en-GB" sz="1400" b="1" dirty="0"/>
              <a:t>may be edited or removed as required</a:t>
            </a:r>
            <a:r>
              <a:rPr lang="en-GB" sz="1400" dirty="0"/>
              <a:t>. </a:t>
            </a:r>
          </a:p>
          <a:p>
            <a:pPr>
              <a:lnSpc>
                <a:spcPts val="2100"/>
              </a:lnSpc>
              <a:spcAft>
                <a:spcPts val="1200"/>
              </a:spcAft>
            </a:pPr>
            <a:r>
              <a:rPr lang="en-GB" sz="1400" dirty="0"/>
              <a:t>It is recommended the template is completed in a meeting/workshop setting with:</a:t>
            </a:r>
          </a:p>
          <a:p>
            <a:pPr marL="720000" indent="-285750">
              <a:lnSpc>
                <a:spcPts val="2100"/>
              </a:lnSpc>
              <a:spcBef>
                <a:spcPts val="1200"/>
              </a:spcBef>
              <a:spcAft>
                <a:spcPts val="1200"/>
              </a:spcAft>
              <a:buFont typeface="Arial" panose="020B0604020202020204" pitchFamily="34" charset="0"/>
              <a:buChar char="•"/>
            </a:pPr>
            <a:r>
              <a:rPr lang="en-GB" sz="1400" dirty="0"/>
              <a:t>LHEES stakeholder engagement coordinator/practitioner</a:t>
            </a:r>
          </a:p>
          <a:p>
            <a:pPr marL="720000" indent="-285750">
              <a:lnSpc>
                <a:spcPts val="2100"/>
              </a:lnSpc>
              <a:spcAft>
                <a:spcPts val="1200"/>
              </a:spcAft>
              <a:buFont typeface="Arial" panose="020B0604020202020204" pitchFamily="34" charset="0"/>
              <a:buChar char="•"/>
            </a:pPr>
            <a:r>
              <a:rPr lang="en-GB" sz="1400" dirty="0"/>
              <a:t>Internal and external groups who may be able to contribute relevant stakeholders e.g. housing teams, estate teams, consultants (in particular, it is important to think about groups related to each LHEES Consideration to ensure these are covered)</a:t>
            </a:r>
          </a:p>
          <a:p>
            <a:pPr marL="720000" indent="-285750">
              <a:lnSpc>
                <a:spcPts val="2100"/>
              </a:lnSpc>
              <a:spcAft>
                <a:spcPts val="1200"/>
              </a:spcAft>
              <a:buFont typeface="Arial" panose="020B0604020202020204" pitchFamily="34" charset="0"/>
              <a:buChar char="•"/>
            </a:pPr>
            <a:r>
              <a:rPr lang="en-GB" sz="1400" dirty="0"/>
              <a:t>Consider existing methods of capturing stakeholders such as client relationship management (CRM) tools to support identification</a:t>
            </a:r>
            <a:endParaRPr lang="en-GB" dirty="0"/>
          </a:p>
          <a:p>
            <a:pPr marL="457200" indent="-457200">
              <a:buFont typeface="Arial" panose="020B0604020202020204" pitchFamily="34" charset="0"/>
              <a:buChar char="•"/>
            </a:pPr>
            <a:endParaRPr lang="en-GB" dirty="0"/>
          </a:p>
        </p:txBody>
      </p:sp>
      <p:sp>
        <p:nvSpPr>
          <p:cNvPr id="6" name="Pentagon 3">
            <a:extLst>
              <a:ext uri="{FF2B5EF4-FFF2-40B4-BE49-F238E27FC236}">
                <a16:creationId xmlns:a16="http://schemas.microsoft.com/office/drawing/2014/main" id="{0854665D-61C7-83C7-CC35-9FD1DF25F2E4}"/>
              </a:ext>
            </a:extLst>
          </p:cNvPr>
          <p:cNvSpPr>
            <a:spLocks/>
          </p:cNvSpPr>
          <p:nvPr/>
        </p:nvSpPr>
        <p:spPr>
          <a:xfrm>
            <a:off x="0" y="0"/>
            <a:ext cx="2256810" cy="481581"/>
          </a:xfrm>
          <a:prstGeom prst="homePlate">
            <a:avLst>
              <a:gd name="adj" fmla="val 22102"/>
            </a:avLst>
          </a:prstGeom>
          <a:solidFill>
            <a:schemeClr val="accent1"/>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91440" tIns="0" bIns="91440" rtlCol="0" anchor="ctr" anchorCtr="0"/>
          <a:lstStyle/>
          <a:p>
            <a:pPr algn="ctr"/>
            <a:r>
              <a:rPr lang="en-US">
                <a:solidFill>
                  <a:srgbClr val="FFFFFF"/>
                </a:solidFill>
              </a:rPr>
              <a:t>Identify</a:t>
            </a:r>
            <a:endParaRPr lang="en-US" sz="1200">
              <a:solidFill>
                <a:srgbClr val="FFFFFF"/>
              </a:solidFill>
            </a:endParaRPr>
          </a:p>
        </p:txBody>
      </p:sp>
    </p:spTree>
    <p:extLst>
      <p:ext uri="{BB962C8B-B14F-4D97-AF65-F5344CB8AC3E}">
        <p14:creationId xmlns:p14="http://schemas.microsoft.com/office/powerpoint/2010/main" val="1952826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3A51-8627-8F82-9E81-9AE186F7FF99}"/>
              </a:ext>
            </a:extLst>
          </p:cNvPr>
          <p:cNvSpPr>
            <a:spLocks noGrp="1"/>
          </p:cNvSpPr>
          <p:nvPr>
            <p:ph type="title"/>
          </p:nvPr>
        </p:nvSpPr>
        <p:spPr>
          <a:xfrm>
            <a:off x="658812" y="1231749"/>
            <a:ext cx="9021764" cy="532800"/>
          </a:xfrm>
        </p:spPr>
        <p:txBody>
          <a:bodyPr/>
          <a:lstStyle/>
          <a:p>
            <a:r>
              <a:rPr lang="en-GB"/>
              <a:t>Stakeholder Identification Template</a:t>
            </a:r>
          </a:p>
        </p:txBody>
      </p:sp>
      <p:sp>
        <p:nvSpPr>
          <p:cNvPr id="6" name="TextBox 5">
            <a:extLst>
              <a:ext uri="{FF2B5EF4-FFF2-40B4-BE49-F238E27FC236}">
                <a16:creationId xmlns:a16="http://schemas.microsoft.com/office/drawing/2014/main" id="{C719DACE-1FC0-7235-BDAA-9159A4BFBD7B}"/>
              </a:ext>
            </a:extLst>
          </p:cNvPr>
          <p:cNvSpPr txBox="1"/>
          <p:nvPr/>
        </p:nvSpPr>
        <p:spPr>
          <a:xfrm>
            <a:off x="9626445" y="2438056"/>
            <a:ext cx="2101173" cy="1077218"/>
          </a:xfrm>
          <a:prstGeom prst="rect">
            <a:avLst/>
          </a:prstGeom>
          <a:noFill/>
        </p:spPr>
        <p:txBody>
          <a:bodyPr wrap="square" lIns="0" tIns="0" rIns="0" bIns="0" rtlCol="0">
            <a:spAutoFit/>
          </a:bodyPr>
          <a:lstStyle/>
          <a:p>
            <a:pPr algn="l"/>
            <a:r>
              <a:rPr lang="en-GB" sz="1400"/>
              <a:t>Stakeholders can be added to the relevant categories.  Only the individual/organisation name is required at this stage. </a:t>
            </a:r>
          </a:p>
        </p:txBody>
      </p:sp>
      <p:sp>
        <p:nvSpPr>
          <p:cNvPr id="9" name="Pentagon 3">
            <a:extLst>
              <a:ext uri="{FF2B5EF4-FFF2-40B4-BE49-F238E27FC236}">
                <a16:creationId xmlns:a16="http://schemas.microsoft.com/office/drawing/2014/main" id="{04ABB2FF-48B4-5CE5-184A-4DF7A1736D48}"/>
              </a:ext>
            </a:extLst>
          </p:cNvPr>
          <p:cNvSpPr>
            <a:spLocks/>
          </p:cNvSpPr>
          <p:nvPr/>
        </p:nvSpPr>
        <p:spPr>
          <a:xfrm>
            <a:off x="0" y="10202"/>
            <a:ext cx="2256810" cy="481581"/>
          </a:xfrm>
          <a:prstGeom prst="homePlate">
            <a:avLst>
              <a:gd name="adj" fmla="val 22102"/>
            </a:avLst>
          </a:prstGeom>
          <a:solidFill>
            <a:schemeClr val="accent1"/>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vert="horz" lIns="91440" tIns="0" bIns="91440" rtlCol="0" anchor="ctr" anchorCtr="0"/>
          <a:lstStyle/>
          <a:p>
            <a:pPr algn="ctr"/>
            <a:r>
              <a:rPr lang="en-US">
                <a:solidFill>
                  <a:srgbClr val="FFFFFF"/>
                </a:solidFill>
              </a:rPr>
              <a:t>Identify</a:t>
            </a:r>
            <a:endParaRPr lang="en-US" sz="1200">
              <a:solidFill>
                <a:srgbClr val="FFFFFF"/>
              </a:solidFill>
            </a:endParaRPr>
          </a:p>
        </p:txBody>
      </p:sp>
      <p:pic>
        <p:nvPicPr>
          <p:cNvPr id="7" name="Picture 6">
            <a:extLst>
              <a:ext uri="{FF2B5EF4-FFF2-40B4-BE49-F238E27FC236}">
                <a16:creationId xmlns:a16="http://schemas.microsoft.com/office/drawing/2014/main" id="{56CE8C12-1DE1-09A0-75D5-49F0F75C7FB7}"/>
              </a:ext>
            </a:extLst>
          </p:cNvPr>
          <p:cNvPicPr>
            <a:picLocks noChangeAspect="1"/>
          </p:cNvPicPr>
          <p:nvPr/>
        </p:nvPicPr>
        <p:blipFill>
          <a:blip r:embed="rId3"/>
          <a:stretch>
            <a:fillRect/>
          </a:stretch>
        </p:blipFill>
        <p:spPr>
          <a:xfrm>
            <a:off x="658812" y="1959253"/>
            <a:ext cx="8605504" cy="3380543"/>
          </a:xfrm>
          <a:prstGeom prst="rect">
            <a:avLst/>
          </a:prstGeom>
        </p:spPr>
      </p:pic>
      <p:cxnSp>
        <p:nvCxnSpPr>
          <p:cNvPr id="5" name="Straight Arrow Connector 4">
            <a:extLst>
              <a:ext uri="{FF2B5EF4-FFF2-40B4-BE49-F238E27FC236}">
                <a16:creationId xmlns:a16="http://schemas.microsoft.com/office/drawing/2014/main" id="{D60FC4FC-2213-A992-DE66-B92F593DA641}"/>
              </a:ext>
            </a:extLst>
          </p:cNvPr>
          <p:cNvCxnSpPr>
            <a:cxnSpLocks/>
          </p:cNvCxnSpPr>
          <p:nvPr/>
        </p:nvCxnSpPr>
        <p:spPr>
          <a:xfrm flipH="1">
            <a:off x="8698832" y="2953753"/>
            <a:ext cx="83619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593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TOC TOCShowsSubsections Dividers SlideNumber"/>
</p:tagLst>
</file>

<file path=ppt/theme/theme1.xml><?xml version="1.0" encoding="utf-8"?>
<a:theme xmlns:a="http://schemas.openxmlformats.org/drawingml/2006/main" name="Arup">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up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800" dirty="0" err="1" smtClean="0"/>
        </a:defPPr>
      </a:lstStyle>
    </a:txDef>
  </a:objectDefaults>
  <a:extraClrSchemeLst/>
  <a:custClrLst>
    <a:custClr name="Chart 1">
      <a:srgbClr val="E61E28"/>
    </a:custClr>
    <a:custClr name="Chart 2">
      <a:srgbClr val="7D4196"/>
    </a:custClr>
    <a:custClr name="Chart 3">
      <a:srgbClr val="005AAA"/>
    </a:custClr>
    <a:custClr name="Chart 4">
      <a:srgbClr val="32A4A0"/>
    </a:custClr>
    <a:custClr name="Chart 5">
      <a:srgbClr val="C83C96"/>
    </a:custClr>
    <a:custClr name="Chart 6">
      <a:srgbClr val="4BA046"/>
    </a:custClr>
    <a:custClr name="Chart 7">
      <a:srgbClr val="1E9B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Times New Roman"/>
        <a:font script="Hebr" typeface="Times New Roman"/>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Times New Roman"/>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rup PPT template">
      <a:dk1>
        <a:srgbClr val="2C2C2D"/>
      </a:dk1>
      <a:lt1>
        <a:srgbClr val="FFFFFF"/>
      </a:lt1>
      <a:dk2>
        <a:srgbClr val="E61E28"/>
      </a:dk2>
      <a:lt2>
        <a:srgbClr val="FFFFFF"/>
      </a:lt2>
      <a:accent1>
        <a:srgbClr val="E61E28"/>
      </a:accent1>
      <a:accent2>
        <a:srgbClr val="88438B"/>
      </a:accent2>
      <a:accent3>
        <a:srgbClr val="054CA1"/>
      </a:accent3>
      <a:accent4>
        <a:srgbClr val="4D9EA9"/>
      </a:accent4>
      <a:accent5>
        <a:srgbClr val="D6488E"/>
      </a:accent5>
      <a:accent6>
        <a:srgbClr val="428B35"/>
      </a:accent6>
      <a:hlink>
        <a:srgbClr val="606062"/>
      </a:hlink>
      <a:folHlink>
        <a:srgbClr val="C9C9CA"/>
      </a:folHlink>
    </a:clrScheme>
    <a:fontScheme name="Custom 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Styles><![CDATA[{"Styles":[{"Base64Png":"data:image/png;base64,iVBORw0KGgoAAAANSUhEUgAAAK0AAAAbCAYAAAAOPA8rAAAAAXNSR0IArs4c6QAAAARnQU1BAACxjwv8YQUAAAAJcEhZcwAAFiUAABYlAUlSJPAAAAVTSURBVHhe7ZtBUuswDIa5IPfgEByBE3AB9uxZs2XLkiU7btCXX1iav65kK3Gaprx+M5rWiRLLsiwrKdzduHHjP+fn5+fw8vJymL5CXDI6N64PndBZ8vT0dHh+fj68v78fEBjTsc34+vqSvqevLEdkdK4F+Bj+nr6aoP329jZ7TOqXh4cHu9f9/b0c+/j4mH2/i/L9/X14fHy0gUA+Pz8POI7zDAYOR7I+stlWwYsJY6cXOSKjs3fge2cMR4KAywabBj4+Mbe/R3/70QWOOd06CQ1RjGXpgsHDcdNX+fSC/BxkbF0ynqVQX6sAP6pfM9ILXE0wJXBdNHBLv1eFGF4kRQlUkY0HbP1KyyejMwx2nuljtT40wyLI6oBEotCsyRIljFJGNHUAz2N5DrgazHBpJWHHLKm1FmJ9SssnozMMbePDlCCVEuz3iM/r66v2KVIy5QlV2ddD9K4t284ZoMFbcZnALbA+peWT0RlCg6zIMAi+7MLXLR3SCDTTKfPUwnSldSWMGD1y7RIy/WV0FuPUnsPMWfR4KJ4+ev3b+dZi4MRTsvPVYIZLK8mWDz1Epr+MziIQMFXArt5HEuk7yrScjSFRXUt1uf9gh4jXOgifG9aBPcxwaSXh+iqorew8iUdWD6ylI2CiYDsHIh54vNqyDgRPWk/qKyP9BX4/ycYYH7/yUnTcrt1VYWyyk5TMNqWoajrXIaDWwzGPsoC7ehOr6GCXgO8hZYLlGC9EJJbGk7fpSWtD+InfzY6F+qENUo4JugjdwHcm5Eh2kHHZni61MxKvSli/RUZvFR1kmKiO5Iwabb8TpiOtDdEtPVMH08/ZJsiqejyMPS0JIsl0fmbMFs06NTiOAfI2iu/JBWfXSCsmozeso+87oyzFmQwSjJF1NkXjKZqrGme3E+m9Xju5wJFL4tnTFEx84lWKwte2yOgN6VS1XgvTC0o4Oy+tjdAAjGrZiGrcJn8i00orAAOH0zRTQeC8Rt2nmL60YjJ6QzredpmUmta5s9EqayIwP1q/c+mj4j6ElWgOJbnFnhO2JwUCmEuF1gPBhOlJKyajN6RTsqZ7biZr3ScNAg4+TyQJA/OCa3i34NdcKu5uUjnLxFXeHrYpTb3lNJzJei0yeqM6rXNzWOs+KTTxdZLDEVpKIGjrUo7/6EnFjUV0rKUCPneQYRUzXFozqEsFOXiK6UgrJqM3qmPnyqJbit1HWmdEg29OwPIPP1GcIcnUgTunj0vDhs9CMwCkOMDDdKQVk9Eb1bFzvafnDnYfaZ2JJQELuHZvlRPlnMlOdv4UbPgsOGiLePTOKxm9IR1+KM480OiPEKXJ2H2kdQaWBiyoMmiT5BzujsUG84AbQWA60orJ6A3p1G8PetkW47tE0I4EbGGufXP1L85ig7mm5Z8ImRmrPqM3pFN+bjaBba3tE+eDwOb7rAoWFvqNfhpnENTeoirHRJLv00X3z5cHmg0gJTBdOLC9zAGnsg6k4WjWi2jq8ISqIKNyn7ATO0djXHz9amjAthYSwHnd5bxFxXNT9EK4rvXmZ3eUiWJJwe/6ek6udTmDwKEIDnYcBMcGtuWmDvoqwdiVaBI58DVo8Om+qE/iLaaMRAtcS6He/GjCKPr7BgOpHQXH41WQ5wgcx/lSu4pgwC2HKNGEUMACO47XZ/UrKc0sKl4GyegA9Mnj8KSVdep+IJkM6ZGxJZLeItE/boJtsJnnFclD5yUq7faEGLpEMEg4Cg6YO0G69U1fZZKcgGr9W7pcF4jinVNxwSLkBQW7YENmbLBfx4NFFmW8HnqPJZLZzjEWjKlOHGgjWI/tvrv7B0hjottNBcgrAAAAAElFTkSuQmCC","Name":"Bullet 28","Paragraph":{"Font":{"Name":"Times New Roman","NameFarEast":"+mn-ea","NameComplexScript":"+mn-cs","Size":28.0,"Bold":false,"Italic":false,"Underline":false,"Color":"Black","SmallCaps":false,"AllCaps":false},"Alignment":0,"IndentBefore":28.3464565,"FirstLineIndent":-28.3464565,"ParagraphSpacing":{"Before":0.0,"After":9.0,"LineSpacing":1.0,"MeasureInLines":true}},"List":{"Visible":true,"BulletType":1,"StartValue":1,"IndentLevel":1,"Character":8226,"CharacterFont":"Arial","BulletStyle":0,"BulletSize":1.0,"BulletColor":"Black"}},{"Base64Png":"data:image/png;base64,iVBORw0KGgoAAAANSUhEUgAAAPMAAAAbCAYAAACp4bnQAAAAAXNSR0IArs4c6QAAAARnQU1BAACxjwv8YQUAAAAJcEhZcwAAFiUAABYlAUlSJPAAAAb4SURBVHhe7Zo/UvQ8DMa5IPfgEByBE3ABenpqWlpKSjpuwJtHn6V51kiOHDvZ3fn2N6NZnCj+I0uynXB348aNGzcKPz8/vy8vL7/Ln5AbFRn73Gz4P0Qn/fHxUSde5Onp6ff19fX38/NTnOHr60vv7QbaeH5+tj4U2Yu6nZTALujj+/v7L2y3XDuMjH0OtuHuwM6w+fKnCcpvb2/d41LbPDw8WF339/dy7ePjo7u+iwLBuvzI4HgwcFKUedAku4GE4rS5K9/f338SGRIYruM+A2eAc7E+EuFRQQ0nXrNPRucagP0D/zNBIGaDUBMCfnWBAmhHkx/m9egEPQXdghXHDNGAJ9mVYszD2gNb2oRDwJmWP+XXC/49yPT1SBtSW9OALdW2GVkLaE2+JaBdNKBLu9cDVpjlR4SzVASdvVZ1J3F0e6C7zRLAIgc7gbUrJZ+MzjDYqSw/U9vQFRnBVwcq/FVXWZYomZbteFMH8FwWf78OqjNVCsqUR9DdvwlsapOdZcs5biPWppR8MjrD0FZ4CiV45Tjz3xWfesdYfPoP1RFqDdG7ttW5Z4ACGe8Iuvs3gU1t8pa2OPYRWJtS8snoDKGBV2QKCMpsUuRFqRGAplPmqoXpSulKsE5nDUdb8yOw/knpGEbaHHl2C5n2Mjqbcc61U+hJiHxcLOJh91u+zkl57T3SRVG/Jcy+EVw4apDcv6PY1OaRL5uITHsZnU0giKpAnt5GB9J+tDJXR8rw3Exn/554OD98zlMZOPT/qWsRj6we+KMDA/P5p/7EMAGrW0pJ+OwWnNvsPolHVg/M0hFgW/SdAxT29c6tdXB40nprvAPSZmD7P6s3xuj5jY794L7PwcmscubbEiDV2Sl83kkiESc6LQea+OaR601Rjzuy3d72CVjVwa4CCRJSnF6ucYKCTzTeApuelA6G30AXG7s4n1d1jIL6V5QQLh7nzGOC7KST2wHX0SKjZzroC4ysDgVnq4M7e+5fgetcpXaQRFJh/RYZvSk6mP/ojMo2Ln7iYTpSOhjdGmfO2dXnVRH4ll6f5EPnA4FRthWudK56/GyLjJ7pRJ8o6skpZ9cRrK4okeE6Jp2TIP5OOoI9I6WYjN6wjs57tKLxqgcJxsg6h6PvfrILj7NDEln7DHZVYJDRKo3rycHycy0yehmdkxd5vG3aiNWVFQRERxLhZ1tk9IZ0ivO79ypML3jDa/eldCAamL1b42rsJle/Mtd4ZwuVC9xGnryBLCvNCFaXlALgDHAk3tHwMaCB6UspJqM3pONtOZNS07q3K1hkMttrBnOk7wjqoxpkgg9dFt6ZVGUloFm3RUYvo+Nl2RG660H7vKOJtqwF05NSTEZvSKessu69TmbV0wX8E3ZPJFBDd5+8w+DFQCXYgVw3cFTexqqUAPJgvRYZvYyO0qPbYlM9dUJpOBjrtcjojeq07vUwq540ZTvc9S1Yt+QI5vpYhC8QnJAhdUCf3ByUs1JvyRpnFNZrkdHL6Cg9ui0211NvueXiX0xHSjEZvVEdu9dIzhmsHintjAZlTyCX4BWJzsVIwHVA97Rxbro6Wm3LomfX7isZvYyOInq95yeHnjZP0NUCUpzCw3SkFJPRG9Wxe4Nvcq0eKe3IlkAGvBi1tuXlnsk1bbe7/jmk6LJ4rN1XMnoZHUX0Gitilp42T+BgLuKxdl/J6A3p8PEpkwSxugXObfVIaSe2BjKoVtwmyXm8OHq/IQMZYGPy1QBr9Wb0Mjon59UJ2yKrS0odsBNckH1CnfrotLY6Y3znCuaRQC709rFX/+y0toMRMsAoCXRkwIxeRsc+pU3YYoNUmx58Zo6+d5/BPqFOvdNC31pbUNwPAp7rmQ58DW1ndpEIdi/h8BEx+T8BontV22xIdnXW7AiJDMIO7WVRPMc6kIZxWS9EA6TnyNAg1WYN26b0x+UM9mnqsJOrYAXmNtFPJMrGuPj5qWggt5IMwH3dGXkJh+en6IXwudmbo0vFOr0W0BigBk1rgPzNDvocYDAinIKNBcG1te1b1Gbp9xSjFwdmSVGPueV4e9lHSj5NHZ7XNYlszAlBAwm/JSltxks0GYmSn/rK2hxpMs0ucpeCdFoFg4RD8UBhGEwi7kEyQRNNAjkqsOt4aeV9GkFf2NGgp8+jXyjj/owVGfXW/YZDol+ec+A67mNMS1EETtByEmWGfcrqYlLKJ2R0ANrkcXjSmve6HQjmJWMLj0x/IllLIHokQ//Qb55b+JHOzYR/Cz4cMzicBYOD49SGhIEiR4jQ7dHyp9TnPC+ZL8qiDBxJA3cpisDougoMYnX2Cvqgtul13EH7yHOBKN49FRfYkxMN+oU+ZMaG/ut4MFeZeY3gee6VzGKD8WBcdVJFGUF82ve7u3+EAGTgkfE9JQAAAABJRU5ErkJggg==","Name":"Sub Bullet 28","Paragraph":{"Font":{"Name":"Times New Roman","NameFarEast":"+mn-ea","NameComplexScript":"+mn-cs","Size":28.0,"Bold":false,"Italic":false,"Underline":false,"Color":"Black","SmallCaps":false,"AllCaps":false},"Alignment":0,"IndentBefore":56.6929131,"FirstLineIndent":-28.3464565,"ParagraphSpacing":{"Before":0.0,"After":9.0,"LineSpacing":1.0,"MeasureInLines":true}},"List":{"Visible":true,"BulletType":1,"StartValue":1,"IndentLevel":2,"Character":8211,"CharacterFont":"Times New Roman","BulletStyle":0,"BulletSize":1.0,"BulletColor":"Black"}},{"Base64Png":"data:image/png;base64,iVBORw0KGgoAAAANSUhEUgAAAM8AAAAjCAYAAAAzB16mAAAAAXNSR0IArs4c6QAAAARnQU1BAACxjwv8YQUAAAAJcEhZcwAAFiUAABYlAUlSJPAAAAd/SURBVHhe7Zk7shQ9DIXvBu8+WARLYAVsgJycmJSUkJCMHdx/jtBxndbIsvsxFP/gr0rV427Z7Yceds/LYrFYNL58+fJ2u7z5dbF4KGZsmXz69AnX03z+/Pmu7SBX8qh2F38ZX79+ffvw4YOut5WPBM4fP368ffz48e3du3etrdfXV7v37du3ur3v37+/vX//vlWk/Pr1q644ATpxuzTBAH/+/Hm63YyVeZ4f2I4aeSawuaHRO3RAXOEHv+/+fg+c5/bTfKP0BTfojZw1Qh/ARq5wyMW/CWw0BuNKRg7EhOEOlEIH8veWmCJlpkJFJ0IsFoegPcHYo2MgazCLqPR2OdylQHo6QJPK6ChjStqJo9kH+8jbJRvQYrEb7mJw1vl9JyeesT1z3BGOKSNMb5RMTImGDzmafZjukq3bYrEb2NNsIKftQQr7bToTR4mma6UOTeFM9vHO8GAHWltWWix2IrY0RIO/S0Z7Xtk3bRni2aoLFTeH/T0dB9xPSqdaW1ZaLB6P2Vsv82h2gvTOPb5NNBl9gKCioQf+UUXFO6z6rR0rFeA9GJi0YR6PvewoveK5H+q6ej0dODrHi3df9T9XhP8p6PhQ1s+kFey/rg1+455H3BLWV6Nin24/TTDfcb2TaL6RLHpndaoofzH2Ph/XHbFvmI9sDbhOvhMrYWPGkezDOsH4WjtW6uB1rKN0FAySA8A1ixBx8V029HTQnhqiyihN7wXjwhjUMDWyhTm7g4dh6HF+cNVDcmUsnF+RzfujxP6gjXDQ7r5PQR2MG/X91kPRL2QxCCjZH/h+z6C9zIwRsJGGGlbVEcLJDUbe2rBSArd6LhvUibOB4J2JA2zIdOg4+gUHC0xnhYy+7szCeckMiIsE6b2Phq+Lq6gT+Ls2ZOPHvOI++xQdERIzhRomZCaTIGjM2M5VcC58vCVJQLHgzft7MiUbaKjhjjrji5CluNaGlRLUYO2G4FHWxPXuiIuKexFtB5L009Ax93T2QOeIkZxo4MjmmMbQGzvxvppkTjY7/uhAXq+h/R3ND+rOGPGVMEjMZjpdb5W9gZMVN6hhVx2ityZRptW3Us5IZ/QcXKITjQz3jqJO3TvXMOiIbOD8j7YPsZ1o9I7qdNE1z4xo1ibgaHui91noCLNbLZKsgcmpzANmIg0NrhNlWn0rJfAdRWeHbdy4SgfM6pWEKN6lN36NisXcNBh1IZ0tXntupQ7a72zN2V9IL6MC9KfjxA8BTr030yHAYfsK0S00ZZRdCSvcMYo0vcV3Wl0r7QBRz/fwM21cpQNm9UpC33fjC2cy4zxq9P7uSHtupQ6jbBizc+YgyLR7M8AZ8C7YqWf7KRCcUEfnittklc5cbqDyHRppMk8U58poda00AIPnFhDXmfOMc5UOmNUbcaodDVozn7OT/XukehYpdblGkCz7wJhnP8GfhfaZHBm6cK4wx9H50W+de8jIgaiYoo1p9mEnivTd6lmpAwbAtJlsOWbauEoHzOqNaO0c3L60+tXZgowyxo3qWaTUrbIPfu/dPh2F9rfHcbTvvYyOoB0dqHoHlVJ6kYZbkyJdtnpWSkCn0FFIx0iGbdy4SgfM6o1o7exZXKHVn/n6o87jCx9pz61UU7Vj9GwCfZ3ZZp7liOMA7Xe1zYu7nir7UCklizRcrMGhSuvdoQteTELTsVLOVTpgVq+EgQUys//HYukCaf3OB4ANOped97XnVqoxvWpto03gHvgTHwqOOg4IGaVEjywuKeVDECMNy4MBtDpWCqiB2I2cP6kDZvVKdL4gVZQD0Fejn/gAsMHPGCadNWnPrdRBI+4o48WPGnDgQTA9zRnHcVqfrTRmqD9sLIk0M3tb1c8YPQd/UgfM6pVoJoBUDkCDVYOI8+3tdaGzFVut1paVOtA4IaMMomPEe+H8J4x6CAIM3jP7ASWbcw3YkxnSdKv1Y4MlMZpO7G1VP6M9zyZdF9Klx1U6YFZviEZmCIKNLjwWD2PE/czoNfuMIroHsipbtLaqLMg+z2wVgY6xcNzT0HFGGRzPud3K5kJtamS/moUz+9xEuJEnamMuXbRdSNY2v7BBMDGMrngPFiUaH56jHXdiRfV6zOiAWb0hGIcb1FB60VQjZW+xaSzJvCitnd4ZjIZVRdmIZp9Zh9uLzsEe6dkzk8DIGWl/6bzSSG8/TTCpVWOgbNCJ7UJQjm17ORUaCiMqJQ6YhkPJDGxGB8zq7QF9jWNQwXjSqCZokMFvGgWu7POE4bY28M641mxnj+MQGnfPWI8ymrtK3P666DYXY9e+I5BxTNm82oMJuYORRide0LojMdCeRpa4qDAsDPD20xw2LFCrlwjJnlGU7DnlNFggHSd+Y2FmDQ7zhLnhXEB2ttHqoYC5VMOEsY2cuAe2RyNjPYKOda/MjAV2hnnQdYHsXZvF86MGcikwwKOOt1j8H3iY83gGWyyeloc4DzJOdf5dLJ6BhzgPzged8+9i8TRc7jz4iPGIDwWLxd/GKefhp104C5wGX6Lwe2WdxVPD/3AoXt7Lpg3I+sK2eHbujF5kGjgK/3eJ/8X9G7y8/Ae0FB4UYBvzkAAAAABJRU5ErkJggg==","Name":"Main copy 28","Paragraph":{"Font":{"Name":"Times New Roman","NameFarEast":"+mn-ea","NameComplexScript":"+mn-cs","Size":28.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QgAAAAjCAYAAABo6pS+AAAAAXNSR0IArs4c6QAAAARnQU1BAACxjwv8YQUAAAAJcEhZcwAAFiUAABYlAUlSJPAAAAmTSURBVHhe7Zq7ji1XEYbPkzjmuZz5FYjInRATOCRwRkCERIaIEJHlyCKxnAASsgXGFzTwbdW/9Xd1rUv37n18zrA+qTTTtWrdq2qt7pk3i8Vi8X/Fv//wx5evPvjZCz9DtVg8nf98/c3Lv37z25vvhep1wIRawoTD7CG+/d3vy/YlYXYJz2p3saj48cuvXv7560+f5s/f/enPL9/86pNN+zyfOQA11n/8/Bf3tv7+4Uc33feffd5v74cv/vLy9ce/3AwEITOGyWkYhLfJBH/869+eEsDrBrF4mxAzHnBIFD0E8ZHbzUJcDQM7UJLhJ7Ee6ls/SnDMpRvvGPsAkEcDjQnkNq9IOovFu0KOm1CfhvbyodqTUZLQwU9yCNUOJQn6DVWNdzxVYUCVBaNosXg1XOnfihkCOgc/p79uAy4klTDZoBt1zwY8yXU/LcjIB3H2FsE7T24LieLF4tVwlX/rxs23h1CV5O963ACiaIN/NghVE9l1LwUyUnAPK3TQtSW/ZkTxYvFquMq/iZnZA1nxhbRi1Mc1erV321DtcYNHbhEMhnpcl3hWO8jNYLF4RVzl34qXGfwQb/Xr5b0YVrwi3DpCvUdG/O4n/5GBg959NCi1g9wMFotXxE/l3+qzdYPwWwbS+g7BK41suh89ZRSPm4+M3YoJBuztqA3XtaAfJqY2ELIa712jaxLlo39YadmQzDRf+r7q/0Ay+nu0z49n//NTD43f94bf0dF2mDVRfXcqjUntsd55v/OJlaU6oao6vZNshmr/9MycWn5a+RW35NH7vsj7xs+f+gBUn4wrVBvy+jPmys80J9YjVDVqKB5P3SJUh00L1fQCaqMZKI6Ajkn6plRZUJvX66dlQ3sebC7d69YJmBdzcCf27O1rVqGPU9hpffjpH616zqL1laD3/rPk8dCGf/hCWv051Lnt3f/qh+owrf3L45FesD7YIOo/rxn73/vKL1s/pLQWuf9bhbeA/+WhlRTB5ylBF8X3W8bMPu4SBHjw9AYitGC+4KqPhGoH2bhl44mqmgh95iCPojuVjZKDnyJsvBISMnvCjLivSxEk7vit/hTcvrmOBzp9hfpONX/WFX0rcJB84rtjVuUVJMYZ3+nB2PP4WTe1q3HnpMZeUi8eN/i6YxfqDVr31jzzmEL9dLTfrbk5+WBA2JPR3Haocjze8OAcDQZHwy5fVVQfCdUOD8pQ3cFxVdbayOy4od7g7SB5nMLn3LI5ghwxO6/w5FitsZyhNXfBWNVOlUhm55+ThE5N4eMdrQ91Z5x4hjz+6rBwtB6t5DRKdlzH0ffG776ChPrpMCb6qw6cijxOyaEDUJXi8Y4Hb29Aykh5Q1QXCdWOkc2oHK6yyY4Y6lO4E7a+MyixtvrT+o8CIreTAxu8PFQlvueVE836BEE3fUJNoD6Ran7C1yJUJd5evnkpCHtBdKWvzKJgH/lDJvuHZHp/VCEe78ycGFqoKtuqLhKqHeqjNdiZNq6ygVm7EX4ah6qkNX/P/K21ceTUSHWLUBkSqhIfd7XnGi/SuhkB4+kF8lHUJxKqkupaPSNRfbPuJPlQl1T1nwnJuYqzHsyBBIj4q5VkdBO8IeN43DA6MVoODqqHhGoasjeTmmnjKhuYtRvhYw/VIXRNRmYShAd2PhFBZUioSvJpE+o7+eSskgA3pqOn3AjvM1Qlj667J5hQNZHd2b6OwHoSi6Ok5ZDsqOP+oNdWl8pfNsgwHjf4iVFlGyWQeNygeq3yDJPXBvHTr+m9Nq6ygVm7EY+244l55k+hfvJVffbKMiNbDyJ+D/UdnHlmzEcYjUnM2rXwm1iomjza1yyKQfY4VEPkD/hRTuLsjfsX0k0SMorHHd6Y3yI0iMpJQHWQUJUwAV1/8vV4po2rbGDWboS3c+aq7fWrm1tmdPL3yjIj294tgt+PXoNn8P5CVeJ2M+uW8fqhanLE9iyKsSPJwfendfvk8M1JotmHDOJxR+vE0HWude1RHSRUOxgUA0WqDZ1p4yobmLUb4e0c2Vzh9We+OHuCYC1DfcfbC1WTXjui5ROMdeaV6CjqCwlVidvNrFvG648Su9uG6lLOJAfwvem9kuQbevMWIYN43FGdGHLI3kcOrxOqDe7UrUUYtQFX2cCs3QglT2TmfZzN8g3y+tVHx4yvZdWfypBQNZFdb2+zT4T68o+Touqrwl8RZm4yjNXX3U/V0WuS7JBQXcbZ5AA+h1A18U8ITfuZxvKJoefeBGSPhGqDB0GodozagKtsYNZuhK8X0svkgL0H9uijYwZnln21JypDQlXip8roBM4fUklSvaTyCOoHCVVJXvfRHBi3r6/PibZCXeL9hOoSHkkOcHRcQ/uZxvKJgYwytNuGasOoHN6mDczajfATHekFuYLSHSKvN+1FUYkSSuu1wNsKVYmcExndBHyO9EuCO+vUI9QPEqoST5QI4+olZ8o9ifC71++tgduF6mFISoxp5iMva135lR+8oz0E2TZ9VAbx2CRn59G7ptuGaoOXV47lzoqEesdVNjBrN4OfRggJ1TeezWOO6KvA9lvE6GTW1bp1YqodpBcwGvPMaw34HKs5XIX6QELVxANEgq96sPTWHZ3qtYImJ5LRDXEGJYdRW5Tr1aDab4+bUYzSlmyrGNycVKNs440hoS7xdpGqbf3lArktTJyS9IPj5QCjnHby1c9tQrVjxgZm7WZgHu5sPWmdGO7src2Ws/SuxGoDaX0TkWM1T5ICv0XMJpUzqA8kVE2OrHsVFPkWkhM76519ExskTA5TJbUZacWsDvNRwtE8St9RIKozHKfXGHQbDHK7CM+5bZ7dxkXBoJNRkies4JBUQTRjA7N2R2CseQ4uzKfM3IYnUn6XU/BTYx4Fp+oj9Jn3Wu0cSQ5Czt1y1kc5sy+jdUd6665kWYnWyHU3/x68BlbMjLMl9BnNlPhrJ2vm+0PC077tfMc76UmYb9CJ4c4lcv2eRJVbe549s+OyUUyQMpKST1J1KgmTKRuoyiVh8hBskM+T39mY2aBinVgbrcXRNlQH4Zm1dMfE2UaJqgXX3JGznsXHnSVMujA2X3fmzNwr/81gg63WnLoeTOiyTx7F9/OozOyX5uBrgBz1v8Urx50jVJeBA55NLovF4h3gmQmCkzV+XSwW7yPPShDcHLhBxONisXgfeVaC4F125n1+sVi8wzwjQfDh9FkfJxeLxVvk0QTBF2/q6s95fP2+/b5uD4vF+82Z/yPIeH3J+svFYvGeUwW2JEymIBnob/b5f1UWr4U3b/4LB+sgNDPXdIEAAAAASUVORK5CYII=","Name":"Main copy red 28","Paragraph":{"Font":{"Name":"Times New Roman","NameFarEast":"+mn-ea","NameComplexScript":"+mn-cs","Size":28.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oAAAAaCAYAAABPT0XPAAAAAXNSR0IArs4c6QAAAARnQU1BAACxjwv8YQUAAAAJcEhZcwAAFiUAABYlAUlSJPAAAATnSURBVGhD7VoLkuMqDJxz+UA5j0+Ty/gwXrVkIYElIDvOvnkTdxU1GTD6NgKcfN24cWMC+77t23Pd18ey49/Hc8ffgtH4jf8ASMqTErLQR/zLbVkoOZSsnYCE0Qd++AcA9q5kn7fXE2k0fsNAq3F/UKzwURrF7bHulPphvNq5y/LI5xGL6GFRAGId3YcQU/6TiKZg29m+mEij8U/HtnqCtQ18yGNGlUkWMj3ExegoViFXZOWL4Ezo8yFKb6L9LuzbykRZViEK94EsFfmoQh1jHjr3a1nLXMD41MwrExKBgCTrJtpvA6pPFhNUK/xBWyjx3OkgxSceK1WShEsPwQT2ibStj5tovwhceTwRGvidriIMwYpTzJmweFkntc5B7qddBhQ30d6HrGrZuS7ZVqOYV8zlVl8IMmCevToQZuPyoK8S0HBzQTeex7N2scCYnQs8IPd0+yX5+fPvI1pkS/dWRdhwQG7imdm+PSVekI9knvVRLlySMV7nSpr3y295aK/6rPC6WhlKwJxoNrciqU9GaRzQnHBQ5gOygnTHoZIJpwHBNZm2XSWvv8m2K8XssJJcBZc8Rp/Hu4imld6TBCTCkLdPUex0RESf3MLOc+r4QQ8tRPdKgeOk485vkanz4uOM2H628RWUuKWH/fOYopszHixBsdZ7n+K33TaJtrLODpfS2xia9Zus8wp6B9HKnCZIvQBK8uPkZltNK8/7DGTxNZ9ifYhXdEh/BRLzs/xvE03RbnHS6hKusEAEBvXIoWMBobSKHF2Mrp4Bkf6GaEqMUF5gY7EvDbzZ4AngE5IRo1SvbFG2sWKZMQFnofZGNl1GNAAPYruT5Fo7bXUXE63FTlt3bcf7iWZBmk9WlnSPiDA+IRnRsjiaX00/cjKI6wjsT+LLpURTMOGq7TRwivuvJZqc46D3OEhTlU31lIBfRTR9fp5ohUSdoEbb53eIBqhePxd6MlkzgL4RUbMqq/AxL7aALNG26GFBqpN1NdE8sf0hvKvHOXUt0eaeB2aIFvn8XaJZXGRM5M0vkBYsb0AyIFo0HmEMWXgnQEAW/KuJliXs3xJtruz794qjFQ4Un53Ml4iWyFbd8G2WKBFkbkycFr18ADbu5ElnfxVYQOrnegpfJVqPEF09AyK9SjSgECcLJMfD/DJfcx1aBfz4DNF03gwR8R1l9lwPHN8BybbmVZfGKNJXKh45Kz2EksSZ1dg8YwQIyFGCf05WVHqvIFrk9Gg8gvcLOqtftFAEooT2qlohVBs/7U/nqe05CSoZnecyjEjG/tJxJs1J6lMjswoq7e/6+zMZJVIQYUTg2RgjTJ1EMe6QGYxZYEAqG7M5pIuMQB/02++dhGi4HPhxGaMWJGs0ngELxcjWtJAUNWnUPlxsuD+IXxuL+lxKJOOxuKp6lEXtK8gE6gXVazERVa/++sP8CWyGMr0MbAgKsbdSDvK5n5EAbYBK4wRYBakalkTimBKR5bpbrnzdA80+iUJCX6naBlWjcfo7hN1+j7lBLDxgJ7+O8bHpzPF+IVlcKXUeJWv6x4eHr7N+AThjzpGMWofAzB/n76zNN/4haqJZZX8VTLTO9nfjw3EZ0bDNd6rOjQ/HVUSLDus3bhRcQTS+7LxwybnxgbCv1tDkkiMjOc634fGt9MaHoncjHr2i8Df3/8cN7+vrD4VtmI39R4ItAAAAAElFTkSuQmCC","Name":"Small copy 20","Paragraph":{"Font":{"Name":"Times New Roman","NameFarEast":"+mn-ea","NameComplexScript":"+mn-cs","Size":20.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MMAAAAaCAYAAAAKTuhNAAAAAXNSR0IArs4c6QAAAARnQU1BAACxjwv8YQUAAAAJcEhZcwAAFiUAABYlAUlSJPAAAAYTSURBVHhe7Vo7ciMhEPVJdtO9i8M9iiMfRYFv4tqjeDMHChw4UaCA5TV0T8N0A2ONVPIWr4pkGKA/7zUD0sPExMR/ghD+hvPrS/h8+h3ef/wKH68h5C5Cr3/itghvf8Pp8Bw+Hn+F95/P4RTuNB8gzimS5vgzGhqJQ+3xdyRQJFQ0OoBUb/djPOz9jPZpezXZe/0Tt0V4ewnHmA/OxVYxhLc/UUR6fMzt00s4DXCyHnt8jGt740LAy2kBkD8/zpMsi9+TGBhkeya8RfZe/8RtcT5kUm4Qg4yxGnHWnye8PqeC+PQnFfVc9E0+pwqaJvYmPT2lRacYJi4FyJlIPCYG2lFi/o6HRGZ6BkJrgThz8dj3xxcZCwjn63EyoGFcItQUw8Tl2CoGVHEvbzJXbMfD8kXDoCLu9MluE3eM/Egb1yb7OR58phgmLsUWMVAF12StoL9qClJHLEXe5rW5CchDTNg4WNzbAZoxxfC9sHVn6MGr/r2zicmLQl00uDxEe8A4ubbM6sOBm68x0XDa5281vCuHcepbvgE1MO/qVivO779/PTFYtjRvIiLOMdnHKp6e7efXFC/Mj2Su1kMuVJJXucpN+6U/Heq+Gpw/rIf3UBg5Rzp3AOe2iEXnNqeIRfZlTzHoeNR+skh8MSxjCyFpwkijpPuiwGI6aZ8IbD7kUOA4CAgY7pazwPQNVa1msQPz5SAXBDC2zGuJgXdMTWQkl+xQ9jHETiUWPKObC2NMEb/YQKwPRS6KE/crv9Oc+XlMtLVbJ9vXNmrU638cYv5ijiQ/8dDJJAKBMZ/kEDZI5W3EAn16DMTEV5y7iCHHyDsgY52qj1G8U/OKOjlxqrXUrz+xaqItFWAdLNnCKkO9561qcg0xyJgqSK0AEkEdAnpbdj1fnTQvvmKfsx6Rtyo0FnRsVoTIYBtW+f1CLIoxe4gBvOit8xUxMOrPmWR4uV0zJFmWQS0Cc59BesyHapwfEZrrXEEMTF5zPsNGsc8N/GKDJqlOiEde2QW8wlHHiua0RVJjJDa0jkPcReTLehILh2BeYdgKtt2K225iAPAiPm3IKbyc2+qzZmcx1OCf78WOG4hBgmSs5cEjpoZFap0QTwxeHMWv+jly0okrox87RZhWU7FiP7f6sxUUcyfehd2XioGBAfLNazhwLTGk79a4bpyXvtnjbuWus7sYmGTjYhCiN4JqVcRLxABYxMM63lw1hmM3SFztjxfrPcSAOXqC93ZUhvZd4gVCW59AGpLIysm9xaDFpw+uzXVGE+r019j6PjAiBsvnS8WwxCX1pfnGRTwcu8HCMBK7lj8jIJ87QgCs4qNh2kqTd7YJz8m9xeCR6rZiGNs+9e8uvSoEiM9qzk1icObmteHbKFEY/dj1Kz0AGxGLS8XdQ/JvbFyLM8DSr+ZLD9vKFyer91oLtpy2EtxKTHOdncUACLm9QFI8Fr/En8YaXKl0/wh5eNyIWHDd6b1nYSQ2SyyivwOx6BWGr4qBONARwrn6KYBtsWIiO4cueEK0RkWxyAvI2NhXB3Nxek0oawvbQwyW071+C9ovrFn8kzcm3yJdiwRC+jp+Sgz2uGx7gzjFHFsJNhCbbizw24He7dT7TRJusJXmbAiB7XB548W9tqFwNn5vwlk9kH5FpAnXxohjlePJuDyn0SfJi00H16pCWF/+i57FgAO17ue5LEL1+j1AzBKXupnELYmtfzyj50b86liU56RIVEqYvTtpSOFpfNZZKGLTGNuOheGXmlf7VOQSLfrW+6wr+NlqjrjYFv7X6yIEI65YjA/QZyQOSteLQyDq77NAncTlXTi2VJuixaB4jrFYaF51e5X++pD+prAQLQlFV7W6oUL0+smRDuRWi8casdCAnXQVrGPTGKP9QrJox2GbQZTO3x0Y7OuwX17+YvN3iCoWZF8jFixmfh9xiIVPyBl9w6/T3ngA57IhIaC1xAyOK1tG4zpxQ5RisEk4AhKDUaEnJr4NdhMDPmMalXFi4u6xlxisw+PExLfCHmKgQ/CGi4GJibuE/M0kikHfoLWwutkZuG2amLhbtG66etej+kZu3orshYeHf3IE53/ctuTWAAAAAElFTkSuQmCC","Name":"Small copy red 20","Paragraph":{"Font":{"Name":"Times New Roman","NameFarEast":"+mn-ea","NameComplexScript":"+mn-cs","Size":20.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8AAAAUCAYAAACTbO/7AAAAAXNSR0IArs4c6QAAAARnQU1BAACxjwv8YQUAAAAJcEhZcwAAFiUAABYlAUlSJPAAAAPNSURBVGhD7Zo9ktswDIV9krjNXVzuUVztUVz4Jh4fxdttocKFGxcqGIKmpAeIIEFLzqwTvhnMZCXxB+BHEJKzaWr6MepPR3fdfbjvX78n839fD2fXO+fiY4t03099X0/L+uwP01y7w9cq83ul3OlznO/3/hzm69zZXbfx2vbT3VeK8yvkLkfXxbnm4u0u3ifBUbc/uvtF8e2+F9BJWykwDb7o/xvCh2unxZt8HACd2fbD3SSALCg52x0XZ8AGX/Q/wvcOcu7L4bpp8Z5tJA8atb3tMu1Yxz4oCFiPAUuRW6kGX/T/TeB7lGLTmg2WijeuB65tyIbasVsCQruvDUbSwJB99QdI0x7umvpSjkEbpcNdpjgcdjKOS0a17SkNMNUwN1+WsOf9XLvdY3fHx0bN+g9+fbkUfNqxO/eNQ1A1tvcLx7ZuVDZfapfJYCzD1SQpdHSYrAWApfCpZjze2bw1E3WUPAakdSIjYZGdNBHoUv+jVcBHG2P8N1qFbx30UQ1fYvPM4ZNHLmyW0F5JKqwhmm9E2eOmZITF8EXQ6Xp4Q4I5yP5SkvCxvmARsC8+5/g8ZQslu4/XBWT4gob+sWwRFuHRhjIXg7gGPm+WOLGxITOy0slbDXx4epjh00xLKnLBZgagDFoK38wBDJKhJmILJJ5Pjc8CJALB7ilju4uH1ENER/DQN++fZ55cTKrgM/hG0jYQKRd3q6rgi/CHmFjHDvUN1QwKiOgUBuEZ+GSbHBwpaWOQUveKR+hgMHbIirI+FDb2r4A0KLW5LPCZfEPwC2PL/qyqgQ/XlsXdWFIF9QQj7nRojEFYHb5EAKWqF8gKH4yN8x3KkLs/AdIAFODD8VeHrzD234RPlCjq3CxUrhUg0o/JfMrRisrFJg2APfv8e/Ch71b4sBGZDzK+woc6x5D55GS0GoNlEgFAanFyWnOBkmBkYLX4lzsN1oaPlBtbm2+NSgBr88omOBaUgrFOccGMb1cMPm+WN1RNSxeIAKBAaLuWBQ2u5/xjMSGYoM3YF9kL4MuNPV4XbWpUgi8VL4ptblMEFX/bJRPUssAJ074rSfiSJrKMpqcWiOaMmV6Y7OeZ+da0WRU+eYqBXZVPQzUqwUdiG0Babl2H/9XCdqgnmL6ma9/6HhlrcowyID2rBUjugjV/4YiXg3L3wm6Ub/SKj4+dCzGhePgg9ixbTtCQxv6lX7gwL4CPNJtv9MsCTknWPuZMzD/TNf1HWgO+piZVmBFDDR6zKDuOYy0WGjQ1rSVW8GuWq7uampYo/EKFNd9gse6y1tOv1WbzB3Lsi7ogNx8aAAAAAElFTkSuQmCC","Name":"Sub heading 16","Paragraph":{"Font":{"Name":"Arial","NameFarEast":"+mn-ea","NameComplexScript":"Arial","Size":16.0,"Bold":tru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KoAAAAUCAYAAAAdtqaHAAAAAXNSR0IArs4c6QAAAARnQU1BAACxjwv8YQUAAAAJcEhZcwAAFiUAABYlAUlSJPAAAASHSURBVGhD7VkLcoUgDPRcHsjzeBov42FoFkgMGDD4+n11Z5i2EEKyWQHt9ODBgz+KbZnDNM1h3QP9fPDrEPYtLPOE4sQ2L2vYqFjbsoQt/J+iPUL9HOykp3VdwkyamonM3N1FCHvY8hz8OS1bOS/sa5jzANUnDu4bTUDf9J5CRc6Lk8AHY6DdLUzzLILzCFX0Ni9hpR2SdVhgW2xBxgXfVKjI2fukP7iHpJ9rnvcVp9iFHbbbNSr/fNylsfcTqouYBy/DI1SvmCPSjoptdz1tufqOKnbK8SH01Oj2IP1830Dfjt+zzayuGF47hthnGzxgtZ32iTj1sbLQkQSTotF8+hnv6SvdUWf10J7i2+jKkPM148OVIo8jtrvXi/TOcMSKd4ZXuYjxK3u2pTeRsIgPalkHmCu1NbRxhSsRyrpe3yBXJ7vQHSGNnGHtRpGMLGKQgb5C1EQyF57nszi8doAQpxKDCDGk+2qfeClM/tJDZxEYBZbn6NPlFF/mhuPjfAHmkf1C1Aev1FQuPbAfroPUR+V4l4sWv/HBiHblCZrERH153giuhCocrmmDwO+x4RRvrSdkXBi3FrcKZxaTCVZiGLM7X1F4fiE8LpohjlYO1pqAGV8lSiCJoiy01deDxFDFnb5GHH5GuDDjd9YBfTVPXvSEqteHUCmEaHM83OfcBJicCIFhaqdivihUoO732EliardgmDtOj6TOWBKWX6iyI3F8lShbubXAfnv2o1x4+MXfchQXOXUEc4G+UNvHPsdlbTIF0v2IDGFMTSf4GUKtfXjseonJmBJJl6TO2F2hAu25/mJzbDUXGqNceOsA6BxijsYaXnRrYPDHsHKIaH3Ul91VBdta3CLjiiDu99j1i3PezbokdcZeEWqMEXHQXRAxyr1voNi92BijXHjrAHBeWB/zenFcoVsDzkHxx7ByiIAgdWEYFiGtxS0yWgSl/mNNj90R/DlWK+kuSZ2xV4QKxLfqi7f1HsRvXSSFUS68dQDEN76QNHThRV+oDTESjhgq7mJxKsIBUwDNAiUydFAtguJ6KohRuzpxjknP/wmhRr/q7zs4Cph860LBP8cwwoWXXwbzY42NoMczwON1XFYOEak45BBPfy4QCLOKJuLFk4AsYEe7SPF9MifIBLEt5vMnFIvIKztdRPl0w31kiL8ZrUICWmQp/hTvkVu5rvCjfFnFZDur4Zsl/XRBfBeN8lFr3eHiil8G+2kJzAvJo5O7aIxz4Pcjaw7fUfXHbLS584kqFhot20QySKzFp4ZMEPrEL9lzUAyvHQASyy8T5ZpSLBlHS/lhnHHcv1P8Il7VZvJb+0LxjsLnlgVk+dDNEkUL8FXUgjaRuhZXXDBG+GW0roMetHhoCV//EyLl0I7rSyAEXRTIa/fbgQe4RTJyfHWHuotRfuPJ8uKx/6fwn4Qad5FOccO2mafTd2CU3598qL4d6Vjqb/mA1+63g8UQ/3+uBIn8cKXqHbNfCS+/HH9q56vSW0K/lHCzSPLa/RWkO74uOOWT78AY/26M8ItrS7wn/mC8NqbpA7wV5FieOtTNAAAAAElFTkSuQmCC","Name":"Supporting copy 16","Paragraph":{"Font":{"Name":"Times New Roman","NameFarEast":"+mn-ea","NameComplexScript":"+mn-cs","Size":16.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HEAAAAPCAYAAADTViBhAAAAAXNSR0IArs4c6QAAAARnQU1BAACxjwv8YQUAAAAJcEhZcwAAFiUAABYlAUlSJPAAAAKHSURBVFhH7VeLbQMhDM1cDMQ8THPLZBjqD2AbzKdtVDXRPQnlwMaY9wx3edz4EOR85Qg/+Oi2eOFvQ/WHYTN+43fI+ZlTAL5DgifLba/RlPtnCmCI4C4OPIYTZfwW8fUwInUisrjCf9XE5d8TEZGvSJO8CrnxWpAGvYhXygkGSldObHdDEmYiIq6IVRJMsBuvhyeiB9LjuyKyjY9wf51WW2sqeDvFpsEaz5QDPMerXiO87iwWx8EiKlVYbK0qle8pzNxu/mBTxEKSJXftwwVu5/Ge5Kr0udU4EbGugdsvQ4KViFWMkFK7u5lD3JCcUCEbbCX5ulhL0Agr601jwXWCpLF/id1i6L7M3aEnwubNtgAd7TvmLuvxTVVFG0m+4lluRyIiTzOflYhs08LZJBG8EdncIAr1y0YnMSr8WIp0t39GFIJEmxDBgloe9Hpe7kM+Kj4V80aYihMRlwWxElG/E/uEjcCritYbc4hATGP1JG36O6zI8nggIeAH9+Ktpe3cl9OI+3hFXgi0L2N5ySOYTBARZlNfbYJtMkcTL/16qpSfR8Qi1k40L94K/VoaNWeTG3jWV4Obu7KXoSIICKj+HuywEhHzqkWCwDySWo/gichjcwHYLqLpPm9sQpRDxDJW57/r71BJNx8zECPyYvwOVLlTLt0toufSTdWR762xgxcHUQvLNsVtW2zSjPrGFwm2c0OEainP8uVpm/44wtaE6PLQsXSLMF+P274UwQ7DvhV5IqRjKyKGgEU22jWeKR7lM2rQF7O2lfaN4vgxiAg476VLYAL80/kuOD31JMxE3LeBvoLKEI3pk/2OOBUR97rz+fcYriRonyIgPmLzRGrX319cd4/H4wuEfW4cYfIe5wAAAABJRU5ErkJggg==","Name":"Diagram copy 12","Paragraph":{"Font":{"Name":"Times New Roman","NameFarEast":"+mn-ea","NameComplexScript":"+mn-cs","Size":12.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PpStyles>
</file>

<file path=customXml/item10.xml><?xml version="1.0" encoding="utf-8"?>
<TemplafySlideTemplateConfiguration><![CDATA[{"slideVersion":1,"isValidatorEnabled":false,"isLocked":false,"elementsMetadata":[],"slideId":"638047172188838935","enableDocumentContentUpdater":false,"version":"2.0"}]]></TemplafySlideTemplateConfiguration>
</file>

<file path=customXml/item11.xml><?xml version="1.0" encoding="utf-8"?>
<TemplafySlideFormConfiguration><![CDATA[{"formFields":[],"formDataEntries":[]}]]></TemplafySlideFormConfiguration>
</file>

<file path=customXml/item12.xml><?xml version="1.0" encoding="utf-8"?>
<TemplafySlideTemplateConfiguration><![CDATA[{"slideVersion":1,"isValidatorEnabled":false,"isLocked":false,"elementsMetadata":[],"slideId":"638047172188856893","enableDocumentContentUpdater":false,"version":"2.0"}]]></TemplafySlideTemplateConfiguration>
</file>

<file path=customXml/item13.xml><?xml version="1.0" encoding="utf-8"?>
<TemplafySlideFormConfiguration><![CDATA[{"formFields":[],"formDataEntries":[]}]]></TemplafySlideFormConfiguration>
</file>

<file path=customXml/item14.xml><?xml version="1.0" encoding="utf-8"?>
<TemplafySlideTemplateConfiguration><![CDATA[{"slideVersion":1,"isValidatorEnabled":false,"isLocked":false,"elementsMetadata":[],"slideId":"638047172188856893","enableDocumentContentUpdater":false,"version":"2.0"}]]></TemplafySlideTemplateConfiguration>
</file>

<file path=customXml/item15.xml><?xml version="1.0" encoding="utf-8"?>
<TemplafySlideTemplateConfiguration><![CDATA[{"slideVersion":1,"isValidatorEnabled":false,"isLocked":false,"elementsMetadata":[],"slideId":"638047172188856893","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FormConfiguration><![CDATA[{"formFields":[],"formDataEntries":[]}]]></TemplafySlideFormConfiguration>
</file>

<file path=customXml/item18.xml><?xml version="1.0" encoding="utf-8"?>
<TemplafySlideTemplateConfiguration><![CDATA[{"slideVersion":1,"isValidatorEnabled":false,"isLocked":false,"elementsMetadata":[],"slideId":"638047172188856893","enableDocumentContentUpdater":false,"version":"2.0"}]]></TemplafySlideTemplateConfiguration>
</file>

<file path=customXml/item19.xml><?xml version="1.0" encoding="utf-8"?>
<TemplafySlideTemplateConfiguration><![CDATA[{"slideVersion":1,"isValidatorEnabled":false,"isLocked":false,"elementsMetadata":[],"slideId":"638047172188856893","enableDocumentContentUpdater":false,"version":"2.0"}]]></TemplafySlideTemplateConfiguration>
</file>

<file path=customXml/item2.xml><?xml version="1.0" encoding="utf-8"?>
<TemplafyTemplateConfiguration><![CDATA[{"elementsMetadata":[],"transformationConfigurations":[{"propertyName":"PPStyles","propertyValue":"","disableUpdates":false,"type":"customDocumentProperty"},{"colorTheme":"{{DataSources.ColorThemes[\"Arup\"].ColorTheme}}","originalColorThemeXml":"<a:clrScheme name=\"Brugerdefineret 6\" xmlns:a=\"http://schemas.openxmlformats.org/drawingml/2006/main\"><a:dk1><a:srgbClr val=\"000000\" /></a:dk1><a:lt1><a:srgbClr val=\"FFFFFF\" /></a:lt1><a:dk2><a:srgbClr val=\"E61E28\" /></a:dk2><a:lt2><a:srgbClr val=\"FFFFFF\" /></a:lt2><a:accent1><a:srgbClr val=\"E61E28\" /></a:accent1><a:accent2><a:srgbClr val=\"7D4196\" /></a:accent2><a:accent3><a:srgbClr val=\"005AAA\" /></a:accent3><a:accent4><a:srgbClr val=\"32A4A0\" /></a:accent4><a:accent5><a:srgbClr val=\"C83C96\" /></a:accent5><a:accent6><a:srgbClr val=\"4BA046\" /></a:accent6><a:hlink><a:srgbClr val=\"606062\" /></a:hlink><a:folHlink><a:srgbClr val=\"C9C9CA\" /></a:folHlink></a:clrScheme>","disableUpdates":false,"type":"colorTheme"}],"templateName":"Blank","templateDescription":"","enableDocumentContentUpdater":false,"version":"2.0"}]]></TemplafyTemplateConfiguration>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8047172188887756","enableDocumentContentUpdater":false,"version":"2.0"}]]></TemplafySlideTemplateConfiguration>
</file>

<file path=customXml/item22.xml><?xml version="1.0" encoding="utf-8"?>
<TemplafySlideFormConfiguration><![CDATA[{"formFields":[],"formDataEntries":[]}]]></TemplafySlideFormConfiguration>
</file>

<file path=customXml/item3.xml><?xml version="1.0" encoding="utf-8"?>
<TemplafySlideFormConfiguration><![CDATA[{"formFields":[],"formDataEntries":[]}]]></TemplafySlideFormConfiguration>
</file>

<file path=customXml/item4.xml><?xml version="1.0" encoding="utf-8"?>
<ct:contentTypeSchema xmlns:ct="http://schemas.microsoft.com/office/2006/metadata/contentType" xmlns:ma="http://schemas.microsoft.com/office/2006/metadata/properties/metaAttributes" ct:_="" ma:_="" ma:contentTypeName="Document" ma:contentTypeID="0x0101001E8D0B7D60BA674C8DDEE201A70F1CFD" ma:contentTypeVersion="18" ma:contentTypeDescription="Create a new document." ma:contentTypeScope="" ma:versionID="15492d11610712195918020afefdc361">
  <xsd:schema xmlns:xsd="http://www.w3.org/2001/XMLSchema" xmlns:xs="http://www.w3.org/2001/XMLSchema" xmlns:p="http://schemas.microsoft.com/office/2006/metadata/properties" xmlns:ns2="577da54d-2b22-48a0-ad1e-b14c88199caa" xmlns:ns3="28987703-de75-48da-b087-7aada7b05a0e" targetNamespace="http://schemas.microsoft.com/office/2006/metadata/properties" ma:root="true" ma:fieldsID="17de960ff59858a64eb2fd9a180c9711" ns2:_="" ns3:_="">
    <xsd:import namespace="577da54d-2b22-48a0-ad1e-b14c88199caa"/>
    <xsd:import namespace="28987703-de75-48da-b087-7aada7b05a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7da54d-2b22-48a0-ad1e-b14c88199c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19da06-8328-48d8-9e4c-d7fdac2f20a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987703-de75-48da-b087-7aada7b05a0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a243f8e-2c42-46f6-ac07-babe9a704f45}" ma:internalName="TaxCatchAll" ma:showField="CatchAllData" ma:web="28987703-de75-48da-b087-7aada7b05a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28987703-de75-48da-b087-7aada7b05a0e" xsi:nil="true"/>
    <lcf76f155ced4ddcb4097134ff3c332f xmlns="577da54d-2b22-48a0-ad1e-b14c88199caa">
      <Terms xmlns="http://schemas.microsoft.com/office/infopath/2007/PartnerControls"/>
    </lcf76f155ced4ddcb4097134ff3c332f>
  </documentManagement>
</p:properties>
</file>

<file path=customXml/item6.xml><?xml version="1.0" encoding="utf-8"?>
<TemplafySlideTemplateConfiguration><![CDATA[{"slideVersion":1,"isValidatorEnabled":false,"isLocked":false,"elementsMetadata":[],"slideId":"637595972118096191","enableDocumentContentUpdater":false,"version":"2.0"}]]></TemplafySlideTemplateConfiguration>
</file>

<file path=customXml/item7.xml><?xml version="1.0" encoding="utf-8"?>
<?mso-contentType ?>
<FormTemplates xmlns="http://schemas.microsoft.com/sharepoint/v3/contenttype/forms">
  <Display>DocumentLibraryForm</Display>
  <Edit>DocumentLibraryForm</Edit>
  <New>DocumentLibraryForm</New>
</FormTemplates>
</file>

<file path=customXml/item8.xml><?xml version="1.0" encoding="utf-8"?>
<TemplafyFormConfiguration><![CDATA[{"formFields":[],"formDataEntries":[]}]]></TemplafyForm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B38A1309-93A8-4147-848C-9DBE227067B1}">
  <ds:schemaRefs/>
</ds:datastoreItem>
</file>

<file path=customXml/itemProps10.xml><?xml version="1.0" encoding="utf-8"?>
<ds:datastoreItem xmlns:ds="http://schemas.openxmlformats.org/officeDocument/2006/customXml" ds:itemID="{C87C8382-8249-4949-BF28-7DB601052577}">
  <ds:schemaRefs/>
</ds:datastoreItem>
</file>

<file path=customXml/itemProps11.xml><?xml version="1.0" encoding="utf-8"?>
<ds:datastoreItem xmlns:ds="http://schemas.openxmlformats.org/officeDocument/2006/customXml" ds:itemID="{27C2B56E-56E5-49F5-A1DB-823050771881}">
  <ds:schemaRefs/>
</ds:datastoreItem>
</file>

<file path=customXml/itemProps12.xml><?xml version="1.0" encoding="utf-8"?>
<ds:datastoreItem xmlns:ds="http://schemas.openxmlformats.org/officeDocument/2006/customXml" ds:itemID="{E9F4CFCC-4A0B-4A94-BD6E-B4013A52EE75}">
  <ds:schemaRefs/>
</ds:datastoreItem>
</file>

<file path=customXml/itemProps13.xml><?xml version="1.0" encoding="utf-8"?>
<ds:datastoreItem xmlns:ds="http://schemas.openxmlformats.org/officeDocument/2006/customXml" ds:itemID="{79BC2F45-7ADB-45C6-83DE-CEA667DC974F}">
  <ds:schemaRefs/>
</ds:datastoreItem>
</file>

<file path=customXml/itemProps14.xml><?xml version="1.0" encoding="utf-8"?>
<ds:datastoreItem xmlns:ds="http://schemas.openxmlformats.org/officeDocument/2006/customXml" ds:itemID="{ECBD5CC9-6EA8-400F-9BFC-A8EB5F370A6C}">
  <ds:schemaRefs/>
</ds:datastoreItem>
</file>

<file path=customXml/itemProps15.xml><?xml version="1.0" encoding="utf-8"?>
<ds:datastoreItem xmlns:ds="http://schemas.openxmlformats.org/officeDocument/2006/customXml" ds:itemID="{65A889CB-5FCB-49F9-B71F-091AD03B5B0E}">
  <ds:schemaRefs/>
</ds:datastoreItem>
</file>

<file path=customXml/itemProps16.xml><?xml version="1.0" encoding="utf-8"?>
<ds:datastoreItem xmlns:ds="http://schemas.openxmlformats.org/officeDocument/2006/customXml" ds:itemID="{BD39CDF5-8CA1-4977-A066-3B323CD550BD}">
  <ds:schemaRefs/>
</ds:datastoreItem>
</file>

<file path=customXml/itemProps17.xml><?xml version="1.0" encoding="utf-8"?>
<ds:datastoreItem xmlns:ds="http://schemas.openxmlformats.org/officeDocument/2006/customXml" ds:itemID="{148E5018-C32C-4E4E-8416-34B2069948D6}">
  <ds:schemaRefs/>
</ds:datastoreItem>
</file>

<file path=customXml/itemProps18.xml><?xml version="1.0" encoding="utf-8"?>
<ds:datastoreItem xmlns:ds="http://schemas.openxmlformats.org/officeDocument/2006/customXml" ds:itemID="{EC91D106-734A-452F-A7E6-B173C8719AF1}">
  <ds:schemaRefs/>
</ds:datastoreItem>
</file>

<file path=customXml/itemProps19.xml><?xml version="1.0" encoding="utf-8"?>
<ds:datastoreItem xmlns:ds="http://schemas.openxmlformats.org/officeDocument/2006/customXml" ds:itemID="{82C3807D-9BF1-4129-B476-29D226716B50}">
  <ds:schemaRefs/>
</ds:datastoreItem>
</file>

<file path=customXml/itemProps2.xml><?xml version="1.0" encoding="utf-8"?>
<ds:datastoreItem xmlns:ds="http://schemas.openxmlformats.org/officeDocument/2006/customXml" ds:itemID="{CBB68CCC-1B51-492A-84E3-3500C75307DB}">
  <ds:schemaRefs/>
</ds:datastoreItem>
</file>

<file path=customXml/itemProps20.xml><?xml version="1.0" encoding="utf-8"?>
<ds:datastoreItem xmlns:ds="http://schemas.openxmlformats.org/officeDocument/2006/customXml" ds:itemID="{1BEA7B66-317F-4820-A109-CE65C3B64D1B}">
  <ds:schemaRefs/>
</ds:datastoreItem>
</file>

<file path=customXml/itemProps21.xml><?xml version="1.0" encoding="utf-8"?>
<ds:datastoreItem xmlns:ds="http://schemas.openxmlformats.org/officeDocument/2006/customXml" ds:itemID="{A567B8E4-3605-45F9-9AEA-5FBF26BDA041}">
  <ds:schemaRefs/>
</ds:datastoreItem>
</file>

<file path=customXml/itemProps22.xml><?xml version="1.0" encoding="utf-8"?>
<ds:datastoreItem xmlns:ds="http://schemas.openxmlformats.org/officeDocument/2006/customXml" ds:itemID="{07956F30-437E-4A81-83F4-B4D183328853}">
  <ds:schemaRefs/>
</ds:datastoreItem>
</file>

<file path=customXml/itemProps3.xml><?xml version="1.0" encoding="utf-8"?>
<ds:datastoreItem xmlns:ds="http://schemas.openxmlformats.org/officeDocument/2006/customXml" ds:itemID="{6E803A3F-64DB-469E-A52C-A9461D2C1E41}">
  <ds:schemaRefs/>
</ds:datastoreItem>
</file>

<file path=customXml/itemProps4.xml><?xml version="1.0" encoding="utf-8"?>
<ds:datastoreItem xmlns:ds="http://schemas.openxmlformats.org/officeDocument/2006/customXml" ds:itemID="{0E6853FE-339E-4197-8A13-BED8A6D23E35}"/>
</file>

<file path=customXml/itemProps5.xml><?xml version="1.0" encoding="utf-8"?>
<ds:datastoreItem xmlns:ds="http://schemas.openxmlformats.org/officeDocument/2006/customXml" ds:itemID="{EC85AFBD-687A-4D72-AB53-A3341FF1F5D3}">
  <ds:schemaRefs>
    <ds:schemaRef ds:uri="http://purl.org/dc/terms/"/>
    <ds:schemaRef ds:uri="9dd21697-d54a-4d5f-81de-166a21c72487"/>
    <ds:schemaRef ds:uri="http://schemas.microsoft.com/office/2006/documentManagement/types"/>
    <ds:schemaRef ds:uri="c3a08650-500e-4250-aff7-3a2d63db289f"/>
    <ds:schemaRef ds:uri="http://schemas.microsoft.com/office/2006/metadata/properties"/>
    <ds:schemaRef ds:uri="http://schemas.microsoft.com/sharepoint/v3"/>
    <ds:schemaRef ds:uri="http://www.w3.org/XML/1998/namespace"/>
    <ds:schemaRef ds:uri="http://purl.org/dc/dcmitype/"/>
    <ds:schemaRef ds:uri="http://schemas.microsoft.com/office/infopath/2007/PartnerControls"/>
    <ds:schemaRef ds:uri="http://schemas.openxmlformats.org/package/2006/metadata/core-properties"/>
    <ds:schemaRef ds:uri="http://purl.org/dc/elements/1.1/"/>
    <ds:schemaRef ds:uri="28987703-de75-48da-b087-7aada7b05a0e"/>
    <ds:schemaRef ds:uri="577da54d-2b22-48a0-ad1e-b14c88199caa"/>
  </ds:schemaRefs>
</ds:datastoreItem>
</file>

<file path=customXml/itemProps6.xml><?xml version="1.0" encoding="utf-8"?>
<ds:datastoreItem xmlns:ds="http://schemas.openxmlformats.org/officeDocument/2006/customXml" ds:itemID="{F5A6AC88-5A03-4CBC-B83F-8A83D57514C4}">
  <ds:schemaRefs/>
</ds:datastoreItem>
</file>

<file path=customXml/itemProps7.xml><?xml version="1.0" encoding="utf-8"?>
<ds:datastoreItem xmlns:ds="http://schemas.openxmlformats.org/officeDocument/2006/customXml" ds:itemID="{8FAB9312-99EF-4E13-85CC-0FDD2219F38B}">
  <ds:schemaRefs>
    <ds:schemaRef ds:uri="http://schemas.microsoft.com/sharepoint/v3/contenttype/forms"/>
  </ds:schemaRefs>
</ds:datastoreItem>
</file>

<file path=customXml/itemProps8.xml><?xml version="1.0" encoding="utf-8"?>
<ds:datastoreItem xmlns:ds="http://schemas.openxmlformats.org/officeDocument/2006/customXml" ds:itemID="{85C9654A-CB65-48CF-ADF0-1162351C4C97}">
  <ds:schemaRefs/>
</ds:datastoreItem>
</file>

<file path=customXml/itemProps9.xml><?xml version="1.0" encoding="utf-8"?>
<ds:datastoreItem xmlns:ds="http://schemas.openxmlformats.org/officeDocument/2006/customXml" ds:itemID="{B351DCC6-C148-4C81-8758-90C2C2CDC51C}">
  <ds:schemaRefs/>
</ds:datastoreItem>
</file>

<file path=docProps/app.xml><?xml version="1.0" encoding="utf-8"?>
<Properties xmlns="http://schemas.openxmlformats.org/officeDocument/2006/extended-properties" xmlns:vt="http://schemas.openxmlformats.org/officeDocument/2006/docPropsVTypes">
  <Template/>
  <TotalTime>49</TotalTime>
  <Words>2959</Words>
  <Application>Microsoft Office PowerPoint</Application>
  <PresentationFormat>Widescreen</PresentationFormat>
  <Paragraphs>290</Paragraphs>
  <Slides>26</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Times New Roman</vt:lpstr>
      <vt:lpstr>Arup</vt:lpstr>
      <vt:lpstr>Blank</vt:lpstr>
      <vt:lpstr>Zero Waste Scotland – LHEES Capacity Building Services</vt:lpstr>
      <vt:lpstr>Contents</vt:lpstr>
      <vt:lpstr>Introduction</vt:lpstr>
      <vt:lpstr>Introduction</vt:lpstr>
      <vt:lpstr>Introduction</vt:lpstr>
      <vt:lpstr>Identify</vt:lpstr>
      <vt:lpstr>Guidance</vt:lpstr>
      <vt:lpstr>Stakeholder Identification Template</vt:lpstr>
      <vt:lpstr>Stakeholder Identification Template</vt:lpstr>
      <vt:lpstr>Policy and Strategy Review</vt:lpstr>
      <vt:lpstr>Map and Analyse</vt:lpstr>
      <vt:lpstr>Guidance</vt:lpstr>
      <vt:lpstr>Influence / Interest Matrix</vt:lpstr>
      <vt:lpstr>Stakeholder Mapping Template</vt:lpstr>
      <vt:lpstr>Stakeholder Mapping Template</vt:lpstr>
      <vt:lpstr>Example</vt:lpstr>
      <vt:lpstr>Plan </vt:lpstr>
      <vt:lpstr>Guidance </vt:lpstr>
      <vt:lpstr>LHEES Engagement Timeline</vt:lpstr>
      <vt:lpstr>Stakeholder Engagement and Management Plan Template</vt:lpstr>
      <vt:lpstr>Template Example </vt:lpstr>
      <vt:lpstr>Template Example</vt:lpstr>
      <vt:lpstr>Engage </vt:lpstr>
      <vt:lpstr>Guidance </vt:lpstr>
      <vt:lpstr>Guidance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Morrison</dc:creator>
  <cp:lastModifiedBy>Chris Morrison</cp:lastModifiedBy>
  <cp:revision>6</cp:revision>
  <dcterms:created xsi:type="dcterms:W3CDTF">2023-02-23T08:44:03Z</dcterms:created>
  <dcterms:modified xsi:type="dcterms:W3CDTF">2023-05-04T10:24:45Z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2fa3fd3-029b-403d-91b4-1dc930cb0e60_Enabled">
    <vt:lpwstr>true</vt:lpwstr>
  </property>
  <property fmtid="{D5CDD505-2E9C-101B-9397-08002B2CF9AE}" pid="3" name="MSIP_Label_82fa3fd3-029b-403d-91b4-1dc930cb0e60_SetDate">
    <vt:lpwstr>2022-06-29T16:26:25Z</vt:lpwstr>
  </property>
  <property fmtid="{D5CDD505-2E9C-101B-9397-08002B2CF9AE}" pid="4" name="MSIP_Label_82fa3fd3-029b-403d-91b4-1dc930cb0e60_Method">
    <vt:lpwstr>Privileged</vt:lpwstr>
  </property>
  <property fmtid="{D5CDD505-2E9C-101B-9397-08002B2CF9AE}" pid="5" name="MSIP_Label_82fa3fd3-029b-403d-91b4-1dc930cb0e60_Name">
    <vt:lpwstr>82fa3fd3-029b-403d-91b4-1dc930cb0e60</vt:lpwstr>
  </property>
  <property fmtid="{D5CDD505-2E9C-101B-9397-08002B2CF9AE}" pid="6" name="MSIP_Label_82fa3fd3-029b-403d-91b4-1dc930cb0e60_SiteId">
    <vt:lpwstr>4ae48b41-0137-4599-8661-fc641fe77bea</vt:lpwstr>
  </property>
  <property fmtid="{D5CDD505-2E9C-101B-9397-08002B2CF9AE}" pid="7" name="MSIP_Label_82fa3fd3-029b-403d-91b4-1dc930cb0e60_ActionId">
    <vt:lpwstr>d2f615bd-5adc-4406-b42c-8cea75de1189</vt:lpwstr>
  </property>
  <property fmtid="{D5CDD505-2E9C-101B-9397-08002B2CF9AE}" pid="8" name="MSIP_Label_82fa3fd3-029b-403d-91b4-1dc930cb0e60_ContentBits">
    <vt:lpwstr>0</vt:lpwstr>
  </property>
  <property fmtid="{D5CDD505-2E9C-101B-9397-08002B2CF9AE}" pid="9" name="TemplafyTimeStamp">
    <vt:lpwstr>2022-11-22T12:33:38</vt:lpwstr>
  </property>
  <property fmtid="{D5CDD505-2E9C-101B-9397-08002B2CF9AE}" pid="10" name="TemplafyTenantId">
    <vt:lpwstr>arup</vt:lpwstr>
  </property>
  <property fmtid="{D5CDD505-2E9C-101B-9397-08002B2CF9AE}" pid="11" name="TemplafyTemplateId">
    <vt:lpwstr>638047172168414045</vt:lpwstr>
  </property>
  <property fmtid="{D5CDD505-2E9C-101B-9397-08002B2CF9AE}" pid="12" name="TemplafyUserProfileId">
    <vt:lpwstr>637792170258904237</vt:lpwstr>
  </property>
  <property fmtid="{D5CDD505-2E9C-101B-9397-08002B2CF9AE}" pid="13" name="TemplafyLanguageCode">
    <vt:lpwstr>en-GB</vt:lpwstr>
  </property>
  <property fmtid="{D5CDD505-2E9C-101B-9397-08002B2CF9AE}" pid="14" name="PPStyles">
    <vt:lpwstr/>
  </property>
  <property fmtid="{D5CDD505-2E9C-101B-9397-08002B2CF9AE}" pid="15" name="TemplafyFromBlank">
    <vt:bool>true</vt:bool>
  </property>
  <property fmtid="{D5CDD505-2E9C-101B-9397-08002B2CF9AE}" pid="16" name="ContentTypeId">
    <vt:lpwstr>0x0101001E8D0B7D60BA674C8DDEE201A70F1CFD</vt:lpwstr>
  </property>
  <property fmtid="{D5CDD505-2E9C-101B-9397-08002B2CF9AE}" pid="17" name="Arup_Tags">
    <vt:lpwstr/>
  </property>
  <property fmtid="{D5CDD505-2E9C-101B-9397-08002B2CF9AE}" pid="18" name="CO_Topics">
    <vt:lpwstr/>
  </property>
  <property fmtid="{D5CDD505-2E9C-101B-9397-08002B2CF9AE}" pid="19" name="Arup_TypeOfContent">
    <vt:lpwstr/>
  </property>
  <property fmtid="{D5CDD505-2E9C-101B-9397-08002B2CF9AE}" pid="20" name="CO_Communities">
    <vt:lpwstr/>
  </property>
  <property fmtid="{D5CDD505-2E9C-101B-9397-08002B2CF9AE}" pid="21" name="MediaServiceImageTags">
    <vt:lpwstr/>
  </property>
</Properties>
</file>