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5" r:id="rId2"/>
    <p:sldId id="256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77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32A"/>
    <a:srgbClr val="E94B5B"/>
    <a:srgbClr val="5A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0"/>
    <p:restoredTop sz="94595"/>
  </p:normalViewPr>
  <p:slideViewPr>
    <p:cSldViewPr snapToGrid="0" snapToObjects="1">
      <p:cViewPr varScale="1">
        <p:scale>
          <a:sx n="115" d="100"/>
          <a:sy n="115" d="100"/>
        </p:scale>
        <p:origin x="1578" y="102"/>
      </p:cViewPr>
      <p:guideLst>
        <p:guide pos="2177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72D8-4D3E-C64B-8C3B-C85D8E17577E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4A4A-FE17-2B4B-93C0-F9CFA9DD5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2" y="1958128"/>
            <a:ext cx="5584837" cy="37392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meat and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vegetables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 everyday meal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683887"/>
            <a:ext cx="3427072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cooked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potatoes…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46" y="1958128"/>
            <a:ext cx="5584509" cy="37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2" y="2175869"/>
            <a:ext cx="4971376" cy="3577955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 been reimagined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into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Bubble &amp; Squeak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the UK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854961" y="1819224"/>
            <a:ext cx="2739423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Using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Sunday roast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leftovers.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3780332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...German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Bratkarfoffeln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 'pan fried potatoes'...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2" y="2232512"/>
            <a:ext cx="4971376" cy="3464669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806835" y="1658098"/>
            <a:ext cx="2649646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...made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potatoes, bacon and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onion.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40" y="1958128"/>
            <a:ext cx="5128521" cy="3739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...can be transformed into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frittata from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Spain…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405761" y="841409"/>
            <a:ext cx="3023915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…which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like a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potato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onion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omlette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often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including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meat. 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2" y="2095213"/>
            <a:ext cx="4971376" cy="37392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 or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Pytt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Panna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traditional Swedish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dish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made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meat and vegetables...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763803" y="1359458"/>
            <a:ext cx="258777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...which are fried and served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egg on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1999658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rice...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77" y="1958128"/>
            <a:ext cx="5513447" cy="37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2" y="517986"/>
            <a:ext cx="3643203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mr-I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 reimagined into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asi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oreng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Indonesia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2" y="2278029"/>
            <a:ext cx="4971376" cy="3373634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5841211" y="1439615"/>
            <a:ext cx="2548702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...a dish of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re-fried </a:t>
            </a: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rice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cabbage, </a:t>
            </a:r>
          </a:p>
          <a:p>
            <a:pPr>
              <a:spcAft>
                <a:spcPts val="25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carrot and egg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965982" y="5470167"/>
            <a:ext cx="2490006" cy="1190268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858818">
                <a:moveTo>
                  <a:pt x="0" y="699259"/>
                </a:moveTo>
                <a:cubicBezTo>
                  <a:pt x="0" y="571174"/>
                  <a:pt x="103833" y="467341"/>
                  <a:pt x="231918" y="467341"/>
                </a:cubicBezTo>
                <a:lnTo>
                  <a:pt x="2642072" y="467341"/>
                </a:lnTo>
                <a:lnTo>
                  <a:pt x="3291704" y="0"/>
                </a:lnTo>
                <a:lnTo>
                  <a:pt x="2982663" y="467341"/>
                </a:lnTo>
                <a:lnTo>
                  <a:pt x="5446639" y="467341"/>
                </a:lnTo>
                <a:cubicBezTo>
                  <a:pt x="5574724" y="467341"/>
                  <a:pt x="5678557" y="571174"/>
                  <a:pt x="5678557" y="699259"/>
                </a:cubicBezTo>
                <a:lnTo>
                  <a:pt x="5678557" y="1279037"/>
                </a:lnTo>
                <a:lnTo>
                  <a:pt x="5678557" y="1279037"/>
                </a:lnTo>
                <a:lnTo>
                  <a:pt x="5678557" y="1626906"/>
                </a:lnTo>
                <a:lnTo>
                  <a:pt x="5678557" y="1626901"/>
                </a:lnTo>
                <a:cubicBezTo>
                  <a:pt x="5678557" y="1754986"/>
                  <a:pt x="5574724" y="1858819"/>
                  <a:pt x="5446639" y="1858819"/>
                </a:cubicBezTo>
                <a:lnTo>
                  <a:pt x="231918" y="1858819"/>
                </a:lnTo>
                <a:cubicBezTo>
                  <a:pt x="103833" y="1858819"/>
                  <a:pt x="0" y="1754986"/>
                  <a:pt x="0" y="1626901"/>
                </a:cubicBezTo>
                <a:lnTo>
                  <a:pt x="0" y="1626906"/>
                </a:lnTo>
                <a:lnTo>
                  <a:pt x="0" y="1279037"/>
                </a:lnTo>
                <a:lnTo>
                  <a:pt x="0" y="1279037"/>
                </a:lnTo>
                <a:lnTo>
                  <a:pt x="0" y="699259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...it can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also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include meat.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2" y="1906473"/>
            <a:ext cx="4971376" cy="3621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5889337" y="1164963"/>
            <a:ext cx="2548702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...crispy fried balls of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rice often with cheese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 meat in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middle.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601200"/>
            <a:ext cx="3326570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…or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Italy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is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turned into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Arancini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2" y="601200"/>
            <a:ext cx="2164663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 </a:t>
            </a:r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bread...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76" y="1958128"/>
            <a:ext cx="5553449" cy="37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 be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transformed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into Pain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Perdu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‘eggy bread’ from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France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2268523"/>
            <a:ext cx="4915087" cy="37392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833240" y="965152"/>
            <a:ext cx="2346483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which can be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sweet or savoury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601200"/>
            <a:ext cx="332657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...or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Pudina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tal-Hobz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bread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pudding… 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13" y="2095213"/>
            <a:ext cx="4941174" cy="37392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5841211" y="1752339"/>
            <a:ext cx="2548702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...using cocoa and raisins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Malta.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S New" id="{707D4779-E66C-3D4A-B48C-A9217FCA63C2}" vid="{1EEEA5A1-A5C9-8D4D-B867-C1E5E3F684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ZWS</Template>
  <TotalTime>4128</TotalTime>
  <Words>199</Words>
  <Application>Microsoft Office PowerPoint</Application>
  <PresentationFormat>On-screen Show (4:3)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cook</dc:creator>
  <cp:lastModifiedBy>Eleanor Dillon</cp:lastModifiedBy>
  <cp:revision>42</cp:revision>
  <dcterms:created xsi:type="dcterms:W3CDTF">2017-03-24T21:36:39Z</dcterms:created>
  <dcterms:modified xsi:type="dcterms:W3CDTF">2017-06-15T15:13:52Z</dcterms:modified>
</cp:coreProperties>
</file>