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6.jpg" ContentType="image/jpeg"/>
  <Override PartName="/ppt/media/image7.jpg" ContentType="image/jpeg"/>
  <Override PartName="/ppt/notesSlides/notesSlide4.xml" ContentType="application/vnd.openxmlformats-officedocument.presentationml.notesSlide+xml"/>
  <Override PartName="/ppt/media/image8.jpg" ContentType="image/jpeg"/>
  <Override PartName="/ppt/notesSlides/notesSlide5.xml" ContentType="application/vnd.openxmlformats-officedocument.presentationml.notesSlide+xml"/>
  <Override PartName="/ppt/media/image9.jpg" ContentType="image/jpeg"/>
  <Override PartName="/ppt/notesSlides/notesSlide6.xml" ContentType="application/vnd.openxmlformats-officedocument.presentationml.notesSlide+xml"/>
  <Override PartName="/ppt/media/image10.jpg" ContentType="image/jpeg"/>
  <Override PartName="/ppt/media/image1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70" r:id="rId8"/>
    <p:sldId id="271" r:id="rId9"/>
    <p:sldId id="272" r:id="rId10"/>
    <p:sldId id="267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177" userDrawn="1">
          <p15:clr>
            <a:srgbClr val="A4A3A4"/>
          </p15:clr>
        </p15:guide>
        <p15:guide id="3" orient="horz" pos="42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32A"/>
    <a:srgbClr val="E94B5B"/>
    <a:srgbClr val="5AB2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81"/>
    <p:restoredTop sz="72172" autoAdjust="0"/>
  </p:normalViewPr>
  <p:slideViewPr>
    <p:cSldViewPr snapToGrid="0" snapToObjects="1">
      <p:cViewPr varScale="1">
        <p:scale>
          <a:sx n="88" d="100"/>
          <a:sy n="88" d="100"/>
        </p:scale>
        <p:origin x="2550" y="78"/>
      </p:cViewPr>
      <p:guideLst>
        <p:guide pos="2177"/>
        <p:guide orient="horz" pos="42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1172D8-4D3E-C64B-8C3B-C85D8E17577E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44A4A-FE17-2B4B-93C0-F9CFA9DD5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38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4A4A-FE17-2B4B-93C0-F9CFA9DD59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86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Ask</a:t>
            </a:r>
            <a:r>
              <a:rPr lang="en-GB" baseline="0" dirty="0" smtClean="0"/>
              <a:t> learners how shopping is bought in their home, do they go once a week or every other day? Is it done online?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4A4A-FE17-2B4B-93C0-F9CFA9DD59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77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Other date labels often found on food include:</a:t>
            </a:r>
          </a:p>
          <a:p>
            <a:r>
              <a:rPr lang="en-GB" dirty="0" smtClean="0"/>
              <a:t>Display Until</a:t>
            </a:r>
          </a:p>
          <a:p>
            <a:r>
              <a:rPr lang="en-GB" dirty="0" smtClean="0"/>
              <a:t>Sell By</a:t>
            </a:r>
          </a:p>
          <a:p>
            <a:endParaRPr lang="en-GB" dirty="0" smtClean="0"/>
          </a:p>
          <a:p>
            <a:r>
              <a:rPr lang="en-GB" dirty="0" smtClean="0"/>
              <a:t>Both of these labels are for the supermarket staff and not relevant in our own kitchens. You can eat food past the Display Until and Sell By dates.</a:t>
            </a:r>
          </a:p>
          <a:p>
            <a:r>
              <a:rPr lang="en-GB" dirty="0" smtClean="0"/>
              <a:t>For further information on date labels please see: </a:t>
            </a:r>
          </a:p>
          <a:p>
            <a:r>
              <a:rPr lang="en-GB" dirty="0" smtClean="0"/>
              <a:t>http://www.foodstandards.gov.scot/foodlabels/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4A4A-FE17-2B4B-93C0-F9CFA9DD59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12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 food needs to be wrapped up? Ask your learners for examples. Leftovers</a:t>
            </a:r>
            <a:r>
              <a:rPr lang="en-GB" baseline="0" dirty="0" smtClean="0"/>
              <a:t> are always better kept in sealed containers or in </a:t>
            </a:r>
            <a:r>
              <a:rPr lang="en-GB" baseline="0" dirty="0" err="1" smtClean="0"/>
              <a:t>clingfilm</a:t>
            </a:r>
            <a:r>
              <a:rPr lang="en-GB" baseline="0" dirty="0" smtClean="0"/>
              <a:t> to keep fresh. Often keeping food in the original packaging it came in can help food to last longer.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4A4A-FE17-2B4B-93C0-F9CFA9DD597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114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You may wish</a:t>
            </a:r>
            <a:r>
              <a:rPr lang="en-GB" baseline="0" dirty="0" smtClean="0"/>
              <a:t> to list examples here of common ways to use up food including soups, smoothies, omelettes, pancakes (both sweet and savoury), pastas and salads.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Why not ask your learners if they have any examples of how they use up food at home?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4A4A-FE17-2B4B-93C0-F9CFA9DD59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09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Ask learners how often they</a:t>
            </a:r>
            <a:r>
              <a:rPr lang="en-GB" baseline="0" dirty="0" smtClean="0"/>
              <a:t> use their freezer at home if they have one?</a:t>
            </a:r>
          </a:p>
          <a:p>
            <a:r>
              <a:rPr lang="en-GB" baseline="0" dirty="0" smtClean="0"/>
              <a:t>Tell them that a whole range of things can be frozen – including bread, milk and cheese.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44A4A-FE17-2B4B-93C0-F9CFA9DD597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92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62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2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98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53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61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27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43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6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41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8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3F0CE-DECC-E24F-A14B-8D14B0F387AC}" type="datetimeFigureOut">
              <a:rPr lang="en-US" smtClean="0"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4ED4D-5826-0042-80E2-53EDDB01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7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sp>
        <p:nvSpPr>
          <p:cNvPr id="10" name="Rounded Rectangular Callout 4"/>
          <p:cNvSpPr>
            <a:spLocks noChangeAspect="1"/>
          </p:cNvSpPr>
          <p:nvPr/>
        </p:nvSpPr>
        <p:spPr>
          <a:xfrm>
            <a:off x="612913" y="462701"/>
            <a:ext cx="3283584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5446639 w 5678557"/>
              <a:gd name="connsiteY4" fmla="*/ 0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446639 w 5678557"/>
              <a:gd name="connsiteY10" fmla="*/ 1391478 h 1929848"/>
              <a:gd name="connsiteX11" fmla="*/ 3008796 w 5678557"/>
              <a:gd name="connsiteY11" fmla="*/ 1398105 h 1929848"/>
              <a:gd name="connsiteX12" fmla="*/ 3200179 w 5678557"/>
              <a:gd name="connsiteY12" fmla="*/ 1929848 h 1929848"/>
              <a:gd name="connsiteX13" fmla="*/ 2662583 w 5678557"/>
              <a:gd name="connsiteY13" fmla="*/ 1398105 h 1929848"/>
              <a:gd name="connsiteX14" fmla="*/ 231918 w 5678557"/>
              <a:gd name="connsiteY14" fmla="*/ 1391478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88556" y="9750"/>
                  <a:pt x="315952" y="4875"/>
                </a:cubicBezTo>
                <a:lnTo>
                  <a:pt x="5377884" y="0"/>
                </a:lnTo>
                <a:cubicBezTo>
                  <a:pt x="5597639" y="9751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90001" y="1401228"/>
                  <a:pt x="5408442" y="1396353"/>
                </a:cubicBezTo>
                <a:lnTo>
                  <a:pt x="3062271" y="1398105"/>
                </a:lnTo>
                <a:lnTo>
                  <a:pt x="3200179" y="1929848"/>
                </a:lnTo>
                <a:lnTo>
                  <a:pt x="2654942" y="1388354"/>
                </a:lnTo>
                <a:lnTo>
                  <a:pt x="285392" y="1391478"/>
                </a:lnTo>
                <a:cubicBezTo>
                  <a:pt x="88553" y="1396353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There are 8 key things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that can save food from the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bin</a:t>
            </a: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019" y="1829242"/>
            <a:ext cx="6091963" cy="420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9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sp>
        <p:nvSpPr>
          <p:cNvPr id="6" name="Rounded Rectangular Callout 4"/>
          <p:cNvSpPr>
            <a:spLocks noChangeAspect="1"/>
          </p:cNvSpPr>
          <p:nvPr/>
        </p:nvSpPr>
        <p:spPr>
          <a:xfrm>
            <a:off x="612913" y="739700"/>
            <a:ext cx="4320000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103833" y="0"/>
                  <a:pt x="231918" y="0"/>
                </a:cubicBezTo>
                <a:lnTo>
                  <a:pt x="946426" y="0"/>
                </a:lnTo>
                <a:lnTo>
                  <a:pt x="946426" y="0"/>
                </a:lnTo>
                <a:lnTo>
                  <a:pt x="2366065" y="0"/>
                </a:lnTo>
                <a:lnTo>
                  <a:pt x="5446639" y="0"/>
                </a:lnTo>
                <a:cubicBezTo>
                  <a:pt x="5574724" y="0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74724" y="1391478"/>
                  <a:pt x="5446639" y="1391478"/>
                </a:cubicBezTo>
                <a:lnTo>
                  <a:pt x="3008796" y="1398105"/>
                </a:lnTo>
                <a:lnTo>
                  <a:pt x="3200179" y="1929848"/>
                </a:lnTo>
                <a:lnTo>
                  <a:pt x="2662583" y="1398105"/>
                </a:lnTo>
                <a:lnTo>
                  <a:pt x="231918" y="1391478"/>
                </a:lnTo>
                <a:cubicBezTo>
                  <a:pt x="103833" y="1391478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optimum temperature for freezing food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is -18 degrees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Celcius</a:t>
            </a: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55" y="3410260"/>
            <a:ext cx="1033489" cy="10334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676" y="576046"/>
            <a:ext cx="2413416" cy="2413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17" y="2128603"/>
            <a:ext cx="3825367" cy="430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2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87" y="2473377"/>
            <a:ext cx="8037827" cy="25415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sp>
        <p:nvSpPr>
          <p:cNvPr id="6" name="Rounded Rectangular Callout 4"/>
          <p:cNvSpPr>
            <a:spLocks noChangeAspect="1"/>
          </p:cNvSpPr>
          <p:nvPr/>
        </p:nvSpPr>
        <p:spPr>
          <a:xfrm>
            <a:off x="612913" y="739699"/>
            <a:ext cx="4079008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103833" y="0"/>
                  <a:pt x="231918" y="0"/>
                </a:cubicBezTo>
                <a:lnTo>
                  <a:pt x="946426" y="0"/>
                </a:lnTo>
                <a:lnTo>
                  <a:pt x="946426" y="0"/>
                </a:lnTo>
                <a:lnTo>
                  <a:pt x="2366065" y="0"/>
                </a:lnTo>
                <a:lnTo>
                  <a:pt x="5446639" y="0"/>
                </a:lnTo>
                <a:cubicBezTo>
                  <a:pt x="5574724" y="0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74724" y="1391478"/>
                  <a:pt x="5446639" y="1391478"/>
                </a:cubicBezTo>
                <a:lnTo>
                  <a:pt x="3008796" y="1398105"/>
                </a:lnTo>
                <a:lnTo>
                  <a:pt x="3200179" y="1929848"/>
                </a:lnTo>
                <a:lnTo>
                  <a:pt x="2662583" y="1398105"/>
                </a:lnTo>
                <a:lnTo>
                  <a:pt x="231918" y="1391478"/>
                </a:lnTo>
                <a:cubicBezTo>
                  <a:pt x="103833" y="1391478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best way to defrost food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is in the fridge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overnight</a:t>
            </a:r>
          </a:p>
          <a:p>
            <a:pPr>
              <a:spcAft>
                <a:spcPts val="25"/>
              </a:spcAft>
            </a:pP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ounded Rectangular Callout 4"/>
          <p:cNvSpPr>
            <a:spLocks noChangeAspect="1"/>
          </p:cNvSpPr>
          <p:nvPr/>
        </p:nvSpPr>
        <p:spPr>
          <a:xfrm flipH="1">
            <a:off x="5856254" y="1001866"/>
            <a:ext cx="2560723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3968">
                <a:moveTo>
                  <a:pt x="0" y="226882"/>
                </a:moveTo>
                <a:cubicBezTo>
                  <a:pt x="0" y="98797"/>
                  <a:pt x="110078" y="5503"/>
                  <a:pt x="355870" y="1990"/>
                </a:cubicBezTo>
                <a:lnTo>
                  <a:pt x="5347383" y="0"/>
                </a:lnTo>
                <a:cubicBezTo>
                  <a:pt x="5475468" y="0"/>
                  <a:pt x="5678557" y="53128"/>
                  <a:pt x="5678557" y="226882"/>
                </a:cubicBezTo>
                <a:lnTo>
                  <a:pt x="5678557" y="1154529"/>
                </a:lnTo>
                <a:lnTo>
                  <a:pt x="5678557" y="1154524"/>
                </a:lnTo>
                <a:cubicBezTo>
                  <a:pt x="5678557" y="1328278"/>
                  <a:pt x="5457698" y="1391478"/>
                  <a:pt x="5329613" y="1391478"/>
                </a:cubicBezTo>
                <a:lnTo>
                  <a:pt x="3038572" y="1393069"/>
                </a:lnTo>
                <a:lnTo>
                  <a:pt x="3122830" y="1793968"/>
                </a:lnTo>
                <a:lnTo>
                  <a:pt x="2603031" y="1393069"/>
                </a:lnTo>
                <a:lnTo>
                  <a:pt x="376641" y="1391478"/>
                </a:lnTo>
                <a:cubicBezTo>
                  <a:pt x="103154" y="1387965"/>
                  <a:pt x="0" y="1282609"/>
                  <a:pt x="0" y="1154524"/>
                </a:cubicBezTo>
                <a:lnTo>
                  <a:pt x="0" y="1161555"/>
                </a:lnTo>
                <a:lnTo>
                  <a:pt x="0" y="226882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 defrost in a </a:t>
            </a:r>
          </a:p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microwave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if you are eating straight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away</a:t>
            </a: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ounded Rectangular Callout 4"/>
          <p:cNvSpPr>
            <a:spLocks noChangeAspect="1"/>
          </p:cNvSpPr>
          <p:nvPr/>
        </p:nvSpPr>
        <p:spPr>
          <a:xfrm>
            <a:off x="452982" y="5154538"/>
            <a:ext cx="2882330" cy="1194512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982663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2201644 w 5678557"/>
              <a:gd name="connsiteY3" fmla="*/ 8817 h 1929848"/>
              <a:gd name="connsiteX4" fmla="*/ 2982663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2201644 w 5678557"/>
              <a:gd name="connsiteY3" fmla="*/ 8817 h 1929848"/>
              <a:gd name="connsiteX4" fmla="*/ 2982663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40736 h 1938666"/>
              <a:gd name="connsiteX1" fmla="*/ 231918 w 5678557"/>
              <a:gd name="connsiteY1" fmla="*/ 8818 h 1938666"/>
              <a:gd name="connsiteX2" fmla="*/ 946426 w 5678557"/>
              <a:gd name="connsiteY2" fmla="*/ 8818 h 1938666"/>
              <a:gd name="connsiteX3" fmla="*/ 2653083 w 5678557"/>
              <a:gd name="connsiteY3" fmla="*/ 0 h 1938666"/>
              <a:gd name="connsiteX4" fmla="*/ 2982663 w 5678557"/>
              <a:gd name="connsiteY4" fmla="*/ 8818 h 1938666"/>
              <a:gd name="connsiteX5" fmla="*/ 5446639 w 5678557"/>
              <a:gd name="connsiteY5" fmla="*/ 8818 h 1938666"/>
              <a:gd name="connsiteX6" fmla="*/ 5678557 w 5678557"/>
              <a:gd name="connsiteY6" fmla="*/ 240736 h 1938666"/>
              <a:gd name="connsiteX7" fmla="*/ 5678557 w 5678557"/>
              <a:gd name="connsiteY7" fmla="*/ 820514 h 1938666"/>
              <a:gd name="connsiteX8" fmla="*/ 5678557 w 5678557"/>
              <a:gd name="connsiteY8" fmla="*/ 820514 h 1938666"/>
              <a:gd name="connsiteX9" fmla="*/ 5678557 w 5678557"/>
              <a:gd name="connsiteY9" fmla="*/ 1168383 h 1938666"/>
              <a:gd name="connsiteX10" fmla="*/ 5678557 w 5678557"/>
              <a:gd name="connsiteY10" fmla="*/ 1168378 h 1938666"/>
              <a:gd name="connsiteX11" fmla="*/ 5446639 w 5678557"/>
              <a:gd name="connsiteY11" fmla="*/ 1400296 h 1938666"/>
              <a:gd name="connsiteX12" fmla="*/ 3008796 w 5678557"/>
              <a:gd name="connsiteY12" fmla="*/ 1406923 h 1938666"/>
              <a:gd name="connsiteX13" fmla="*/ 3200179 w 5678557"/>
              <a:gd name="connsiteY13" fmla="*/ 1938666 h 1938666"/>
              <a:gd name="connsiteX14" fmla="*/ 2662583 w 5678557"/>
              <a:gd name="connsiteY14" fmla="*/ 1406923 h 1938666"/>
              <a:gd name="connsiteX15" fmla="*/ 231918 w 5678557"/>
              <a:gd name="connsiteY15" fmla="*/ 1400296 h 1938666"/>
              <a:gd name="connsiteX16" fmla="*/ 0 w 5678557"/>
              <a:gd name="connsiteY16" fmla="*/ 1168378 h 1938666"/>
              <a:gd name="connsiteX17" fmla="*/ 0 w 5678557"/>
              <a:gd name="connsiteY17" fmla="*/ 1168383 h 1938666"/>
              <a:gd name="connsiteX18" fmla="*/ 0 w 5678557"/>
              <a:gd name="connsiteY18" fmla="*/ 820514 h 1938666"/>
              <a:gd name="connsiteX19" fmla="*/ 0 w 5678557"/>
              <a:gd name="connsiteY19" fmla="*/ 820514 h 1938666"/>
              <a:gd name="connsiteX20" fmla="*/ 0 w 5678557"/>
              <a:gd name="connsiteY20" fmla="*/ 240736 h 1938666"/>
              <a:gd name="connsiteX0" fmla="*/ 0 w 5678557"/>
              <a:gd name="connsiteY0" fmla="*/ 231919 h 1929849"/>
              <a:gd name="connsiteX1" fmla="*/ 231918 w 5678557"/>
              <a:gd name="connsiteY1" fmla="*/ 1 h 1929849"/>
              <a:gd name="connsiteX2" fmla="*/ 946426 w 5678557"/>
              <a:gd name="connsiteY2" fmla="*/ 1 h 1929849"/>
              <a:gd name="connsiteX3" fmla="*/ 2653083 w 5678557"/>
              <a:gd name="connsiteY3" fmla="*/ 0 h 1929849"/>
              <a:gd name="connsiteX4" fmla="*/ 2982663 w 5678557"/>
              <a:gd name="connsiteY4" fmla="*/ 1 h 1929849"/>
              <a:gd name="connsiteX5" fmla="*/ 5446639 w 5678557"/>
              <a:gd name="connsiteY5" fmla="*/ 1 h 1929849"/>
              <a:gd name="connsiteX6" fmla="*/ 5678557 w 5678557"/>
              <a:gd name="connsiteY6" fmla="*/ 231919 h 1929849"/>
              <a:gd name="connsiteX7" fmla="*/ 5678557 w 5678557"/>
              <a:gd name="connsiteY7" fmla="*/ 811697 h 1929849"/>
              <a:gd name="connsiteX8" fmla="*/ 5678557 w 5678557"/>
              <a:gd name="connsiteY8" fmla="*/ 811697 h 1929849"/>
              <a:gd name="connsiteX9" fmla="*/ 5678557 w 5678557"/>
              <a:gd name="connsiteY9" fmla="*/ 1159566 h 1929849"/>
              <a:gd name="connsiteX10" fmla="*/ 5678557 w 5678557"/>
              <a:gd name="connsiteY10" fmla="*/ 1159561 h 1929849"/>
              <a:gd name="connsiteX11" fmla="*/ 5446639 w 5678557"/>
              <a:gd name="connsiteY11" fmla="*/ 1391479 h 1929849"/>
              <a:gd name="connsiteX12" fmla="*/ 3008796 w 5678557"/>
              <a:gd name="connsiteY12" fmla="*/ 1398106 h 1929849"/>
              <a:gd name="connsiteX13" fmla="*/ 3200179 w 5678557"/>
              <a:gd name="connsiteY13" fmla="*/ 1929849 h 1929849"/>
              <a:gd name="connsiteX14" fmla="*/ 2662583 w 5678557"/>
              <a:gd name="connsiteY14" fmla="*/ 1398106 h 1929849"/>
              <a:gd name="connsiteX15" fmla="*/ 231918 w 5678557"/>
              <a:gd name="connsiteY15" fmla="*/ 1391479 h 1929849"/>
              <a:gd name="connsiteX16" fmla="*/ 0 w 5678557"/>
              <a:gd name="connsiteY16" fmla="*/ 1159561 h 1929849"/>
              <a:gd name="connsiteX17" fmla="*/ 0 w 5678557"/>
              <a:gd name="connsiteY17" fmla="*/ 1159566 h 1929849"/>
              <a:gd name="connsiteX18" fmla="*/ 0 w 5678557"/>
              <a:gd name="connsiteY18" fmla="*/ 811697 h 1929849"/>
              <a:gd name="connsiteX19" fmla="*/ 0 w 5678557"/>
              <a:gd name="connsiteY19" fmla="*/ 811697 h 1929849"/>
              <a:gd name="connsiteX20" fmla="*/ 0 w 5678557"/>
              <a:gd name="connsiteY20" fmla="*/ 231919 h 1929849"/>
              <a:gd name="connsiteX0" fmla="*/ 0 w 5678557"/>
              <a:gd name="connsiteY0" fmla="*/ 699259 h 2397189"/>
              <a:gd name="connsiteX1" fmla="*/ 231918 w 5678557"/>
              <a:gd name="connsiteY1" fmla="*/ 467341 h 2397189"/>
              <a:gd name="connsiteX2" fmla="*/ 946426 w 5678557"/>
              <a:gd name="connsiteY2" fmla="*/ 467341 h 2397189"/>
              <a:gd name="connsiteX3" fmla="*/ 3291704 w 5678557"/>
              <a:gd name="connsiteY3" fmla="*/ 0 h 2397189"/>
              <a:gd name="connsiteX4" fmla="*/ 2982663 w 5678557"/>
              <a:gd name="connsiteY4" fmla="*/ 467341 h 2397189"/>
              <a:gd name="connsiteX5" fmla="*/ 5446639 w 5678557"/>
              <a:gd name="connsiteY5" fmla="*/ 467341 h 2397189"/>
              <a:gd name="connsiteX6" fmla="*/ 5678557 w 5678557"/>
              <a:gd name="connsiteY6" fmla="*/ 699259 h 2397189"/>
              <a:gd name="connsiteX7" fmla="*/ 5678557 w 5678557"/>
              <a:gd name="connsiteY7" fmla="*/ 1279037 h 2397189"/>
              <a:gd name="connsiteX8" fmla="*/ 5678557 w 5678557"/>
              <a:gd name="connsiteY8" fmla="*/ 1279037 h 2397189"/>
              <a:gd name="connsiteX9" fmla="*/ 5678557 w 5678557"/>
              <a:gd name="connsiteY9" fmla="*/ 1626906 h 2397189"/>
              <a:gd name="connsiteX10" fmla="*/ 5678557 w 5678557"/>
              <a:gd name="connsiteY10" fmla="*/ 1626901 h 2397189"/>
              <a:gd name="connsiteX11" fmla="*/ 5446639 w 5678557"/>
              <a:gd name="connsiteY11" fmla="*/ 1858819 h 2397189"/>
              <a:gd name="connsiteX12" fmla="*/ 3008796 w 5678557"/>
              <a:gd name="connsiteY12" fmla="*/ 1865446 h 2397189"/>
              <a:gd name="connsiteX13" fmla="*/ 3200179 w 5678557"/>
              <a:gd name="connsiteY13" fmla="*/ 2397189 h 2397189"/>
              <a:gd name="connsiteX14" fmla="*/ 2662583 w 5678557"/>
              <a:gd name="connsiteY14" fmla="*/ 1865446 h 2397189"/>
              <a:gd name="connsiteX15" fmla="*/ 231918 w 5678557"/>
              <a:gd name="connsiteY15" fmla="*/ 1858819 h 2397189"/>
              <a:gd name="connsiteX16" fmla="*/ 0 w 5678557"/>
              <a:gd name="connsiteY16" fmla="*/ 1626901 h 2397189"/>
              <a:gd name="connsiteX17" fmla="*/ 0 w 5678557"/>
              <a:gd name="connsiteY17" fmla="*/ 1626906 h 2397189"/>
              <a:gd name="connsiteX18" fmla="*/ 0 w 5678557"/>
              <a:gd name="connsiteY18" fmla="*/ 1279037 h 2397189"/>
              <a:gd name="connsiteX19" fmla="*/ 0 w 5678557"/>
              <a:gd name="connsiteY19" fmla="*/ 1279037 h 2397189"/>
              <a:gd name="connsiteX20" fmla="*/ 0 w 5678557"/>
              <a:gd name="connsiteY20" fmla="*/ 699259 h 2397189"/>
              <a:gd name="connsiteX0" fmla="*/ 0 w 5678557"/>
              <a:gd name="connsiteY0" fmla="*/ 699259 h 2397189"/>
              <a:gd name="connsiteX1" fmla="*/ 231918 w 5678557"/>
              <a:gd name="connsiteY1" fmla="*/ 467341 h 2397189"/>
              <a:gd name="connsiteX2" fmla="*/ 2642072 w 5678557"/>
              <a:gd name="connsiteY2" fmla="*/ 467341 h 2397189"/>
              <a:gd name="connsiteX3" fmla="*/ 3291704 w 5678557"/>
              <a:gd name="connsiteY3" fmla="*/ 0 h 2397189"/>
              <a:gd name="connsiteX4" fmla="*/ 2982663 w 5678557"/>
              <a:gd name="connsiteY4" fmla="*/ 467341 h 2397189"/>
              <a:gd name="connsiteX5" fmla="*/ 5446639 w 5678557"/>
              <a:gd name="connsiteY5" fmla="*/ 467341 h 2397189"/>
              <a:gd name="connsiteX6" fmla="*/ 5678557 w 5678557"/>
              <a:gd name="connsiteY6" fmla="*/ 699259 h 2397189"/>
              <a:gd name="connsiteX7" fmla="*/ 5678557 w 5678557"/>
              <a:gd name="connsiteY7" fmla="*/ 1279037 h 2397189"/>
              <a:gd name="connsiteX8" fmla="*/ 5678557 w 5678557"/>
              <a:gd name="connsiteY8" fmla="*/ 1279037 h 2397189"/>
              <a:gd name="connsiteX9" fmla="*/ 5678557 w 5678557"/>
              <a:gd name="connsiteY9" fmla="*/ 1626906 h 2397189"/>
              <a:gd name="connsiteX10" fmla="*/ 5678557 w 5678557"/>
              <a:gd name="connsiteY10" fmla="*/ 1626901 h 2397189"/>
              <a:gd name="connsiteX11" fmla="*/ 5446639 w 5678557"/>
              <a:gd name="connsiteY11" fmla="*/ 1858819 h 2397189"/>
              <a:gd name="connsiteX12" fmla="*/ 3008796 w 5678557"/>
              <a:gd name="connsiteY12" fmla="*/ 1865446 h 2397189"/>
              <a:gd name="connsiteX13" fmla="*/ 3200179 w 5678557"/>
              <a:gd name="connsiteY13" fmla="*/ 2397189 h 2397189"/>
              <a:gd name="connsiteX14" fmla="*/ 2662583 w 5678557"/>
              <a:gd name="connsiteY14" fmla="*/ 1865446 h 2397189"/>
              <a:gd name="connsiteX15" fmla="*/ 231918 w 5678557"/>
              <a:gd name="connsiteY15" fmla="*/ 1858819 h 2397189"/>
              <a:gd name="connsiteX16" fmla="*/ 0 w 5678557"/>
              <a:gd name="connsiteY16" fmla="*/ 1626901 h 2397189"/>
              <a:gd name="connsiteX17" fmla="*/ 0 w 5678557"/>
              <a:gd name="connsiteY17" fmla="*/ 1626906 h 2397189"/>
              <a:gd name="connsiteX18" fmla="*/ 0 w 5678557"/>
              <a:gd name="connsiteY18" fmla="*/ 1279037 h 2397189"/>
              <a:gd name="connsiteX19" fmla="*/ 0 w 5678557"/>
              <a:gd name="connsiteY19" fmla="*/ 1279037 h 2397189"/>
              <a:gd name="connsiteX20" fmla="*/ 0 w 5678557"/>
              <a:gd name="connsiteY20" fmla="*/ 699259 h 2397189"/>
              <a:gd name="connsiteX0" fmla="*/ 0 w 5678557"/>
              <a:gd name="connsiteY0" fmla="*/ 699259 h 1865445"/>
              <a:gd name="connsiteX1" fmla="*/ 231918 w 5678557"/>
              <a:gd name="connsiteY1" fmla="*/ 467341 h 1865445"/>
              <a:gd name="connsiteX2" fmla="*/ 2642072 w 5678557"/>
              <a:gd name="connsiteY2" fmla="*/ 467341 h 1865445"/>
              <a:gd name="connsiteX3" fmla="*/ 3291704 w 5678557"/>
              <a:gd name="connsiteY3" fmla="*/ 0 h 1865445"/>
              <a:gd name="connsiteX4" fmla="*/ 2982663 w 5678557"/>
              <a:gd name="connsiteY4" fmla="*/ 467341 h 1865445"/>
              <a:gd name="connsiteX5" fmla="*/ 5446639 w 5678557"/>
              <a:gd name="connsiteY5" fmla="*/ 467341 h 1865445"/>
              <a:gd name="connsiteX6" fmla="*/ 5678557 w 5678557"/>
              <a:gd name="connsiteY6" fmla="*/ 699259 h 1865445"/>
              <a:gd name="connsiteX7" fmla="*/ 5678557 w 5678557"/>
              <a:gd name="connsiteY7" fmla="*/ 1279037 h 1865445"/>
              <a:gd name="connsiteX8" fmla="*/ 5678557 w 5678557"/>
              <a:gd name="connsiteY8" fmla="*/ 1279037 h 1865445"/>
              <a:gd name="connsiteX9" fmla="*/ 5678557 w 5678557"/>
              <a:gd name="connsiteY9" fmla="*/ 1626906 h 1865445"/>
              <a:gd name="connsiteX10" fmla="*/ 5678557 w 5678557"/>
              <a:gd name="connsiteY10" fmla="*/ 1626901 h 1865445"/>
              <a:gd name="connsiteX11" fmla="*/ 5446639 w 5678557"/>
              <a:gd name="connsiteY11" fmla="*/ 1858819 h 1865445"/>
              <a:gd name="connsiteX12" fmla="*/ 3008796 w 5678557"/>
              <a:gd name="connsiteY12" fmla="*/ 1865446 h 1865445"/>
              <a:gd name="connsiteX13" fmla="*/ 2924913 w 5678557"/>
              <a:gd name="connsiteY13" fmla="*/ 1832854 h 1865445"/>
              <a:gd name="connsiteX14" fmla="*/ 2662583 w 5678557"/>
              <a:gd name="connsiteY14" fmla="*/ 1865446 h 1865445"/>
              <a:gd name="connsiteX15" fmla="*/ 231918 w 5678557"/>
              <a:gd name="connsiteY15" fmla="*/ 1858819 h 1865445"/>
              <a:gd name="connsiteX16" fmla="*/ 0 w 5678557"/>
              <a:gd name="connsiteY16" fmla="*/ 1626901 h 1865445"/>
              <a:gd name="connsiteX17" fmla="*/ 0 w 5678557"/>
              <a:gd name="connsiteY17" fmla="*/ 1626906 h 1865445"/>
              <a:gd name="connsiteX18" fmla="*/ 0 w 5678557"/>
              <a:gd name="connsiteY18" fmla="*/ 1279037 h 1865445"/>
              <a:gd name="connsiteX19" fmla="*/ 0 w 5678557"/>
              <a:gd name="connsiteY19" fmla="*/ 1279037 h 1865445"/>
              <a:gd name="connsiteX20" fmla="*/ 0 w 5678557"/>
              <a:gd name="connsiteY20" fmla="*/ 699259 h 1865445"/>
              <a:gd name="connsiteX0" fmla="*/ 0 w 5678557"/>
              <a:gd name="connsiteY0" fmla="*/ 699259 h 1865446"/>
              <a:gd name="connsiteX1" fmla="*/ 231918 w 5678557"/>
              <a:gd name="connsiteY1" fmla="*/ 467341 h 1865446"/>
              <a:gd name="connsiteX2" fmla="*/ 2642072 w 5678557"/>
              <a:gd name="connsiteY2" fmla="*/ 467341 h 1865446"/>
              <a:gd name="connsiteX3" fmla="*/ 3291704 w 5678557"/>
              <a:gd name="connsiteY3" fmla="*/ 0 h 1865446"/>
              <a:gd name="connsiteX4" fmla="*/ 2982663 w 5678557"/>
              <a:gd name="connsiteY4" fmla="*/ 467341 h 1865446"/>
              <a:gd name="connsiteX5" fmla="*/ 5446639 w 5678557"/>
              <a:gd name="connsiteY5" fmla="*/ 467341 h 1865446"/>
              <a:gd name="connsiteX6" fmla="*/ 5678557 w 5678557"/>
              <a:gd name="connsiteY6" fmla="*/ 699259 h 1865446"/>
              <a:gd name="connsiteX7" fmla="*/ 5678557 w 5678557"/>
              <a:gd name="connsiteY7" fmla="*/ 1279037 h 1865446"/>
              <a:gd name="connsiteX8" fmla="*/ 5678557 w 5678557"/>
              <a:gd name="connsiteY8" fmla="*/ 1279037 h 1865446"/>
              <a:gd name="connsiteX9" fmla="*/ 5678557 w 5678557"/>
              <a:gd name="connsiteY9" fmla="*/ 1626906 h 1865446"/>
              <a:gd name="connsiteX10" fmla="*/ 5678557 w 5678557"/>
              <a:gd name="connsiteY10" fmla="*/ 1626901 h 1865446"/>
              <a:gd name="connsiteX11" fmla="*/ 5446639 w 5678557"/>
              <a:gd name="connsiteY11" fmla="*/ 1858819 h 1865446"/>
              <a:gd name="connsiteX12" fmla="*/ 3008796 w 5678557"/>
              <a:gd name="connsiteY12" fmla="*/ 1865446 h 1865446"/>
              <a:gd name="connsiteX13" fmla="*/ 2924913 w 5678557"/>
              <a:gd name="connsiteY13" fmla="*/ 1859306 h 1865446"/>
              <a:gd name="connsiteX14" fmla="*/ 2662583 w 5678557"/>
              <a:gd name="connsiteY14" fmla="*/ 1865446 h 1865446"/>
              <a:gd name="connsiteX15" fmla="*/ 231918 w 5678557"/>
              <a:gd name="connsiteY15" fmla="*/ 1858819 h 1865446"/>
              <a:gd name="connsiteX16" fmla="*/ 0 w 5678557"/>
              <a:gd name="connsiteY16" fmla="*/ 1626901 h 1865446"/>
              <a:gd name="connsiteX17" fmla="*/ 0 w 5678557"/>
              <a:gd name="connsiteY17" fmla="*/ 1626906 h 1865446"/>
              <a:gd name="connsiteX18" fmla="*/ 0 w 5678557"/>
              <a:gd name="connsiteY18" fmla="*/ 1279037 h 1865446"/>
              <a:gd name="connsiteX19" fmla="*/ 0 w 5678557"/>
              <a:gd name="connsiteY19" fmla="*/ 1279037 h 1865446"/>
              <a:gd name="connsiteX20" fmla="*/ 0 w 5678557"/>
              <a:gd name="connsiteY20" fmla="*/ 699259 h 1865446"/>
              <a:gd name="connsiteX0" fmla="*/ 0 w 5678557"/>
              <a:gd name="connsiteY0" fmla="*/ 699259 h 1869805"/>
              <a:gd name="connsiteX1" fmla="*/ 231918 w 5678557"/>
              <a:gd name="connsiteY1" fmla="*/ 467341 h 1869805"/>
              <a:gd name="connsiteX2" fmla="*/ 2642072 w 5678557"/>
              <a:gd name="connsiteY2" fmla="*/ 467341 h 1869805"/>
              <a:gd name="connsiteX3" fmla="*/ 3291704 w 5678557"/>
              <a:gd name="connsiteY3" fmla="*/ 0 h 1869805"/>
              <a:gd name="connsiteX4" fmla="*/ 2982663 w 5678557"/>
              <a:gd name="connsiteY4" fmla="*/ 467341 h 1869805"/>
              <a:gd name="connsiteX5" fmla="*/ 5446639 w 5678557"/>
              <a:gd name="connsiteY5" fmla="*/ 467341 h 1869805"/>
              <a:gd name="connsiteX6" fmla="*/ 5678557 w 5678557"/>
              <a:gd name="connsiteY6" fmla="*/ 699259 h 1869805"/>
              <a:gd name="connsiteX7" fmla="*/ 5678557 w 5678557"/>
              <a:gd name="connsiteY7" fmla="*/ 1279037 h 1869805"/>
              <a:gd name="connsiteX8" fmla="*/ 5678557 w 5678557"/>
              <a:gd name="connsiteY8" fmla="*/ 1279037 h 1869805"/>
              <a:gd name="connsiteX9" fmla="*/ 5678557 w 5678557"/>
              <a:gd name="connsiteY9" fmla="*/ 1626906 h 1869805"/>
              <a:gd name="connsiteX10" fmla="*/ 5678557 w 5678557"/>
              <a:gd name="connsiteY10" fmla="*/ 1626901 h 1869805"/>
              <a:gd name="connsiteX11" fmla="*/ 5446639 w 5678557"/>
              <a:gd name="connsiteY11" fmla="*/ 1858819 h 1869805"/>
              <a:gd name="connsiteX12" fmla="*/ 3008796 w 5678557"/>
              <a:gd name="connsiteY12" fmla="*/ 1865446 h 1869805"/>
              <a:gd name="connsiteX13" fmla="*/ 2924913 w 5678557"/>
              <a:gd name="connsiteY13" fmla="*/ 1869805 h 1869805"/>
              <a:gd name="connsiteX14" fmla="*/ 2662583 w 5678557"/>
              <a:gd name="connsiteY14" fmla="*/ 1865446 h 1869805"/>
              <a:gd name="connsiteX15" fmla="*/ 231918 w 5678557"/>
              <a:gd name="connsiteY15" fmla="*/ 1858819 h 1869805"/>
              <a:gd name="connsiteX16" fmla="*/ 0 w 5678557"/>
              <a:gd name="connsiteY16" fmla="*/ 1626901 h 1869805"/>
              <a:gd name="connsiteX17" fmla="*/ 0 w 5678557"/>
              <a:gd name="connsiteY17" fmla="*/ 1626906 h 1869805"/>
              <a:gd name="connsiteX18" fmla="*/ 0 w 5678557"/>
              <a:gd name="connsiteY18" fmla="*/ 1279037 h 1869805"/>
              <a:gd name="connsiteX19" fmla="*/ 0 w 5678557"/>
              <a:gd name="connsiteY19" fmla="*/ 1279037 h 1869805"/>
              <a:gd name="connsiteX20" fmla="*/ 0 w 5678557"/>
              <a:gd name="connsiteY20" fmla="*/ 699259 h 1869805"/>
              <a:gd name="connsiteX0" fmla="*/ 0 w 5678557"/>
              <a:gd name="connsiteY0" fmla="*/ 699259 h 1865446"/>
              <a:gd name="connsiteX1" fmla="*/ 231918 w 5678557"/>
              <a:gd name="connsiteY1" fmla="*/ 467341 h 1865446"/>
              <a:gd name="connsiteX2" fmla="*/ 2642072 w 5678557"/>
              <a:gd name="connsiteY2" fmla="*/ 467341 h 1865446"/>
              <a:gd name="connsiteX3" fmla="*/ 3291704 w 5678557"/>
              <a:gd name="connsiteY3" fmla="*/ 0 h 1865446"/>
              <a:gd name="connsiteX4" fmla="*/ 2982663 w 5678557"/>
              <a:gd name="connsiteY4" fmla="*/ 467341 h 1865446"/>
              <a:gd name="connsiteX5" fmla="*/ 5446639 w 5678557"/>
              <a:gd name="connsiteY5" fmla="*/ 467341 h 1865446"/>
              <a:gd name="connsiteX6" fmla="*/ 5678557 w 5678557"/>
              <a:gd name="connsiteY6" fmla="*/ 699259 h 1865446"/>
              <a:gd name="connsiteX7" fmla="*/ 5678557 w 5678557"/>
              <a:gd name="connsiteY7" fmla="*/ 1279037 h 1865446"/>
              <a:gd name="connsiteX8" fmla="*/ 5678557 w 5678557"/>
              <a:gd name="connsiteY8" fmla="*/ 1279037 h 1865446"/>
              <a:gd name="connsiteX9" fmla="*/ 5678557 w 5678557"/>
              <a:gd name="connsiteY9" fmla="*/ 1626906 h 1865446"/>
              <a:gd name="connsiteX10" fmla="*/ 5678557 w 5678557"/>
              <a:gd name="connsiteY10" fmla="*/ 1626901 h 1865446"/>
              <a:gd name="connsiteX11" fmla="*/ 5446639 w 5678557"/>
              <a:gd name="connsiteY11" fmla="*/ 1858819 h 1865446"/>
              <a:gd name="connsiteX12" fmla="*/ 3008796 w 5678557"/>
              <a:gd name="connsiteY12" fmla="*/ 1865446 h 1865446"/>
              <a:gd name="connsiteX13" fmla="*/ 2662583 w 5678557"/>
              <a:gd name="connsiteY13" fmla="*/ 1865446 h 1865446"/>
              <a:gd name="connsiteX14" fmla="*/ 231918 w 5678557"/>
              <a:gd name="connsiteY14" fmla="*/ 1858819 h 1865446"/>
              <a:gd name="connsiteX15" fmla="*/ 0 w 5678557"/>
              <a:gd name="connsiteY15" fmla="*/ 1626901 h 1865446"/>
              <a:gd name="connsiteX16" fmla="*/ 0 w 5678557"/>
              <a:gd name="connsiteY16" fmla="*/ 1626906 h 1865446"/>
              <a:gd name="connsiteX17" fmla="*/ 0 w 5678557"/>
              <a:gd name="connsiteY17" fmla="*/ 1279037 h 1865446"/>
              <a:gd name="connsiteX18" fmla="*/ 0 w 5678557"/>
              <a:gd name="connsiteY18" fmla="*/ 1279037 h 1865446"/>
              <a:gd name="connsiteX19" fmla="*/ 0 w 5678557"/>
              <a:gd name="connsiteY19" fmla="*/ 699259 h 1865446"/>
              <a:gd name="connsiteX0" fmla="*/ 0 w 5678557"/>
              <a:gd name="connsiteY0" fmla="*/ 699259 h 1865446"/>
              <a:gd name="connsiteX1" fmla="*/ 231918 w 5678557"/>
              <a:gd name="connsiteY1" fmla="*/ 467341 h 1865446"/>
              <a:gd name="connsiteX2" fmla="*/ 2642072 w 5678557"/>
              <a:gd name="connsiteY2" fmla="*/ 467341 h 1865446"/>
              <a:gd name="connsiteX3" fmla="*/ 3291704 w 5678557"/>
              <a:gd name="connsiteY3" fmla="*/ 0 h 1865446"/>
              <a:gd name="connsiteX4" fmla="*/ 2982663 w 5678557"/>
              <a:gd name="connsiteY4" fmla="*/ 467341 h 1865446"/>
              <a:gd name="connsiteX5" fmla="*/ 5446639 w 5678557"/>
              <a:gd name="connsiteY5" fmla="*/ 467341 h 1865446"/>
              <a:gd name="connsiteX6" fmla="*/ 5678557 w 5678557"/>
              <a:gd name="connsiteY6" fmla="*/ 699259 h 1865446"/>
              <a:gd name="connsiteX7" fmla="*/ 5678557 w 5678557"/>
              <a:gd name="connsiteY7" fmla="*/ 1279037 h 1865446"/>
              <a:gd name="connsiteX8" fmla="*/ 5678557 w 5678557"/>
              <a:gd name="connsiteY8" fmla="*/ 1279037 h 1865446"/>
              <a:gd name="connsiteX9" fmla="*/ 5678557 w 5678557"/>
              <a:gd name="connsiteY9" fmla="*/ 1626906 h 1865446"/>
              <a:gd name="connsiteX10" fmla="*/ 5678557 w 5678557"/>
              <a:gd name="connsiteY10" fmla="*/ 1626901 h 1865446"/>
              <a:gd name="connsiteX11" fmla="*/ 5446639 w 5678557"/>
              <a:gd name="connsiteY11" fmla="*/ 1858819 h 1865446"/>
              <a:gd name="connsiteX12" fmla="*/ 3008796 w 5678557"/>
              <a:gd name="connsiteY12" fmla="*/ 1865446 h 1865446"/>
              <a:gd name="connsiteX13" fmla="*/ 231918 w 5678557"/>
              <a:gd name="connsiteY13" fmla="*/ 1858819 h 1865446"/>
              <a:gd name="connsiteX14" fmla="*/ 0 w 5678557"/>
              <a:gd name="connsiteY14" fmla="*/ 1626901 h 1865446"/>
              <a:gd name="connsiteX15" fmla="*/ 0 w 5678557"/>
              <a:gd name="connsiteY15" fmla="*/ 1626906 h 1865446"/>
              <a:gd name="connsiteX16" fmla="*/ 0 w 5678557"/>
              <a:gd name="connsiteY16" fmla="*/ 1279037 h 1865446"/>
              <a:gd name="connsiteX17" fmla="*/ 0 w 5678557"/>
              <a:gd name="connsiteY17" fmla="*/ 1279037 h 1865446"/>
              <a:gd name="connsiteX18" fmla="*/ 0 w 5678557"/>
              <a:gd name="connsiteY18" fmla="*/ 699259 h 1865446"/>
              <a:gd name="connsiteX0" fmla="*/ 0 w 5678557"/>
              <a:gd name="connsiteY0" fmla="*/ 699259 h 1858818"/>
              <a:gd name="connsiteX1" fmla="*/ 231918 w 5678557"/>
              <a:gd name="connsiteY1" fmla="*/ 467341 h 1858818"/>
              <a:gd name="connsiteX2" fmla="*/ 2642072 w 5678557"/>
              <a:gd name="connsiteY2" fmla="*/ 467341 h 1858818"/>
              <a:gd name="connsiteX3" fmla="*/ 3291704 w 5678557"/>
              <a:gd name="connsiteY3" fmla="*/ 0 h 1858818"/>
              <a:gd name="connsiteX4" fmla="*/ 2982663 w 5678557"/>
              <a:gd name="connsiteY4" fmla="*/ 467341 h 1858818"/>
              <a:gd name="connsiteX5" fmla="*/ 5446639 w 5678557"/>
              <a:gd name="connsiteY5" fmla="*/ 467341 h 1858818"/>
              <a:gd name="connsiteX6" fmla="*/ 5678557 w 5678557"/>
              <a:gd name="connsiteY6" fmla="*/ 699259 h 1858818"/>
              <a:gd name="connsiteX7" fmla="*/ 5678557 w 5678557"/>
              <a:gd name="connsiteY7" fmla="*/ 1279037 h 1858818"/>
              <a:gd name="connsiteX8" fmla="*/ 5678557 w 5678557"/>
              <a:gd name="connsiteY8" fmla="*/ 1279037 h 1858818"/>
              <a:gd name="connsiteX9" fmla="*/ 5678557 w 5678557"/>
              <a:gd name="connsiteY9" fmla="*/ 1626906 h 1858818"/>
              <a:gd name="connsiteX10" fmla="*/ 5678557 w 5678557"/>
              <a:gd name="connsiteY10" fmla="*/ 1626901 h 1858818"/>
              <a:gd name="connsiteX11" fmla="*/ 5446639 w 5678557"/>
              <a:gd name="connsiteY11" fmla="*/ 1858819 h 1858818"/>
              <a:gd name="connsiteX12" fmla="*/ 231918 w 5678557"/>
              <a:gd name="connsiteY12" fmla="*/ 1858819 h 1858818"/>
              <a:gd name="connsiteX13" fmla="*/ 0 w 5678557"/>
              <a:gd name="connsiteY13" fmla="*/ 1626901 h 1858818"/>
              <a:gd name="connsiteX14" fmla="*/ 0 w 5678557"/>
              <a:gd name="connsiteY14" fmla="*/ 1626906 h 1858818"/>
              <a:gd name="connsiteX15" fmla="*/ 0 w 5678557"/>
              <a:gd name="connsiteY15" fmla="*/ 1279037 h 1858818"/>
              <a:gd name="connsiteX16" fmla="*/ 0 w 5678557"/>
              <a:gd name="connsiteY16" fmla="*/ 1279037 h 1858818"/>
              <a:gd name="connsiteX17" fmla="*/ 0 w 5678557"/>
              <a:gd name="connsiteY17" fmla="*/ 699259 h 1858818"/>
              <a:gd name="connsiteX0" fmla="*/ 0 w 5678557"/>
              <a:gd name="connsiteY0" fmla="*/ 600253 h 1759813"/>
              <a:gd name="connsiteX1" fmla="*/ 231918 w 5678557"/>
              <a:gd name="connsiteY1" fmla="*/ 368335 h 1759813"/>
              <a:gd name="connsiteX2" fmla="*/ 2642072 w 5678557"/>
              <a:gd name="connsiteY2" fmla="*/ 368335 h 1759813"/>
              <a:gd name="connsiteX3" fmla="*/ 3184258 w 5678557"/>
              <a:gd name="connsiteY3" fmla="*/ 0 h 1759813"/>
              <a:gd name="connsiteX4" fmla="*/ 2982663 w 5678557"/>
              <a:gd name="connsiteY4" fmla="*/ 368335 h 1759813"/>
              <a:gd name="connsiteX5" fmla="*/ 5446639 w 5678557"/>
              <a:gd name="connsiteY5" fmla="*/ 368335 h 1759813"/>
              <a:gd name="connsiteX6" fmla="*/ 5678557 w 5678557"/>
              <a:gd name="connsiteY6" fmla="*/ 600253 h 1759813"/>
              <a:gd name="connsiteX7" fmla="*/ 5678557 w 5678557"/>
              <a:gd name="connsiteY7" fmla="*/ 1180031 h 1759813"/>
              <a:gd name="connsiteX8" fmla="*/ 5678557 w 5678557"/>
              <a:gd name="connsiteY8" fmla="*/ 1180031 h 1759813"/>
              <a:gd name="connsiteX9" fmla="*/ 5678557 w 5678557"/>
              <a:gd name="connsiteY9" fmla="*/ 1527900 h 1759813"/>
              <a:gd name="connsiteX10" fmla="*/ 5678557 w 5678557"/>
              <a:gd name="connsiteY10" fmla="*/ 1527895 h 1759813"/>
              <a:gd name="connsiteX11" fmla="*/ 5446639 w 5678557"/>
              <a:gd name="connsiteY11" fmla="*/ 1759813 h 1759813"/>
              <a:gd name="connsiteX12" fmla="*/ 231918 w 5678557"/>
              <a:gd name="connsiteY12" fmla="*/ 1759813 h 1759813"/>
              <a:gd name="connsiteX13" fmla="*/ 0 w 5678557"/>
              <a:gd name="connsiteY13" fmla="*/ 1527895 h 1759813"/>
              <a:gd name="connsiteX14" fmla="*/ 0 w 5678557"/>
              <a:gd name="connsiteY14" fmla="*/ 1527900 h 1759813"/>
              <a:gd name="connsiteX15" fmla="*/ 0 w 5678557"/>
              <a:gd name="connsiteY15" fmla="*/ 1180031 h 1759813"/>
              <a:gd name="connsiteX16" fmla="*/ 0 w 5678557"/>
              <a:gd name="connsiteY16" fmla="*/ 1180031 h 1759813"/>
              <a:gd name="connsiteX17" fmla="*/ 0 w 5678557"/>
              <a:gd name="connsiteY17" fmla="*/ 600253 h 1759813"/>
              <a:gd name="connsiteX0" fmla="*/ 0 w 5678557"/>
              <a:gd name="connsiteY0" fmla="*/ 600253 h 1759813"/>
              <a:gd name="connsiteX1" fmla="*/ 231918 w 5678557"/>
              <a:gd name="connsiteY1" fmla="*/ 368335 h 1759813"/>
              <a:gd name="connsiteX2" fmla="*/ 2642072 w 5678557"/>
              <a:gd name="connsiteY2" fmla="*/ 368335 h 1759813"/>
              <a:gd name="connsiteX3" fmla="*/ 3184258 w 5678557"/>
              <a:gd name="connsiteY3" fmla="*/ 0 h 1759813"/>
              <a:gd name="connsiteX4" fmla="*/ 3050885 w 5678557"/>
              <a:gd name="connsiteY4" fmla="*/ 368335 h 1759813"/>
              <a:gd name="connsiteX5" fmla="*/ 5446639 w 5678557"/>
              <a:gd name="connsiteY5" fmla="*/ 368335 h 1759813"/>
              <a:gd name="connsiteX6" fmla="*/ 5678557 w 5678557"/>
              <a:gd name="connsiteY6" fmla="*/ 600253 h 1759813"/>
              <a:gd name="connsiteX7" fmla="*/ 5678557 w 5678557"/>
              <a:gd name="connsiteY7" fmla="*/ 1180031 h 1759813"/>
              <a:gd name="connsiteX8" fmla="*/ 5678557 w 5678557"/>
              <a:gd name="connsiteY8" fmla="*/ 1180031 h 1759813"/>
              <a:gd name="connsiteX9" fmla="*/ 5678557 w 5678557"/>
              <a:gd name="connsiteY9" fmla="*/ 1527900 h 1759813"/>
              <a:gd name="connsiteX10" fmla="*/ 5678557 w 5678557"/>
              <a:gd name="connsiteY10" fmla="*/ 1527895 h 1759813"/>
              <a:gd name="connsiteX11" fmla="*/ 5446639 w 5678557"/>
              <a:gd name="connsiteY11" fmla="*/ 1759813 h 1759813"/>
              <a:gd name="connsiteX12" fmla="*/ 231918 w 5678557"/>
              <a:gd name="connsiteY12" fmla="*/ 1759813 h 1759813"/>
              <a:gd name="connsiteX13" fmla="*/ 0 w 5678557"/>
              <a:gd name="connsiteY13" fmla="*/ 1527895 h 1759813"/>
              <a:gd name="connsiteX14" fmla="*/ 0 w 5678557"/>
              <a:gd name="connsiteY14" fmla="*/ 1527900 h 1759813"/>
              <a:gd name="connsiteX15" fmla="*/ 0 w 5678557"/>
              <a:gd name="connsiteY15" fmla="*/ 1180031 h 1759813"/>
              <a:gd name="connsiteX16" fmla="*/ 0 w 5678557"/>
              <a:gd name="connsiteY16" fmla="*/ 1180031 h 1759813"/>
              <a:gd name="connsiteX17" fmla="*/ 0 w 5678557"/>
              <a:gd name="connsiteY17" fmla="*/ 600253 h 1759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678557" h="1759813">
                <a:moveTo>
                  <a:pt x="0" y="600253"/>
                </a:moveTo>
                <a:cubicBezTo>
                  <a:pt x="0" y="472168"/>
                  <a:pt x="103833" y="368335"/>
                  <a:pt x="231918" y="368335"/>
                </a:cubicBezTo>
                <a:lnTo>
                  <a:pt x="2642072" y="368335"/>
                </a:lnTo>
                <a:lnTo>
                  <a:pt x="3184258" y="0"/>
                </a:lnTo>
                <a:lnTo>
                  <a:pt x="3050885" y="368335"/>
                </a:lnTo>
                <a:lnTo>
                  <a:pt x="5446639" y="368335"/>
                </a:lnTo>
                <a:cubicBezTo>
                  <a:pt x="5574724" y="368335"/>
                  <a:pt x="5678557" y="472168"/>
                  <a:pt x="5678557" y="600253"/>
                </a:cubicBezTo>
                <a:lnTo>
                  <a:pt x="5678557" y="1180031"/>
                </a:lnTo>
                <a:lnTo>
                  <a:pt x="5678557" y="1180031"/>
                </a:lnTo>
                <a:lnTo>
                  <a:pt x="5678557" y="1527900"/>
                </a:lnTo>
                <a:lnTo>
                  <a:pt x="5678557" y="1527895"/>
                </a:lnTo>
                <a:cubicBezTo>
                  <a:pt x="5678557" y="1655980"/>
                  <a:pt x="5574724" y="1759813"/>
                  <a:pt x="5446639" y="1759813"/>
                </a:cubicBezTo>
                <a:lnTo>
                  <a:pt x="231918" y="1759813"/>
                </a:lnTo>
                <a:cubicBezTo>
                  <a:pt x="103833" y="1759813"/>
                  <a:pt x="0" y="1655980"/>
                  <a:pt x="0" y="1527895"/>
                </a:cubicBezTo>
                <a:lnTo>
                  <a:pt x="0" y="1527900"/>
                </a:lnTo>
                <a:lnTo>
                  <a:pt x="0" y="1180031"/>
                </a:lnTo>
                <a:lnTo>
                  <a:pt x="0" y="1180031"/>
                </a:lnTo>
                <a:lnTo>
                  <a:pt x="0" y="600253"/>
                </a:lnTo>
                <a:close/>
              </a:path>
            </a:pathLst>
          </a:custGeom>
          <a:solidFill>
            <a:srgbClr val="EE7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endParaRPr lang="en-US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Once food is defrosted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eat within 24 hours!</a:t>
            </a: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61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sp>
        <p:nvSpPr>
          <p:cNvPr id="5" name="Rounded Rectangular Callout 4"/>
          <p:cNvSpPr>
            <a:spLocks noChangeAspect="1"/>
          </p:cNvSpPr>
          <p:nvPr/>
        </p:nvSpPr>
        <p:spPr>
          <a:xfrm>
            <a:off x="612913" y="601200"/>
            <a:ext cx="4320000" cy="1748510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103833" y="0"/>
                  <a:pt x="231918" y="0"/>
                </a:cubicBezTo>
                <a:lnTo>
                  <a:pt x="946426" y="0"/>
                </a:lnTo>
                <a:lnTo>
                  <a:pt x="946426" y="0"/>
                </a:lnTo>
                <a:lnTo>
                  <a:pt x="2366065" y="0"/>
                </a:lnTo>
                <a:lnTo>
                  <a:pt x="5446639" y="0"/>
                </a:lnTo>
                <a:cubicBezTo>
                  <a:pt x="5574724" y="0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74724" y="1391478"/>
                  <a:pt x="5446639" y="1391478"/>
                </a:cubicBezTo>
                <a:lnTo>
                  <a:pt x="3008796" y="1398105"/>
                </a:lnTo>
                <a:lnTo>
                  <a:pt x="3200179" y="1929848"/>
                </a:lnTo>
                <a:lnTo>
                  <a:pt x="2662583" y="1398105"/>
                </a:lnTo>
                <a:lnTo>
                  <a:pt x="231918" y="1391478"/>
                </a:lnTo>
                <a:cubicBezTo>
                  <a:pt x="103833" y="1391478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Plan - know what meals we are having this week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how we'll use everything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up</a:t>
            </a:r>
          </a:p>
          <a:p>
            <a:pPr>
              <a:spcAft>
                <a:spcPts val="25"/>
              </a:spcAft>
            </a:pP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33" y="601200"/>
            <a:ext cx="7493889" cy="551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sp>
        <p:nvSpPr>
          <p:cNvPr id="5" name="Rounded Rectangular Callout 4"/>
          <p:cNvSpPr>
            <a:spLocks noChangeAspect="1"/>
          </p:cNvSpPr>
          <p:nvPr/>
        </p:nvSpPr>
        <p:spPr>
          <a:xfrm>
            <a:off x="612913" y="433553"/>
            <a:ext cx="2960757" cy="1748510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5446639 w 5678557"/>
              <a:gd name="connsiteY4" fmla="*/ 0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446639 w 5678557"/>
              <a:gd name="connsiteY10" fmla="*/ 1391478 h 1929848"/>
              <a:gd name="connsiteX11" fmla="*/ 3008796 w 5678557"/>
              <a:gd name="connsiteY11" fmla="*/ 1398105 h 1929848"/>
              <a:gd name="connsiteX12" fmla="*/ 3200179 w 5678557"/>
              <a:gd name="connsiteY12" fmla="*/ 1929848 h 1929848"/>
              <a:gd name="connsiteX13" fmla="*/ 2662583 w 5678557"/>
              <a:gd name="connsiteY13" fmla="*/ 1398105 h 1929848"/>
              <a:gd name="connsiteX14" fmla="*/ 231918 w 5678557"/>
              <a:gd name="connsiteY14" fmla="*/ 1391478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811696 h 1929848"/>
              <a:gd name="connsiteX14" fmla="*/ 0 w 5678557"/>
              <a:gd name="connsiteY14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65807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65807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42687 w 5678557"/>
              <a:gd name="connsiteY7" fmla="*/ 1403900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65807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42687 w 5678557"/>
              <a:gd name="connsiteY7" fmla="*/ 1403900 h 1929848"/>
              <a:gd name="connsiteX8" fmla="*/ 3200179 w 5678557"/>
              <a:gd name="connsiteY8" fmla="*/ 1929848 h 1929848"/>
              <a:gd name="connsiteX9" fmla="*/ 2594805 w 5678557"/>
              <a:gd name="connsiteY9" fmla="*/ 1398106 h 1929848"/>
              <a:gd name="connsiteX10" fmla="*/ 265807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2983380 w 5678557"/>
              <a:gd name="connsiteY7" fmla="*/ 1403900 h 1929848"/>
              <a:gd name="connsiteX8" fmla="*/ 3200179 w 5678557"/>
              <a:gd name="connsiteY8" fmla="*/ 1929848 h 1929848"/>
              <a:gd name="connsiteX9" fmla="*/ 2594805 w 5678557"/>
              <a:gd name="connsiteY9" fmla="*/ 1398106 h 1929848"/>
              <a:gd name="connsiteX10" fmla="*/ 265807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848741"/>
              <a:gd name="connsiteX1" fmla="*/ 282751 w 5678557"/>
              <a:gd name="connsiteY1" fmla="*/ 0 h 1848741"/>
              <a:gd name="connsiteX2" fmla="*/ 5387333 w 5678557"/>
              <a:gd name="connsiteY2" fmla="*/ 5793 h 1848741"/>
              <a:gd name="connsiteX3" fmla="*/ 5678557 w 5678557"/>
              <a:gd name="connsiteY3" fmla="*/ 231918 h 1848741"/>
              <a:gd name="connsiteX4" fmla="*/ 5678557 w 5678557"/>
              <a:gd name="connsiteY4" fmla="*/ 1159565 h 1848741"/>
              <a:gd name="connsiteX5" fmla="*/ 5678557 w 5678557"/>
              <a:gd name="connsiteY5" fmla="*/ 1159560 h 1848741"/>
              <a:gd name="connsiteX6" fmla="*/ 5404278 w 5678557"/>
              <a:gd name="connsiteY6" fmla="*/ 1397270 h 1848741"/>
              <a:gd name="connsiteX7" fmla="*/ 2983380 w 5678557"/>
              <a:gd name="connsiteY7" fmla="*/ 1403900 h 1848741"/>
              <a:gd name="connsiteX8" fmla="*/ 3132398 w 5678557"/>
              <a:gd name="connsiteY8" fmla="*/ 1848741 h 1848741"/>
              <a:gd name="connsiteX9" fmla="*/ 2594805 w 5678557"/>
              <a:gd name="connsiteY9" fmla="*/ 1398106 h 1848741"/>
              <a:gd name="connsiteX10" fmla="*/ 265807 w 5678557"/>
              <a:gd name="connsiteY10" fmla="*/ 1391478 h 1848741"/>
              <a:gd name="connsiteX11" fmla="*/ 0 w 5678557"/>
              <a:gd name="connsiteY11" fmla="*/ 1159560 h 1848741"/>
              <a:gd name="connsiteX12" fmla="*/ 0 w 5678557"/>
              <a:gd name="connsiteY12" fmla="*/ 1159565 h 1848741"/>
              <a:gd name="connsiteX13" fmla="*/ 0 w 5678557"/>
              <a:gd name="connsiteY13" fmla="*/ 231918 h 1848741"/>
              <a:gd name="connsiteX0" fmla="*/ 0 w 5678557"/>
              <a:gd name="connsiteY0" fmla="*/ 231918 h 1848741"/>
              <a:gd name="connsiteX1" fmla="*/ 282751 w 5678557"/>
              <a:gd name="connsiteY1" fmla="*/ 0 h 1848741"/>
              <a:gd name="connsiteX2" fmla="*/ 5387333 w 5678557"/>
              <a:gd name="connsiteY2" fmla="*/ 5793 h 1848741"/>
              <a:gd name="connsiteX3" fmla="*/ 5678557 w 5678557"/>
              <a:gd name="connsiteY3" fmla="*/ 231918 h 1848741"/>
              <a:gd name="connsiteX4" fmla="*/ 5678557 w 5678557"/>
              <a:gd name="connsiteY4" fmla="*/ 1159565 h 1848741"/>
              <a:gd name="connsiteX5" fmla="*/ 5678557 w 5678557"/>
              <a:gd name="connsiteY5" fmla="*/ 1159560 h 1848741"/>
              <a:gd name="connsiteX6" fmla="*/ 5387335 w 5678557"/>
              <a:gd name="connsiteY6" fmla="*/ 1403063 h 1848741"/>
              <a:gd name="connsiteX7" fmla="*/ 2983380 w 5678557"/>
              <a:gd name="connsiteY7" fmla="*/ 1403900 h 1848741"/>
              <a:gd name="connsiteX8" fmla="*/ 3132398 w 5678557"/>
              <a:gd name="connsiteY8" fmla="*/ 1848741 h 1848741"/>
              <a:gd name="connsiteX9" fmla="*/ 2594805 w 5678557"/>
              <a:gd name="connsiteY9" fmla="*/ 1398106 h 1848741"/>
              <a:gd name="connsiteX10" fmla="*/ 265807 w 5678557"/>
              <a:gd name="connsiteY10" fmla="*/ 1391478 h 1848741"/>
              <a:gd name="connsiteX11" fmla="*/ 0 w 5678557"/>
              <a:gd name="connsiteY11" fmla="*/ 1159560 h 1848741"/>
              <a:gd name="connsiteX12" fmla="*/ 0 w 5678557"/>
              <a:gd name="connsiteY12" fmla="*/ 1159565 h 1848741"/>
              <a:gd name="connsiteX13" fmla="*/ 0 w 5678557"/>
              <a:gd name="connsiteY13" fmla="*/ 231918 h 1848741"/>
              <a:gd name="connsiteX0" fmla="*/ 0 w 5678557"/>
              <a:gd name="connsiteY0" fmla="*/ 231918 h 1848741"/>
              <a:gd name="connsiteX1" fmla="*/ 282751 w 5678557"/>
              <a:gd name="connsiteY1" fmla="*/ 0 h 1848741"/>
              <a:gd name="connsiteX2" fmla="*/ 5387333 w 5678557"/>
              <a:gd name="connsiteY2" fmla="*/ 5793 h 1848741"/>
              <a:gd name="connsiteX3" fmla="*/ 5678557 w 5678557"/>
              <a:gd name="connsiteY3" fmla="*/ 231918 h 1848741"/>
              <a:gd name="connsiteX4" fmla="*/ 5678557 w 5678557"/>
              <a:gd name="connsiteY4" fmla="*/ 1159565 h 1848741"/>
              <a:gd name="connsiteX5" fmla="*/ 5678557 w 5678557"/>
              <a:gd name="connsiteY5" fmla="*/ 1159560 h 1848741"/>
              <a:gd name="connsiteX6" fmla="*/ 5387335 w 5678557"/>
              <a:gd name="connsiteY6" fmla="*/ 1403063 h 1848741"/>
              <a:gd name="connsiteX7" fmla="*/ 2983380 w 5678557"/>
              <a:gd name="connsiteY7" fmla="*/ 1403900 h 1848741"/>
              <a:gd name="connsiteX8" fmla="*/ 3132398 w 5678557"/>
              <a:gd name="connsiteY8" fmla="*/ 1848741 h 1848741"/>
              <a:gd name="connsiteX9" fmla="*/ 2594805 w 5678557"/>
              <a:gd name="connsiteY9" fmla="*/ 1398106 h 1848741"/>
              <a:gd name="connsiteX10" fmla="*/ 265807 w 5678557"/>
              <a:gd name="connsiteY10" fmla="*/ 1391478 h 1848741"/>
              <a:gd name="connsiteX11" fmla="*/ 0 w 5678557"/>
              <a:gd name="connsiteY11" fmla="*/ 1159560 h 1848741"/>
              <a:gd name="connsiteX12" fmla="*/ 0 w 5678557"/>
              <a:gd name="connsiteY12" fmla="*/ 1159565 h 1848741"/>
              <a:gd name="connsiteX13" fmla="*/ 0 w 5678557"/>
              <a:gd name="connsiteY13" fmla="*/ 231918 h 1848741"/>
              <a:gd name="connsiteX0" fmla="*/ 0 w 5678557"/>
              <a:gd name="connsiteY0" fmla="*/ 231918 h 1848741"/>
              <a:gd name="connsiteX1" fmla="*/ 282751 w 5678557"/>
              <a:gd name="connsiteY1" fmla="*/ 0 h 1848741"/>
              <a:gd name="connsiteX2" fmla="*/ 5387333 w 5678557"/>
              <a:gd name="connsiteY2" fmla="*/ 5793 h 1848741"/>
              <a:gd name="connsiteX3" fmla="*/ 5678557 w 5678557"/>
              <a:gd name="connsiteY3" fmla="*/ 231918 h 1848741"/>
              <a:gd name="connsiteX4" fmla="*/ 5678557 w 5678557"/>
              <a:gd name="connsiteY4" fmla="*/ 1159565 h 1848741"/>
              <a:gd name="connsiteX5" fmla="*/ 5678557 w 5678557"/>
              <a:gd name="connsiteY5" fmla="*/ 1159560 h 1848741"/>
              <a:gd name="connsiteX6" fmla="*/ 5387335 w 5678557"/>
              <a:gd name="connsiteY6" fmla="*/ 1403063 h 1848741"/>
              <a:gd name="connsiteX7" fmla="*/ 2983380 w 5678557"/>
              <a:gd name="connsiteY7" fmla="*/ 1403900 h 1848741"/>
              <a:gd name="connsiteX8" fmla="*/ 3132398 w 5678557"/>
              <a:gd name="connsiteY8" fmla="*/ 1848741 h 1848741"/>
              <a:gd name="connsiteX9" fmla="*/ 2594805 w 5678557"/>
              <a:gd name="connsiteY9" fmla="*/ 1398106 h 1848741"/>
              <a:gd name="connsiteX10" fmla="*/ 265807 w 5678557"/>
              <a:gd name="connsiteY10" fmla="*/ 1397271 h 1848741"/>
              <a:gd name="connsiteX11" fmla="*/ 0 w 5678557"/>
              <a:gd name="connsiteY11" fmla="*/ 1159560 h 1848741"/>
              <a:gd name="connsiteX12" fmla="*/ 0 w 5678557"/>
              <a:gd name="connsiteY12" fmla="*/ 1159565 h 1848741"/>
              <a:gd name="connsiteX13" fmla="*/ 0 w 5678557"/>
              <a:gd name="connsiteY13" fmla="*/ 231918 h 18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848741">
                <a:moveTo>
                  <a:pt x="0" y="231918"/>
                </a:moveTo>
                <a:cubicBezTo>
                  <a:pt x="0" y="103833"/>
                  <a:pt x="60521" y="5793"/>
                  <a:pt x="282751" y="0"/>
                </a:cubicBezTo>
                <a:lnTo>
                  <a:pt x="5387333" y="5793"/>
                </a:lnTo>
                <a:cubicBezTo>
                  <a:pt x="5612704" y="11587"/>
                  <a:pt x="5678557" y="103833"/>
                  <a:pt x="5678557" y="231918"/>
                </a:cubicBez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626034" y="1408857"/>
                  <a:pt x="5387335" y="1403063"/>
                </a:cubicBezTo>
                <a:lnTo>
                  <a:pt x="2983380" y="1403900"/>
                </a:lnTo>
                <a:lnTo>
                  <a:pt x="3132398" y="1848741"/>
                </a:lnTo>
                <a:lnTo>
                  <a:pt x="2594805" y="1398106"/>
                </a:lnTo>
                <a:lnTo>
                  <a:pt x="265807" y="1397271"/>
                </a:lnTo>
                <a:cubicBezTo>
                  <a:pt x="52049" y="1403063"/>
                  <a:pt x="0" y="1287645"/>
                  <a:pt x="0" y="1159560"/>
                </a:cubicBezTo>
                <a:lnTo>
                  <a:pt x="0" y="1159565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Check - look in our </a:t>
            </a:r>
          </a:p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cupboards and shelves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before going shopping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…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ounded Rectangular Callout 4"/>
          <p:cNvSpPr>
            <a:spLocks noChangeAspect="1"/>
          </p:cNvSpPr>
          <p:nvPr/>
        </p:nvSpPr>
        <p:spPr>
          <a:xfrm flipH="1">
            <a:off x="5646392" y="1037113"/>
            <a:ext cx="3023915" cy="2025509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3968">
                <a:moveTo>
                  <a:pt x="0" y="226882"/>
                </a:moveTo>
                <a:cubicBezTo>
                  <a:pt x="0" y="98797"/>
                  <a:pt x="110078" y="5503"/>
                  <a:pt x="355870" y="1990"/>
                </a:cubicBezTo>
                <a:lnTo>
                  <a:pt x="5347383" y="0"/>
                </a:lnTo>
                <a:cubicBezTo>
                  <a:pt x="5475468" y="0"/>
                  <a:pt x="5678557" y="53128"/>
                  <a:pt x="5678557" y="226882"/>
                </a:cubicBezTo>
                <a:lnTo>
                  <a:pt x="5678557" y="1154529"/>
                </a:lnTo>
                <a:lnTo>
                  <a:pt x="5678557" y="1154524"/>
                </a:lnTo>
                <a:cubicBezTo>
                  <a:pt x="5678557" y="1328278"/>
                  <a:pt x="5457698" y="1391478"/>
                  <a:pt x="5329613" y="1391478"/>
                </a:cubicBezTo>
                <a:lnTo>
                  <a:pt x="3038572" y="1393069"/>
                </a:lnTo>
                <a:lnTo>
                  <a:pt x="3122830" y="1793968"/>
                </a:lnTo>
                <a:lnTo>
                  <a:pt x="2603031" y="1393069"/>
                </a:lnTo>
                <a:lnTo>
                  <a:pt x="376641" y="1391478"/>
                </a:lnTo>
                <a:cubicBezTo>
                  <a:pt x="103154" y="1387965"/>
                  <a:pt x="0" y="1282609"/>
                  <a:pt x="0" y="1154524"/>
                </a:cubicBezTo>
                <a:lnTo>
                  <a:pt x="0" y="1161555"/>
                </a:lnTo>
                <a:lnTo>
                  <a:pt x="0" y="226882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...why not take a photo of your fridge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 you don't end up with too much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91" y="1912702"/>
            <a:ext cx="5068562" cy="445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9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sp>
        <p:nvSpPr>
          <p:cNvPr id="6" name="Rounded Rectangular Callout 4"/>
          <p:cNvSpPr>
            <a:spLocks noChangeAspect="1"/>
          </p:cNvSpPr>
          <p:nvPr/>
        </p:nvSpPr>
        <p:spPr>
          <a:xfrm flipH="1">
            <a:off x="5646392" y="1186164"/>
            <a:ext cx="3023915" cy="1194512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3968">
                <a:moveTo>
                  <a:pt x="0" y="226882"/>
                </a:moveTo>
                <a:cubicBezTo>
                  <a:pt x="0" y="98797"/>
                  <a:pt x="110078" y="5503"/>
                  <a:pt x="355870" y="1990"/>
                </a:cubicBezTo>
                <a:lnTo>
                  <a:pt x="5347383" y="0"/>
                </a:lnTo>
                <a:cubicBezTo>
                  <a:pt x="5475468" y="0"/>
                  <a:pt x="5678557" y="53128"/>
                  <a:pt x="5678557" y="226882"/>
                </a:cubicBezTo>
                <a:lnTo>
                  <a:pt x="5678557" y="1154529"/>
                </a:lnTo>
                <a:lnTo>
                  <a:pt x="5678557" y="1154524"/>
                </a:lnTo>
                <a:cubicBezTo>
                  <a:pt x="5678557" y="1328278"/>
                  <a:pt x="5457698" y="1391478"/>
                  <a:pt x="5329613" y="1391478"/>
                </a:cubicBezTo>
                <a:lnTo>
                  <a:pt x="3038572" y="1393069"/>
                </a:lnTo>
                <a:lnTo>
                  <a:pt x="3122830" y="1793968"/>
                </a:lnTo>
                <a:lnTo>
                  <a:pt x="2603031" y="1393069"/>
                </a:lnTo>
                <a:lnTo>
                  <a:pt x="376641" y="1391478"/>
                </a:lnTo>
                <a:cubicBezTo>
                  <a:pt x="103154" y="1387965"/>
                  <a:pt x="0" y="1282609"/>
                  <a:pt x="0" y="1154524"/>
                </a:cubicBezTo>
                <a:lnTo>
                  <a:pt x="0" y="1161555"/>
                </a:lnTo>
                <a:lnTo>
                  <a:pt x="0" y="226882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'Use by' tells you when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food is safe to eat until</a:t>
            </a: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ounded Rectangular Callout 4"/>
          <p:cNvSpPr>
            <a:spLocks noChangeAspect="1"/>
          </p:cNvSpPr>
          <p:nvPr/>
        </p:nvSpPr>
        <p:spPr>
          <a:xfrm>
            <a:off x="612913" y="462701"/>
            <a:ext cx="3283584" cy="1748510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5446639 w 5678557"/>
              <a:gd name="connsiteY4" fmla="*/ 0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446639 w 5678557"/>
              <a:gd name="connsiteY10" fmla="*/ 1391478 h 1929848"/>
              <a:gd name="connsiteX11" fmla="*/ 3008796 w 5678557"/>
              <a:gd name="connsiteY11" fmla="*/ 1398105 h 1929848"/>
              <a:gd name="connsiteX12" fmla="*/ 3200179 w 5678557"/>
              <a:gd name="connsiteY12" fmla="*/ 1929848 h 1929848"/>
              <a:gd name="connsiteX13" fmla="*/ 2662583 w 5678557"/>
              <a:gd name="connsiteY13" fmla="*/ 1398105 h 1929848"/>
              <a:gd name="connsiteX14" fmla="*/ 231918 w 5678557"/>
              <a:gd name="connsiteY14" fmla="*/ 1391478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88556" y="9750"/>
                  <a:pt x="315952" y="4875"/>
                </a:cubicBezTo>
                <a:lnTo>
                  <a:pt x="5377884" y="0"/>
                </a:lnTo>
                <a:cubicBezTo>
                  <a:pt x="5597639" y="9751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90001" y="1401228"/>
                  <a:pt x="5408442" y="1396353"/>
                </a:cubicBezTo>
                <a:lnTo>
                  <a:pt x="3062271" y="1398105"/>
                </a:lnTo>
                <a:lnTo>
                  <a:pt x="3200179" y="1929848"/>
                </a:lnTo>
                <a:lnTo>
                  <a:pt x="2654942" y="1388354"/>
                </a:lnTo>
                <a:lnTo>
                  <a:pt x="285392" y="1391478"/>
                </a:lnTo>
                <a:cubicBezTo>
                  <a:pt x="88553" y="1396353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Label -  'best before'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doesn't mean you throw it away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!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ounded Rectangular Callout 4"/>
          <p:cNvSpPr>
            <a:spLocks noChangeAspect="1"/>
          </p:cNvSpPr>
          <p:nvPr/>
        </p:nvSpPr>
        <p:spPr>
          <a:xfrm>
            <a:off x="452981" y="5055227"/>
            <a:ext cx="3106647" cy="1393135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982663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2201644 w 5678557"/>
              <a:gd name="connsiteY3" fmla="*/ 8817 h 1929848"/>
              <a:gd name="connsiteX4" fmla="*/ 2982663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2201644 w 5678557"/>
              <a:gd name="connsiteY3" fmla="*/ 8817 h 1929848"/>
              <a:gd name="connsiteX4" fmla="*/ 2982663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40736 h 1938666"/>
              <a:gd name="connsiteX1" fmla="*/ 231918 w 5678557"/>
              <a:gd name="connsiteY1" fmla="*/ 8818 h 1938666"/>
              <a:gd name="connsiteX2" fmla="*/ 946426 w 5678557"/>
              <a:gd name="connsiteY2" fmla="*/ 8818 h 1938666"/>
              <a:gd name="connsiteX3" fmla="*/ 2653083 w 5678557"/>
              <a:gd name="connsiteY3" fmla="*/ 0 h 1938666"/>
              <a:gd name="connsiteX4" fmla="*/ 2982663 w 5678557"/>
              <a:gd name="connsiteY4" fmla="*/ 8818 h 1938666"/>
              <a:gd name="connsiteX5" fmla="*/ 5446639 w 5678557"/>
              <a:gd name="connsiteY5" fmla="*/ 8818 h 1938666"/>
              <a:gd name="connsiteX6" fmla="*/ 5678557 w 5678557"/>
              <a:gd name="connsiteY6" fmla="*/ 240736 h 1938666"/>
              <a:gd name="connsiteX7" fmla="*/ 5678557 w 5678557"/>
              <a:gd name="connsiteY7" fmla="*/ 820514 h 1938666"/>
              <a:gd name="connsiteX8" fmla="*/ 5678557 w 5678557"/>
              <a:gd name="connsiteY8" fmla="*/ 820514 h 1938666"/>
              <a:gd name="connsiteX9" fmla="*/ 5678557 w 5678557"/>
              <a:gd name="connsiteY9" fmla="*/ 1168383 h 1938666"/>
              <a:gd name="connsiteX10" fmla="*/ 5678557 w 5678557"/>
              <a:gd name="connsiteY10" fmla="*/ 1168378 h 1938666"/>
              <a:gd name="connsiteX11" fmla="*/ 5446639 w 5678557"/>
              <a:gd name="connsiteY11" fmla="*/ 1400296 h 1938666"/>
              <a:gd name="connsiteX12" fmla="*/ 3008796 w 5678557"/>
              <a:gd name="connsiteY12" fmla="*/ 1406923 h 1938666"/>
              <a:gd name="connsiteX13" fmla="*/ 3200179 w 5678557"/>
              <a:gd name="connsiteY13" fmla="*/ 1938666 h 1938666"/>
              <a:gd name="connsiteX14" fmla="*/ 2662583 w 5678557"/>
              <a:gd name="connsiteY14" fmla="*/ 1406923 h 1938666"/>
              <a:gd name="connsiteX15" fmla="*/ 231918 w 5678557"/>
              <a:gd name="connsiteY15" fmla="*/ 1400296 h 1938666"/>
              <a:gd name="connsiteX16" fmla="*/ 0 w 5678557"/>
              <a:gd name="connsiteY16" fmla="*/ 1168378 h 1938666"/>
              <a:gd name="connsiteX17" fmla="*/ 0 w 5678557"/>
              <a:gd name="connsiteY17" fmla="*/ 1168383 h 1938666"/>
              <a:gd name="connsiteX18" fmla="*/ 0 w 5678557"/>
              <a:gd name="connsiteY18" fmla="*/ 820514 h 1938666"/>
              <a:gd name="connsiteX19" fmla="*/ 0 w 5678557"/>
              <a:gd name="connsiteY19" fmla="*/ 820514 h 1938666"/>
              <a:gd name="connsiteX20" fmla="*/ 0 w 5678557"/>
              <a:gd name="connsiteY20" fmla="*/ 240736 h 1938666"/>
              <a:gd name="connsiteX0" fmla="*/ 0 w 5678557"/>
              <a:gd name="connsiteY0" fmla="*/ 231919 h 1929849"/>
              <a:gd name="connsiteX1" fmla="*/ 231918 w 5678557"/>
              <a:gd name="connsiteY1" fmla="*/ 1 h 1929849"/>
              <a:gd name="connsiteX2" fmla="*/ 946426 w 5678557"/>
              <a:gd name="connsiteY2" fmla="*/ 1 h 1929849"/>
              <a:gd name="connsiteX3" fmla="*/ 2653083 w 5678557"/>
              <a:gd name="connsiteY3" fmla="*/ 0 h 1929849"/>
              <a:gd name="connsiteX4" fmla="*/ 2982663 w 5678557"/>
              <a:gd name="connsiteY4" fmla="*/ 1 h 1929849"/>
              <a:gd name="connsiteX5" fmla="*/ 5446639 w 5678557"/>
              <a:gd name="connsiteY5" fmla="*/ 1 h 1929849"/>
              <a:gd name="connsiteX6" fmla="*/ 5678557 w 5678557"/>
              <a:gd name="connsiteY6" fmla="*/ 231919 h 1929849"/>
              <a:gd name="connsiteX7" fmla="*/ 5678557 w 5678557"/>
              <a:gd name="connsiteY7" fmla="*/ 811697 h 1929849"/>
              <a:gd name="connsiteX8" fmla="*/ 5678557 w 5678557"/>
              <a:gd name="connsiteY8" fmla="*/ 811697 h 1929849"/>
              <a:gd name="connsiteX9" fmla="*/ 5678557 w 5678557"/>
              <a:gd name="connsiteY9" fmla="*/ 1159566 h 1929849"/>
              <a:gd name="connsiteX10" fmla="*/ 5678557 w 5678557"/>
              <a:gd name="connsiteY10" fmla="*/ 1159561 h 1929849"/>
              <a:gd name="connsiteX11" fmla="*/ 5446639 w 5678557"/>
              <a:gd name="connsiteY11" fmla="*/ 1391479 h 1929849"/>
              <a:gd name="connsiteX12" fmla="*/ 3008796 w 5678557"/>
              <a:gd name="connsiteY12" fmla="*/ 1398106 h 1929849"/>
              <a:gd name="connsiteX13" fmla="*/ 3200179 w 5678557"/>
              <a:gd name="connsiteY13" fmla="*/ 1929849 h 1929849"/>
              <a:gd name="connsiteX14" fmla="*/ 2662583 w 5678557"/>
              <a:gd name="connsiteY14" fmla="*/ 1398106 h 1929849"/>
              <a:gd name="connsiteX15" fmla="*/ 231918 w 5678557"/>
              <a:gd name="connsiteY15" fmla="*/ 1391479 h 1929849"/>
              <a:gd name="connsiteX16" fmla="*/ 0 w 5678557"/>
              <a:gd name="connsiteY16" fmla="*/ 1159561 h 1929849"/>
              <a:gd name="connsiteX17" fmla="*/ 0 w 5678557"/>
              <a:gd name="connsiteY17" fmla="*/ 1159566 h 1929849"/>
              <a:gd name="connsiteX18" fmla="*/ 0 w 5678557"/>
              <a:gd name="connsiteY18" fmla="*/ 811697 h 1929849"/>
              <a:gd name="connsiteX19" fmla="*/ 0 w 5678557"/>
              <a:gd name="connsiteY19" fmla="*/ 811697 h 1929849"/>
              <a:gd name="connsiteX20" fmla="*/ 0 w 5678557"/>
              <a:gd name="connsiteY20" fmla="*/ 231919 h 1929849"/>
              <a:gd name="connsiteX0" fmla="*/ 0 w 5678557"/>
              <a:gd name="connsiteY0" fmla="*/ 699259 h 2397189"/>
              <a:gd name="connsiteX1" fmla="*/ 231918 w 5678557"/>
              <a:gd name="connsiteY1" fmla="*/ 467341 h 2397189"/>
              <a:gd name="connsiteX2" fmla="*/ 946426 w 5678557"/>
              <a:gd name="connsiteY2" fmla="*/ 467341 h 2397189"/>
              <a:gd name="connsiteX3" fmla="*/ 3291704 w 5678557"/>
              <a:gd name="connsiteY3" fmla="*/ 0 h 2397189"/>
              <a:gd name="connsiteX4" fmla="*/ 2982663 w 5678557"/>
              <a:gd name="connsiteY4" fmla="*/ 467341 h 2397189"/>
              <a:gd name="connsiteX5" fmla="*/ 5446639 w 5678557"/>
              <a:gd name="connsiteY5" fmla="*/ 467341 h 2397189"/>
              <a:gd name="connsiteX6" fmla="*/ 5678557 w 5678557"/>
              <a:gd name="connsiteY6" fmla="*/ 699259 h 2397189"/>
              <a:gd name="connsiteX7" fmla="*/ 5678557 w 5678557"/>
              <a:gd name="connsiteY7" fmla="*/ 1279037 h 2397189"/>
              <a:gd name="connsiteX8" fmla="*/ 5678557 w 5678557"/>
              <a:gd name="connsiteY8" fmla="*/ 1279037 h 2397189"/>
              <a:gd name="connsiteX9" fmla="*/ 5678557 w 5678557"/>
              <a:gd name="connsiteY9" fmla="*/ 1626906 h 2397189"/>
              <a:gd name="connsiteX10" fmla="*/ 5678557 w 5678557"/>
              <a:gd name="connsiteY10" fmla="*/ 1626901 h 2397189"/>
              <a:gd name="connsiteX11" fmla="*/ 5446639 w 5678557"/>
              <a:gd name="connsiteY11" fmla="*/ 1858819 h 2397189"/>
              <a:gd name="connsiteX12" fmla="*/ 3008796 w 5678557"/>
              <a:gd name="connsiteY12" fmla="*/ 1865446 h 2397189"/>
              <a:gd name="connsiteX13" fmla="*/ 3200179 w 5678557"/>
              <a:gd name="connsiteY13" fmla="*/ 2397189 h 2397189"/>
              <a:gd name="connsiteX14" fmla="*/ 2662583 w 5678557"/>
              <a:gd name="connsiteY14" fmla="*/ 1865446 h 2397189"/>
              <a:gd name="connsiteX15" fmla="*/ 231918 w 5678557"/>
              <a:gd name="connsiteY15" fmla="*/ 1858819 h 2397189"/>
              <a:gd name="connsiteX16" fmla="*/ 0 w 5678557"/>
              <a:gd name="connsiteY16" fmla="*/ 1626901 h 2397189"/>
              <a:gd name="connsiteX17" fmla="*/ 0 w 5678557"/>
              <a:gd name="connsiteY17" fmla="*/ 1626906 h 2397189"/>
              <a:gd name="connsiteX18" fmla="*/ 0 w 5678557"/>
              <a:gd name="connsiteY18" fmla="*/ 1279037 h 2397189"/>
              <a:gd name="connsiteX19" fmla="*/ 0 w 5678557"/>
              <a:gd name="connsiteY19" fmla="*/ 1279037 h 2397189"/>
              <a:gd name="connsiteX20" fmla="*/ 0 w 5678557"/>
              <a:gd name="connsiteY20" fmla="*/ 699259 h 2397189"/>
              <a:gd name="connsiteX0" fmla="*/ 0 w 5678557"/>
              <a:gd name="connsiteY0" fmla="*/ 699259 h 2397189"/>
              <a:gd name="connsiteX1" fmla="*/ 231918 w 5678557"/>
              <a:gd name="connsiteY1" fmla="*/ 467341 h 2397189"/>
              <a:gd name="connsiteX2" fmla="*/ 2642072 w 5678557"/>
              <a:gd name="connsiteY2" fmla="*/ 467341 h 2397189"/>
              <a:gd name="connsiteX3" fmla="*/ 3291704 w 5678557"/>
              <a:gd name="connsiteY3" fmla="*/ 0 h 2397189"/>
              <a:gd name="connsiteX4" fmla="*/ 2982663 w 5678557"/>
              <a:gd name="connsiteY4" fmla="*/ 467341 h 2397189"/>
              <a:gd name="connsiteX5" fmla="*/ 5446639 w 5678557"/>
              <a:gd name="connsiteY5" fmla="*/ 467341 h 2397189"/>
              <a:gd name="connsiteX6" fmla="*/ 5678557 w 5678557"/>
              <a:gd name="connsiteY6" fmla="*/ 699259 h 2397189"/>
              <a:gd name="connsiteX7" fmla="*/ 5678557 w 5678557"/>
              <a:gd name="connsiteY7" fmla="*/ 1279037 h 2397189"/>
              <a:gd name="connsiteX8" fmla="*/ 5678557 w 5678557"/>
              <a:gd name="connsiteY8" fmla="*/ 1279037 h 2397189"/>
              <a:gd name="connsiteX9" fmla="*/ 5678557 w 5678557"/>
              <a:gd name="connsiteY9" fmla="*/ 1626906 h 2397189"/>
              <a:gd name="connsiteX10" fmla="*/ 5678557 w 5678557"/>
              <a:gd name="connsiteY10" fmla="*/ 1626901 h 2397189"/>
              <a:gd name="connsiteX11" fmla="*/ 5446639 w 5678557"/>
              <a:gd name="connsiteY11" fmla="*/ 1858819 h 2397189"/>
              <a:gd name="connsiteX12" fmla="*/ 3008796 w 5678557"/>
              <a:gd name="connsiteY12" fmla="*/ 1865446 h 2397189"/>
              <a:gd name="connsiteX13" fmla="*/ 3200179 w 5678557"/>
              <a:gd name="connsiteY13" fmla="*/ 2397189 h 2397189"/>
              <a:gd name="connsiteX14" fmla="*/ 2662583 w 5678557"/>
              <a:gd name="connsiteY14" fmla="*/ 1865446 h 2397189"/>
              <a:gd name="connsiteX15" fmla="*/ 231918 w 5678557"/>
              <a:gd name="connsiteY15" fmla="*/ 1858819 h 2397189"/>
              <a:gd name="connsiteX16" fmla="*/ 0 w 5678557"/>
              <a:gd name="connsiteY16" fmla="*/ 1626901 h 2397189"/>
              <a:gd name="connsiteX17" fmla="*/ 0 w 5678557"/>
              <a:gd name="connsiteY17" fmla="*/ 1626906 h 2397189"/>
              <a:gd name="connsiteX18" fmla="*/ 0 w 5678557"/>
              <a:gd name="connsiteY18" fmla="*/ 1279037 h 2397189"/>
              <a:gd name="connsiteX19" fmla="*/ 0 w 5678557"/>
              <a:gd name="connsiteY19" fmla="*/ 1279037 h 2397189"/>
              <a:gd name="connsiteX20" fmla="*/ 0 w 5678557"/>
              <a:gd name="connsiteY20" fmla="*/ 699259 h 2397189"/>
              <a:gd name="connsiteX0" fmla="*/ 0 w 5678557"/>
              <a:gd name="connsiteY0" fmla="*/ 699259 h 1865445"/>
              <a:gd name="connsiteX1" fmla="*/ 231918 w 5678557"/>
              <a:gd name="connsiteY1" fmla="*/ 467341 h 1865445"/>
              <a:gd name="connsiteX2" fmla="*/ 2642072 w 5678557"/>
              <a:gd name="connsiteY2" fmla="*/ 467341 h 1865445"/>
              <a:gd name="connsiteX3" fmla="*/ 3291704 w 5678557"/>
              <a:gd name="connsiteY3" fmla="*/ 0 h 1865445"/>
              <a:gd name="connsiteX4" fmla="*/ 2982663 w 5678557"/>
              <a:gd name="connsiteY4" fmla="*/ 467341 h 1865445"/>
              <a:gd name="connsiteX5" fmla="*/ 5446639 w 5678557"/>
              <a:gd name="connsiteY5" fmla="*/ 467341 h 1865445"/>
              <a:gd name="connsiteX6" fmla="*/ 5678557 w 5678557"/>
              <a:gd name="connsiteY6" fmla="*/ 699259 h 1865445"/>
              <a:gd name="connsiteX7" fmla="*/ 5678557 w 5678557"/>
              <a:gd name="connsiteY7" fmla="*/ 1279037 h 1865445"/>
              <a:gd name="connsiteX8" fmla="*/ 5678557 w 5678557"/>
              <a:gd name="connsiteY8" fmla="*/ 1279037 h 1865445"/>
              <a:gd name="connsiteX9" fmla="*/ 5678557 w 5678557"/>
              <a:gd name="connsiteY9" fmla="*/ 1626906 h 1865445"/>
              <a:gd name="connsiteX10" fmla="*/ 5678557 w 5678557"/>
              <a:gd name="connsiteY10" fmla="*/ 1626901 h 1865445"/>
              <a:gd name="connsiteX11" fmla="*/ 5446639 w 5678557"/>
              <a:gd name="connsiteY11" fmla="*/ 1858819 h 1865445"/>
              <a:gd name="connsiteX12" fmla="*/ 3008796 w 5678557"/>
              <a:gd name="connsiteY12" fmla="*/ 1865446 h 1865445"/>
              <a:gd name="connsiteX13" fmla="*/ 2924913 w 5678557"/>
              <a:gd name="connsiteY13" fmla="*/ 1832854 h 1865445"/>
              <a:gd name="connsiteX14" fmla="*/ 2662583 w 5678557"/>
              <a:gd name="connsiteY14" fmla="*/ 1865446 h 1865445"/>
              <a:gd name="connsiteX15" fmla="*/ 231918 w 5678557"/>
              <a:gd name="connsiteY15" fmla="*/ 1858819 h 1865445"/>
              <a:gd name="connsiteX16" fmla="*/ 0 w 5678557"/>
              <a:gd name="connsiteY16" fmla="*/ 1626901 h 1865445"/>
              <a:gd name="connsiteX17" fmla="*/ 0 w 5678557"/>
              <a:gd name="connsiteY17" fmla="*/ 1626906 h 1865445"/>
              <a:gd name="connsiteX18" fmla="*/ 0 w 5678557"/>
              <a:gd name="connsiteY18" fmla="*/ 1279037 h 1865445"/>
              <a:gd name="connsiteX19" fmla="*/ 0 w 5678557"/>
              <a:gd name="connsiteY19" fmla="*/ 1279037 h 1865445"/>
              <a:gd name="connsiteX20" fmla="*/ 0 w 5678557"/>
              <a:gd name="connsiteY20" fmla="*/ 699259 h 1865445"/>
              <a:gd name="connsiteX0" fmla="*/ 0 w 5678557"/>
              <a:gd name="connsiteY0" fmla="*/ 699259 h 1865446"/>
              <a:gd name="connsiteX1" fmla="*/ 231918 w 5678557"/>
              <a:gd name="connsiteY1" fmla="*/ 467341 h 1865446"/>
              <a:gd name="connsiteX2" fmla="*/ 2642072 w 5678557"/>
              <a:gd name="connsiteY2" fmla="*/ 467341 h 1865446"/>
              <a:gd name="connsiteX3" fmla="*/ 3291704 w 5678557"/>
              <a:gd name="connsiteY3" fmla="*/ 0 h 1865446"/>
              <a:gd name="connsiteX4" fmla="*/ 2982663 w 5678557"/>
              <a:gd name="connsiteY4" fmla="*/ 467341 h 1865446"/>
              <a:gd name="connsiteX5" fmla="*/ 5446639 w 5678557"/>
              <a:gd name="connsiteY5" fmla="*/ 467341 h 1865446"/>
              <a:gd name="connsiteX6" fmla="*/ 5678557 w 5678557"/>
              <a:gd name="connsiteY6" fmla="*/ 699259 h 1865446"/>
              <a:gd name="connsiteX7" fmla="*/ 5678557 w 5678557"/>
              <a:gd name="connsiteY7" fmla="*/ 1279037 h 1865446"/>
              <a:gd name="connsiteX8" fmla="*/ 5678557 w 5678557"/>
              <a:gd name="connsiteY8" fmla="*/ 1279037 h 1865446"/>
              <a:gd name="connsiteX9" fmla="*/ 5678557 w 5678557"/>
              <a:gd name="connsiteY9" fmla="*/ 1626906 h 1865446"/>
              <a:gd name="connsiteX10" fmla="*/ 5678557 w 5678557"/>
              <a:gd name="connsiteY10" fmla="*/ 1626901 h 1865446"/>
              <a:gd name="connsiteX11" fmla="*/ 5446639 w 5678557"/>
              <a:gd name="connsiteY11" fmla="*/ 1858819 h 1865446"/>
              <a:gd name="connsiteX12" fmla="*/ 3008796 w 5678557"/>
              <a:gd name="connsiteY12" fmla="*/ 1865446 h 1865446"/>
              <a:gd name="connsiteX13" fmla="*/ 2924913 w 5678557"/>
              <a:gd name="connsiteY13" fmla="*/ 1859306 h 1865446"/>
              <a:gd name="connsiteX14" fmla="*/ 2662583 w 5678557"/>
              <a:gd name="connsiteY14" fmla="*/ 1865446 h 1865446"/>
              <a:gd name="connsiteX15" fmla="*/ 231918 w 5678557"/>
              <a:gd name="connsiteY15" fmla="*/ 1858819 h 1865446"/>
              <a:gd name="connsiteX16" fmla="*/ 0 w 5678557"/>
              <a:gd name="connsiteY16" fmla="*/ 1626901 h 1865446"/>
              <a:gd name="connsiteX17" fmla="*/ 0 w 5678557"/>
              <a:gd name="connsiteY17" fmla="*/ 1626906 h 1865446"/>
              <a:gd name="connsiteX18" fmla="*/ 0 w 5678557"/>
              <a:gd name="connsiteY18" fmla="*/ 1279037 h 1865446"/>
              <a:gd name="connsiteX19" fmla="*/ 0 w 5678557"/>
              <a:gd name="connsiteY19" fmla="*/ 1279037 h 1865446"/>
              <a:gd name="connsiteX20" fmla="*/ 0 w 5678557"/>
              <a:gd name="connsiteY20" fmla="*/ 699259 h 1865446"/>
              <a:gd name="connsiteX0" fmla="*/ 0 w 5678557"/>
              <a:gd name="connsiteY0" fmla="*/ 699259 h 1869805"/>
              <a:gd name="connsiteX1" fmla="*/ 231918 w 5678557"/>
              <a:gd name="connsiteY1" fmla="*/ 467341 h 1869805"/>
              <a:gd name="connsiteX2" fmla="*/ 2642072 w 5678557"/>
              <a:gd name="connsiteY2" fmla="*/ 467341 h 1869805"/>
              <a:gd name="connsiteX3" fmla="*/ 3291704 w 5678557"/>
              <a:gd name="connsiteY3" fmla="*/ 0 h 1869805"/>
              <a:gd name="connsiteX4" fmla="*/ 2982663 w 5678557"/>
              <a:gd name="connsiteY4" fmla="*/ 467341 h 1869805"/>
              <a:gd name="connsiteX5" fmla="*/ 5446639 w 5678557"/>
              <a:gd name="connsiteY5" fmla="*/ 467341 h 1869805"/>
              <a:gd name="connsiteX6" fmla="*/ 5678557 w 5678557"/>
              <a:gd name="connsiteY6" fmla="*/ 699259 h 1869805"/>
              <a:gd name="connsiteX7" fmla="*/ 5678557 w 5678557"/>
              <a:gd name="connsiteY7" fmla="*/ 1279037 h 1869805"/>
              <a:gd name="connsiteX8" fmla="*/ 5678557 w 5678557"/>
              <a:gd name="connsiteY8" fmla="*/ 1279037 h 1869805"/>
              <a:gd name="connsiteX9" fmla="*/ 5678557 w 5678557"/>
              <a:gd name="connsiteY9" fmla="*/ 1626906 h 1869805"/>
              <a:gd name="connsiteX10" fmla="*/ 5678557 w 5678557"/>
              <a:gd name="connsiteY10" fmla="*/ 1626901 h 1869805"/>
              <a:gd name="connsiteX11" fmla="*/ 5446639 w 5678557"/>
              <a:gd name="connsiteY11" fmla="*/ 1858819 h 1869805"/>
              <a:gd name="connsiteX12" fmla="*/ 3008796 w 5678557"/>
              <a:gd name="connsiteY12" fmla="*/ 1865446 h 1869805"/>
              <a:gd name="connsiteX13" fmla="*/ 2924913 w 5678557"/>
              <a:gd name="connsiteY13" fmla="*/ 1869805 h 1869805"/>
              <a:gd name="connsiteX14" fmla="*/ 2662583 w 5678557"/>
              <a:gd name="connsiteY14" fmla="*/ 1865446 h 1869805"/>
              <a:gd name="connsiteX15" fmla="*/ 231918 w 5678557"/>
              <a:gd name="connsiteY15" fmla="*/ 1858819 h 1869805"/>
              <a:gd name="connsiteX16" fmla="*/ 0 w 5678557"/>
              <a:gd name="connsiteY16" fmla="*/ 1626901 h 1869805"/>
              <a:gd name="connsiteX17" fmla="*/ 0 w 5678557"/>
              <a:gd name="connsiteY17" fmla="*/ 1626906 h 1869805"/>
              <a:gd name="connsiteX18" fmla="*/ 0 w 5678557"/>
              <a:gd name="connsiteY18" fmla="*/ 1279037 h 1869805"/>
              <a:gd name="connsiteX19" fmla="*/ 0 w 5678557"/>
              <a:gd name="connsiteY19" fmla="*/ 1279037 h 1869805"/>
              <a:gd name="connsiteX20" fmla="*/ 0 w 5678557"/>
              <a:gd name="connsiteY20" fmla="*/ 699259 h 1869805"/>
              <a:gd name="connsiteX0" fmla="*/ 0 w 5678557"/>
              <a:gd name="connsiteY0" fmla="*/ 699259 h 1865446"/>
              <a:gd name="connsiteX1" fmla="*/ 231918 w 5678557"/>
              <a:gd name="connsiteY1" fmla="*/ 467341 h 1865446"/>
              <a:gd name="connsiteX2" fmla="*/ 2642072 w 5678557"/>
              <a:gd name="connsiteY2" fmla="*/ 467341 h 1865446"/>
              <a:gd name="connsiteX3" fmla="*/ 3291704 w 5678557"/>
              <a:gd name="connsiteY3" fmla="*/ 0 h 1865446"/>
              <a:gd name="connsiteX4" fmla="*/ 2982663 w 5678557"/>
              <a:gd name="connsiteY4" fmla="*/ 467341 h 1865446"/>
              <a:gd name="connsiteX5" fmla="*/ 5446639 w 5678557"/>
              <a:gd name="connsiteY5" fmla="*/ 467341 h 1865446"/>
              <a:gd name="connsiteX6" fmla="*/ 5678557 w 5678557"/>
              <a:gd name="connsiteY6" fmla="*/ 699259 h 1865446"/>
              <a:gd name="connsiteX7" fmla="*/ 5678557 w 5678557"/>
              <a:gd name="connsiteY7" fmla="*/ 1279037 h 1865446"/>
              <a:gd name="connsiteX8" fmla="*/ 5678557 w 5678557"/>
              <a:gd name="connsiteY8" fmla="*/ 1279037 h 1865446"/>
              <a:gd name="connsiteX9" fmla="*/ 5678557 w 5678557"/>
              <a:gd name="connsiteY9" fmla="*/ 1626906 h 1865446"/>
              <a:gd name="connsiteX10" fmla="*/ 5678557 w 5678557"/>
              <a:gd name="connsiteY10" fmla="*/ 1626901 h 1865446"/>
              <a:gd name="connsiteX11" fmla="*/ 5446639 w 5678557"/>
              <a:gd name="connsiteY11" fmla="*/ 1858819 h 1865446"/>
              <a:gd name="connsiteX12" fmla="*/ 3008796 w 5678557"/>
              <a:gd name="connsiteY12" fmla="*/ 1865446 h 1865446"/>
              <a:gd name="connsiteX13" fmla="*/ 2662583 w 5678557"/>
              <a:gd name="connsiteY13" fmla="*/ 1865446 h 1865446"/>
              <a:gd name="connsiteX14" fmla="*/ 231918 w 5678557"/>
              <a:gd name="connsiteY14" fmla="*/ 1858819 h 1865446"/>
              <a:gd name="connsiteX15" fmla="*/ 0 w 5678557"/>
              <a:gd name="connsiteY15" fmla="*/ 1626901 h 1865446"/>
              <a:gd name="connsiteX16" fmla="*/ 0 w 5678557"/>
              <a:gd name="connsiteY16" fmla="*/ 1626906 h 1865446"/>
              <a:gd name="connsiteX17" fmla="*/ 0 w 5678557"/>
              <a:gd name="connsiteY17" fmla="*/ 1279037 h 1865446"/>
              <a:gd name="connsiteX18" fmla="*/ 0 w 5678557"/>
              <a:gd name="connsiteY18" fmla="*/ 1279037 h 1865446"/>
              <a:gd name="connsiteX19" fmla="*/ 0 w 5678557"/>
              <a:gd name="connsiteY19" fmla="*/ 699259 h 1865446"/>
              <a:gd name="connsiteX0" fmla="*/ 0 w 5678557"/>
              <a:gd name="connsiteY0" fmla="*/ 699259 h 1865446"/>
              <a:gd name="connsiteX1" fmla="*/ 231918 w 5678557"/>
              <a:gd name="connsiteY1" fmla="*/ 467341 h 1865446"/>
              <a:gd name="connsiteX2" fmla="*/ 2642072 w 5678557"/>
              <a:gd name="connsiteY2" fmla="*/ 467341 h 1865446"/>
              <a:gd name="connsiteX3" fmla="*/ 3291704 w 5678557"/>
              <a:gd name="connsiteY3" fmla="*/ 0 h 1865446"/>
              <a:gd name="connsiteX4" fmla="*/ 2982663 w 5678557"/>
              <a:gd name="connsiteY4" fmla="*/ 467341 h 1865446"/>
              <a:gd name="connsiteX5" fmla="*/ 5446639 w 5678557"/>
              <a:gd name="connsiteY5" fmla="*/ 467341 h 1865446"/>
              <a:gd name="connsiteX6" fmla="*/ 5678557 w 5678557"/>
              <a:gd name="connsiteY6" fmla="*/ 699259 h 1865446"/>
              <a:gd name="connsiteX7" fmla="*/ 5678557 w 5678557"/>
              <a:gd name="connsiteY7" fmla="*/ 1279037 h 1865446"/>
              <a:gd name="connsiteX8" fmla="*/ 5678557 w 5678557"/>
              <a:gd name="connsiteY8" fmla="*/ 1279037 h 1865446"/>
              <a:gd name="connsiteX9" fmla="*/ 5678557 w 5678557"/>
              <a:gd name="connsiteY9" fmla="*/ 1626906 h 1865446"/>
              <a:gd name="connsiteX10" fmla="*/ 5678557 w 5678557"/>
              <a:gd name="connsiteY10" fmla="*/ 1626901 h 1865446"/>
              <a:gd name="connsiteX11" fmla="*/ 5446639 w 5678557"/>
              <a:gd name="connsiteY11" fmla="*/ 1858819 h 1865446"/>
              <a:gd name="connsiteX12" fmla="*/ 3008796 w 5678557"/>
              <a:gd name="connsiteY12" fmla="*/ 1865446 h 1865446"/>
              <a:gd name="connsiteX13" fmla="*/ 231918 w 5678557"/>
              <a:gd name="connsiteY13" fmla="*/ 1858819 h 1865446"/>
              <a:gd name="connsiteX14" fmla="*/ 0 w 5678557"/>
              <a:gd name="connsiteY14" fmla="*/ 1626901 h 1865446"/>
              <a:gd name="connsiteX15" fmla="*/ 0 w 5678557"/>
              <a:gd name="connsiteY15" fmla="*/ 1626906 h 1865446"/>
              <a:gd name="connsiteX16" fmla="*/ 0 w 5678557"/>
              <a:gd name="connsiteY16" fmla="*/ 1279037 h 1865446"/>
              <a:gd name="connsiteX17" fmla="*/ 0 w 5678557"/>
              <a:gd name="connsiteY17" fmla="*/ 1279037 h 1865446"/>
              <a:gd name="connsiteX18" fmla="*/ 0 w 5678557"/>
              <a:gd name="connsiteY18" fmla="*/ 699259 h 1865446"/>
              <a:gd name="connsiteX0" fmla="*/ 0 w 5678557"/>
              <a:gd name="connsiteY0" fmla="*/ 699259 h 1858818"/>
              <a:gd name="connsiteX1" fmla="*/ 231918 w 5678557"/>
              <a:gd name="connsiteY1" fmla="*/ 467341 h 1858818"/>
              <a:gd name="connsiteX2" fmla="*/ 2642072 w 5678557"/>
              <a:gd name="connsiteY2" fmla="*/ 467341 h 1858818"/>
              <a:gd name="connsiteX3" fmla="*/ 3291704 w 5678557"/>
              <a:gd name="connsiteY3" fmla="*/ 0 h 1858818"/>
              <a:gd name="connsiteX4" fmla="*/ 2982663 w 5678557"/>
              <a:gd name="connsiteY4" fmla="*/ 467341 h 1858818"/>
              <a:gd name="connsiteX5" fmla="*/ 5446639 w 5678557"/>
              <a:gd name="connsiteY5" fmla="*/ 467341 h 1858818"/>
              <a:gd name="connsiteX6" fmla="*/ 5678557 w 5678557"/>
              <a:gd name="connsiteY6" fmla="*/ 699259 h 1858818"/>
              <a:gd name="connsiteX7" fmla="*/ 5678557 w 5678557"/>
              <a:gd name="connsiteY7" fmla="*/ 1279037 h 1858818"/>
              <a:gd name="connsiteX8" fmla="*/ 5678557 w 5678557"/>
              <a:gd name="connsiteY8" fmla="*/ 1279037 h 1858818"/>
              <a:gd name="connsiteX9" fmla="*/ 5678557 w 5678557"/>
              <a:gd name="connsiteY9" fmla="*/ 1626906 h 1858818"/>
              <a:gd name="connsiteX10" fmla="*/ 5678557 w 5678557"/>
              <a:gd name="connsiteY10" fmla="*/ 1626901 h 1858818"/>
              <a:gd name="connsiteX11" fmla="*/ 5446639 w 5678557"/>
              <a:gd name="connsiteY11" fmla="*/ 1858819 h 1858818"/>
              <a:gd name="connsiteX12" fmla="*/ 231918 w 5678557"/>
              <a:gd name="connsiteY12" fmla="*/ 1858819 h 1858818"/>
              <a:gd name="connsiteX13" fmla="*/ 0 w 5678557"/>
              <a:gd name="connsiteY13" fmla="*/ 1626901 h 1858818"/>
              <a:gd name="connsiteX14" fmla="*/ 0 w 5678557"/>
              <a:gd name="connsiteY14" fmla="*/ 1626906 h 1858818"/>
              <a:gd name="connsiteX15" fmla="*/ 0 w 5678557"/>
              <a:gd name="connsiteY15" fmla="*/ 1279037 h 1858818"/>
              <a:gd name="connsiteX16" fmla="*/ 0 w 5678557"/>
              <a:gd name="connsiteY16" fmla="*/ 1279037 h 1858818"/>
              <a:gd name="connsiteX17" fmla="*/ 0 w 5678557"/>
              <a:gd name="connsiteY17" fmla="*/ 699259 h 1858818"/>
              <a:gd name="connsiteX0" fmla="*/ 0 w 5678557"/>
              <a:gd name="connsiteY0" fmla="*/ 600253 h 1759813"/>
              <a:gd name="connsiteX1" fmla="*/ 231918 w 5678557"/>
              <a:gd name="connsiteY1" fmla="*/ 368335 h 1759813"/>
              <a:gd name="connsiteX2" fmla="*/ 2642072 w 5678557"/>
              <a:gd name="connsiteY2" fmla="*/ 368335 h 1759813"/>
              <a:gd name="connsiteX3" fmla="*/ 3184258 w 5678557"/>
              <a:gd name="connsiteY3" fmla="*/ 0 h 1759813"/>
              <a:gd name="connsiteX4" fmla="*/ 2982663 w 5678557"/>
              <a:gd name="connsiteY4" fmla="*/ 368335 h 1759813"/>
              <a:gd name="connsiteX5" fmla="*/ 5446639 w 5678557"/>
              <a:gd name="connsiteY5" fmla="*/ 368335 h 1759813"/>
              <a:gd name="connsiteX6" fmla="*/ 5678557 w 5678557"/>
              <a:gd name="connsiteY6" fmla="*/ 600253 h 1759813"/>
              <a:gd name="connsiteX7" fmla="*/ 5678557 w 5678557"/>
              <a:gd name="connsiteY7" fmla="*/ 1180031 h 1759813"/>
              <a:gd name="connsiteX8" fmla="*/ 5678557 w 5678557"/>
              <a:gd name="connsiteY8" fmla="*/ 1180031 h 1759813"/>
              <a:gd name="connsiteX9" fmla="*/ 5678557 w 5678557"/>
              <a:gd name="connsiteY9" fmla="*/ 1527900 h 1759813"/>
              <a:gd name="connsiteX10" fmla="*/ 5678557 w 5678557"/>
              <a:gd name="connsiteY10" fmla="*/ 1527895 h 1759813"/>
              <a:gd name="connsiteX11" fmla="*/ 5446639 w 5678557"/>
              <a:gd name="connsiteY11" fmla="*/ 1759813 h 1759813"/>
              <a:gd name="connsiteX12" fmla="*/ 231918 w 5678557"/>
              <a:gd name="connsiteY12" fmla="*/ 1759813 h 1759813"/>
              <a:gd name="connsiteX13" fmla="*/ 0 w 5678557"/>
              <a:gd name="connsiteY13" fmla="*/ 1527895 h 1759813"/>
              <a:gd name="connsiteX14" fmla="*/ 0 w 5678557"/>
              <a:gd name="connsiteY14" fmla="*/ 1527900 h 1759813"/>
              <a:gd name="connsiteX15" fmla="*/ 0 w 5678557"/>
              <a:gd name="connsiteY15" fmla="*/ 1180031 h 1759813"/>
              <a:gd name="connsiteX16" fmla="*/ 0 w 5678557"/>
              <a:gd name="connsiteY16" fmla="*/ 1180031 h 1759813"/>
              <a:gd name="connsiteX17" fmla="*/ 0 w 5678557"/>
              <a:gd name="connsiteY17" fmla="*/ 600253 h 1759813"/>
              <a:gd name="connsiteX0" fmla="*/ 0 w 5678557"/>
              <a:gd name="connsiteY0" fmla="*/ 600253 h 1759813"/>
              <a:gd name="connsiteX1" fmla="*/ 231918 w 5678557"/>
              <a:gd name="connsiteY1" fmla="*/ 368335 h 1759813"/>
              <a:gd name="connsiteX2" fmla="*/ 2642072 w 5678557"/>
              <a:gd name="connsiteY2" fmla="*/ 368335 h 1759813"/>
              <a:gd name="connsiteX3" fmla="*/ 3184258 w 5678557"/>
              <a:gd name="connsiteY3" fmla="*/ 0 h 1759813"/>
              <a:gd name="connsiteX4" fmla="*/ 3050885 w 5678557"/>
              <a:gd name="connsiteY4" fmla="*/ 368335 h 1759813"/>
              <a:gd name="connsiteX5" fmla="*/ 5446639 w 5678557"/>
              <a:gd name="connsiteY5" fmla="*/ 368335 h 1759813"/>
              <a:gd name="connsiteX6" fmla="*/ 5678557 w 5678557"/>
              <a:gd name="connsiteY6" fmla="*/ 600253 h 1759813"/>
              <a:gd name="connsiteX7" fmla="*/ 5678557 w 5678557"/>
              <a:gd name="connsiteY7" fmla="*/ 1180031 h 1759813"/>
              <a:gd name="connsiteX8" fmla="*/ 5678557 w 5678557"/>
              <a:gd name="connsiteY8" fmla="*/ 1180031 h 1759813"/>
              <a:gd name="connsiteX9" fmla="*/ 5678557 w 5678557"/>
              <a:gd name="connsiteY9" fmla="*/ 1527900 h 1759813"/>
              <a:gd name="connsiteX10" fmla="*/ 5678557 w 5678557"/>
              <a:gd name="connsiteY10" fmla="*/ 1527895 h 1759813"/>
              <a:gd name="connsiteX11" fmla="*/ 5446639 w 5678557"/>
              <a:gd name="connsiteY11" fmla="*/ 1759813 h 1759813"/>
              <a:gd name="connsiteX12" fmla="*/ 231918 w 5678557"/>
              <a:gd name="connsiteY12" fmla="*/ 1759813 h 1759813"/>
              <a:gd name="connsiteX13" fmla="*/ 0 w 5678557"/>
              <a:gd name="connsiteY13" fmla="*/ 1527895 h 1759813"/>
              <a:gd name="connsiteX14" fmla="*/ 0 w 5678557"/>
              <a:gd name="connsiteY14" fmla="*/ 1527900 h 1759813"/>
              <a:gd name="connsiteX15" fmla="*/ 0 w 5678557"/>
              <a:gd name="connsiteY15" fmla="*/ 1180031 h 1759813"/>
              <a:gd name="connsiteX16" fmla="*/ 0 w 5678557"/>
              <a:gd name="connsiteY16" fmla="*/ 1180031 h 1759813"/>
              <a:gd name="connsiteX17" fmla="*/ 0 w 5678557"/>
              <a:gd name="connsiteY17" fmla="*/ 600253 h 1759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678557" h="1759813">
                <a:moveTo>
                  <a:pt x="0" y="600253"/>
                </a:moveTo>
                <a:cubicBezTo>
                  <a:pt x="0" y="472168"/>
                  <a:pt x="103833" y="368335"/>
                  <a:pt x="231918" y="368335"/>
                </a:cubicBezTo>
                <a:lnTo>
                  <a:pt x="2642072" y="368335"/>
                </a:lnTo>
                <a:lnTo>
                  <a:pt x="3184258" y="0"/>
                </a:lnTo>
                <a:lnTo>
                  <a:pt x="3050885" y="368335"/>
                </a:lnTo>
                <a:lnTo>
                  <a:pt x="5446639" y="368335"/>
                </a:lnTo>
                <a:cubicBezTo>
                  <a:pt x="5574724" y="368335"/>
                  <a:pt x="5678557" y="472168"/>
                  <a:pt x="5678557" y="600253"/>
                </a:cubicBezTo>
                <a:lnTo>
                  <a:pt x="5678557" y="1180031"/>
                </a:lnTo>
                <a:lnTo>
                  <a:pt x="5678557" y="1180031"/>
                </a:lnTo>
                <a:lnTo>
                  <a:pt x="5678557" y="1527900"/>
                </a:lnTo>
                <a:lnTo>
                  <a:pt x="5678557" y="1527895"/>
                </a:lnTo>
                <a:cubicBezTo>
                  <a:pt x="5678557" y="1655980"/>
                  <a:pt x="5574724" y="1759813"/>
                  <a:pt x="5446639" y="1759813"/>
                </a:cubicBezTo>
                <a:lnTo>
                  <a:pt x="231918" y="1759813"/>
                </a:lnTo>
                <a:cubicBezTo>
                  <a:pt x="103833" y="1759813"/>
                  <a:pt x="0" y="1655980"/>
                  <a:pt x="0" y="1527895"/>
                </a:cubicBezTo>
                <a:lnTo>
                  <a:pt x="0" y="1527900"/>
                </a:lnTo>
                <a:lnTo>
                  <a:pt x="0" y="1180031"/>
                </a:lnTo>
                <a:lnTo>
                  <a:pt x="0" y="1180031"/>
                </a:lnTo>
                <a:lnTo>
                  <a:pt x="0" y="600253"/>
                </a:lnTo>
                <a:close/>
              </a:path>
            </a:pathLst>
          </a:custGeom>
          <a:solidFill>
            <a:srgbClr val="EE7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endParaRPr lang="en-US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'Best before' is more about the quality of the food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rather than the safety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04" y="2418973"/>
            <a:ext cx="5646391" cy="251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0" y="335280"/>
            <a:ext cx="6684264" cy="6187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sp>
        <p:nvSpPr>
          <p:cNvPr id="6" name="Rounded Rectangular Callout 4"/>
          <p:cNvSpPr>
            <a:spLocks noChangeAspect="1"/>
          </p:cNvSpPr>
          <p:nvPr/>
        </p:nvSpPr>
        <p:spPr>
          <a:xfrm>
            <a:off x="612913" y="601200"/>
            <a:ext cx="3283584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5446639 w 5678557"/>
              <a:gd name="connsiteY4" fmla="*/ 0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446639 w 5678557"/>
              <a:gd name="connsiteY10" fmla="*/ 1391478 h 1929848"/>
              <a:gd name="connsiteX11" fmla="*/ 3008796 w 5678557"/>
              <a:gd name="connsiteY11" fmla="*/ 1398105 h 1929848"/>
              <a:gd name="connsiteX12" fmla="*/ 3200179 w 5678557"/>
              <a:gd name="connsiteY12" fmla="*/ 1929848 h 1929848"/>
              <a:gd name="connsiteX13" fmla="*/ 2662583 w 5678557"/>
              <a:gd name="connsiteY13" fmla="*/ 1398105 h 1929848"/>
              <a:gd name="connsiteX14" fmla="*/ 231918 w 5678557"/>
              <a:gd name="connsiteY14" fmla="*/ 1391478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88556" y="9750"/>
                  <a:pt x="315952" y="4875"/>
                </a:cubicBezTo>
                <a:lnTo>
                  <a:pt x="5377884" y="0"/>
                </a:lnTo>
                <a:cubicBezTo>
                  <a:pt x="5597639" y="9751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90001" y="1401228"/>
                  <a:pt x="5408442" y="1396353"/>
                </a:cubicBezTo>
                <a:lnTo>
                  <a:pt x="3062271" y="1398105"/>
                </a:lnTo>
                <a:lnTo>
                  <a:pt x="3200179" y="1929848"/>
                </a:lnTo>
                <a:lnTo>
                  <a:pt x="2654942" y="1388354"/>
                </a:lnTo>
                <a:lnTo>
                  <a:pt x="285392" y="1391478"/>
                </a:lnTo>
                <a:cubicBezTo>
                  <a:pt x="88553" y="1396353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Portion - don't take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what we can't finish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9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63" y="1033916"/>
            <a:ext cx="7695675" cy="5238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04" y="5315957"/>
            <a:ext cx="1383667" cy="1383667"/>
          </a:xfrm>
          <a:prstGeom prst="rect">
            <a:avLst/>
          </a:prstGeom>
        </p:spPr>
      </p:pic>
      <p:sp>
        <p:nvSpPr>
          <p:cNvPr id="6" name="Rounded Rectangular Callout 4"/>
          <p:cNvSpPr>
            <a:spLocks noChangeAspect="1"/>
          </p:cNvSpPr>
          <p:nvPr/>
        </p:nvSpPr>
        <p:spPr>
          <a:xfrm>
            <a:off x="612913" y="739699"/>
            <a:ext cx="4320000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103833" y="0"/>
                  <a:pt x="231918" y="0"/>
                </a:cubicBezTo>
                <a:lnTo>
                  <a:pt x="946426" y="0"/>
                </a:lnTo>
                <a:lnTo>
                  <a:pt x="946426" y="0"/>
                </a:lnTo>
                <a:lnTo>
                  <a:pt x="2366065" y="0"/>
                </a:lnTo>
                <a:lnTo>
                  <a:pt x="5446639" y="0"/>
                </a:lnTo>
                <a:cubicBezTo>
                  <a:pt x="5574724" y="0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74724" y="1391478"/>
                  <a:pt x="5446639" y="1391478"/>
                </a:cubicBezTo>
                <a:lnTo>
                  <a:pt x="3008796" y="1398105"/>
                </a:lnTo>
                <a:lnTo>
                  <a:pt x="3200179" y="1929848"/>
                </a:lnTo>
                <a:lnTo>
                  <a:pt x="2662583" y="1398105"/>
                </a:lnTo>
                <a:lnTo>
                  <a:pt x="231918" y="1391478"/>
                </a:lnTo>
                <a:cubicBezTo>
                  <a:pt x="103833" y="1391478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Store - put food in the right places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 keep it fresher for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longer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64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507254"/>
            <a:ext cx="5062071" cy="6237195"/>
          </a:xfrm>
          <a:prstGeom prst="rect">
            <a:avLst/>
          </a:prstGeom>
        </p:spPr>
      </p:pic>
      <p:sp>
        <p:nvSpPr>
          <p:cNvPr id="5" name="Rounded Rectangular Callout 4"/>
          <p:cNvSpPr>
            <a:spLocks noChangeAspect="1"/>
          </p:cNvSpPr>
          <p:nvPr/>
        </p:nvSpPr>
        <p:spPr>
          <a:xfrm flipH="1">
            <a:off x="6257853" y="568318"/>
            <a:ext cx="2548702" cy="1194512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7991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  <a:gd name="connsiteX0" fmla="*/ 0 w 5678557"/>
              <a:gd name="connsiteY0" fmla="*/ 231370 h 1798456"/>
              <a:gd name="connsiteX1" fmla="*/ 365482 w 5678557"/>
              <a:gd name="connsiteY1" fmla="*/ 0 h 1798456"/>
              <a:gd name="connsiteX2" fmla="*/ 5347383 w 5678557"/>
              <a:gd name="connsiteY2" fmla="*/ 4488 h 1798456"/>
              <a:gd name="connsiteX3" fmla="*/ 5678557 w 5678557"/>
              <a:gd name="connsiteY3" fmla="*/ 231370 h 1798456"/>
              <a:gd name="connsiteX4" fmla="*/ 5678557 w 5678557"/>
              <a:gd name="connsiteY4" fmla="*/ 1159017 h 1798456"/>
              <a:gd name="connsiteX5" fmla="*/ 5678557 w 5678557"/>
              <a:gd name="connsiteY5" fmla="*/ 1159012 h 1798456"/>
              <a:gd name="connsiteX6" fmla="*/ 5329613 w 5678557"/>
              <a:gd name="connsiteY6" fmla="*/ 1395966 h 1798456"/>
              <a:gd name="connsiteX7" fmla="*/ 3038572 w 5678557"/>
              <a:gd name="connsiteY7" fmla="*/ 1397557 h 1798456"/>
              <a:gd name="connsiteX8" fmla="*/ 3122830 w 5678557"/>
              <a:gd name="connsiteY8" fmla="*/ 1798456 h 1798456"/>
              <a:gd name="connsiteX9" fmla="*/ 2679911 w 5678557"/>
              <a:gd name="connsiteY9" fmla="*/ 1397557 h 1798456"/>
              <a:gd name="connsiteX10" fmla="*/ 376641 w 5678557"/>
              <a:gd name="connsiteY10" fmla="*/ 1395966 h 1798456"/>
              <a:gd name="connsiteX11" fmla="*/ 0 w 5678557"/>
              <a:gd name="connsiteY11" fmla="*/ 1159012 h 1798456"/>
              <a:gd name="connsiteX12" fmla="*/ 0 w 5678557"/>
              <a:gd name="connsiteY12" fmla="*/ 1166043 h 1798456"/>
              <a:gd name="connsiteX13" fmla="*/ 0 w 5678557"/>
              <a:gd name="connsiteY13" fmla="*/ 231370 h 1798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8456">
                <a:moveTo>
                  <a:pt x="0" y="231370"/>
                </a:moveTo>
                <a:cubicBezTo>
                  <a:pt x="0" y="103285"/>
                  <a:pt x="119690" y="3513"/>
                  <a:pt x="365482" y="0"/>
                </a:cubicBezTo>
                <a:lnTo>
                  <a:pt x="5347383" y="4488"/>
                </a:lnTo>
                <a:cubicBezTo>
                  <a:pt x="5475468" y="4488"/>
                  <a:pt x="5678557" y="57616"/>
                  <a:pt x="5678557" y="231370"/>
                </a:cubicBezTo>
                <a:lnTo>
                  <a:pt x="5678557" y="1159017"/>
                </a:lnTo>
                <a:lnTo>
                  <a:pt x="5678557" y="1159012"/>
                </a:lnTo>
                <a:cubicBezTo>
                  <a:pt x="5678557" y="1332766"/>
                  <a:pt x="5457698" y="1395966"/>
                  <a:pt x="5329613" y="1395966"/>
                </a:cubicBezTo>
                <a:lnTo>
                  <a:pt x="3038572" y="1397557"/>
                </a:lnTo>
                <a:lnTo>
                  <a:pt x="3122830" y="1798456"/>
                </a:lnTo>
                <a:lnTo>
                  <a:pt x="2679911" y="1397557"/>
                </a:lnTo>
                <a:lnTo>
                  <a:pt x="376641" y="1395966"/>
                </a:lnTo>
                <a:cubicBezTo>
                  <a:pt x="103154" y="1392453"/>
                  <a:pt x="0" y="1287097"/>
                  <a:pt x="0" y="1159012"/>
                </a:cubicBezTo>
                <a:lnTo>
                  <a:pt x="0" y="1166043"/>
                </a:lnTo>
                <a:lnTo>
                  <a:pt x="0" y="231370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...don't leave open packets 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uncovered</a:t>
            </a:r>
            <a:r>
              <a:rPr lang="en-US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!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ounded Rectangular Callout 4"/>
          <p:cNvSpPr>
            <a:spLocks noChangeAspect="1"/>
          </p:cNvSpPr>
          <p:nvPr/>
        </p:nvSpPr>
        <p:spPr>
          <a:xfrm>
            <a:off x="612913" y="572052"/>
            <a:ext cx="2960757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5446639 w 5678557"/>
              <a:gd name="connsiteY4" fmla="*/ 0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446639 w 5678557"/>
              <a:gd name="connsiteY10" fmla="*/ 1391478 h 1929848"/>
              <a:gd name="connsiteX11" fmla="*/ 3008796 w 5678557"/>
              <a:gd name="connsiteY11" fmla="*/ 1398105 h 1929848"/>
              <a:gd name="connsiteX12" fmla="*/ 3200179 w 5678557"/>
              <a:gd name="connsiteY12" fmla="*/ 1929848 h 1929848"/>
              <a:gd name="connsiteX13" fmla="*/ 2662583 w 5678557"/>
              <a:gd name="connsiteY13" fmla="*/ 1398105 h 1929848"/>
              <a:gd name="connsiteX14" fmla="*/ 231918 w 5678557"/>
              <a:gd name="connsiteY14" fmla="*/ 1391478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811696 h 1929848"/>
              <a:gd name="connsiteX14" fmla="*/ 0 w 5678557"/>
              <a:gd name="connsiteY14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46639 w 5678557"/>
              <a:gd name="connsiteY6" fmla="*/ 1391478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31918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65807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08796 w 5678557"/>
              <a:gd name="connsiteY7" fmla="*/ 1398105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65807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42687 w 5678557"/>
              <a:gd name="connsiteY7" fmla="*/ 1403900 h 1929848"/>
              <a:gd name="connsiteX8" fmla="*/ 3200179 w 5678557"/>
              <a:gd name="connsiteY8" fmla="*/ 1929848 h 1929848"/>
              <a:gd name="connsiteX9" fmla="*/ 2662583 w 5678557"/>
              <a:gd name="connsiteY9" fmla="*/ 1398105 h 1929848"/>
              <a:gd name="connsiteX10" fmla="*/ 265807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3042687 w 5678557"/>
              <a:gd name="connsiteY7" fmla="*/ 1403900 h 1929848"/>
              <a:gd name="connsiteX8" fmla="*/ 3200179 w 5678557"/>
              <a:gd name="connsiteY8" fmla="*/ 1929848 h 1929848"/>
              <a:gd name="connsiteX9" fmla="*/ 2594805 w 5678557"/>
              <a:gd name="connsiteY9" fmla="*/ 1398106 h 1929848"/>
              <a:gd name="connsiteX10" fmla="*/ 265807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929848"/>
              <a:gd name="connsiteX1" fmla="*/ 282751 w 5678557"/>
              <a:gd name="connsiteY1" fmla="*/ 0 h 1929848"/>
              <a:gd name="connsiteX2" fmla="*/ 5387333 w 5678557"/>
              <a:gd name="connsiteY2" fmla="*/ 5793 h 1929848"/>
              <a:gd name="connsiteX3" fmla="*/ 5678557 w 5678557"/>
              <a:gd name="connsiteY3" fmla="*/ 231918 h 1929848"/>
              <a:gd name="connsiteX4" fmla="*/ 5678557 w 5678557"/>
              <a:gd name="connsiteY4" fmla="*/ 1159565 h 1929848"/>
              <a:gd name="connsiteX5" fmla="*/ 5678557 w 5678557"/>
              <a:gd name="connsiteY5" fmla="*/ 1159560 h 1929848"/>
              <a:gd name="connsiteX6" fmla="*/ 5404278 w 5678557"/>
              <a:gd name="connsiteY6" fmla="*/ 1397270 h 1929848"/>
              <a:gd name="connsiteX7" fmla="*/ 2983380 w 5678557"/>
              <a:gd name="connsiteY7" fmla="*/ 1403900 h 1929848"/>
              <a:gd name="connsiteX8" fmla="*/ 3200179 w 5678557"/>
              <a:gd name="connsiteY8" fmla="*/ 1929848 h 1929848"/>
              <a:gd name="connsiteX9" fmla="*/ 2594805 w 5678557"/>
              <a:gd name="connsiteY9" fmla="*/ 1398106 h 1929848"/>
              <a:gd name="connsiteX10" fmla="*/ 265807 w 5678557"/>
              <a:gd name="connsiteY10" fmla="*/ 1391478 h 1929848"/>
              <a:gd name="connsiteX11" fmla="*/ 0 w 5678557"/>
              <a:gd name="connsiteY11" fmla="*/ 1159560 h 1929848"/>
              <a:gd name="connsiteX12" fmla="*/ 0 w 5678557"/>
              <a:gd name="connsiteY12" fmla="*/ 1159565 h 1929848"/>
              <a:gd name="connsiteX13" fmla="*/ 0 w 5678557"/>
              <a:gd name="connsiteY13" fmla="*/ 231918 h 1929848"/>
              <a:gd name="connsiteX0" fmla="*/ 0 w 5678557"/>
              <a:gd name="connsiteY0" fmla="*/ 231918 h 1848741"/>
              <a:gd name="connsiteX1" fmla="*/ 282751 w 5678557"/>
              <a:gd name="connsiteY1" fmla="*/ 0 h 1848741"/>
              <a:gd name="connsiteX2" fmla="*/ 5387333 w 5678557"/>
              <a:gd name="connsiteY2" fmla="*/ 5793 h 1848741"/>
              <a:gd name="connsiteX3" fmla="*/ 5678557 w 5678557"/>
              <a:gd name="connsiteY3" fmla="*/ 231918 h 1848741"/>
              <a:gd name="connsiteX4" fmla="*/ 5678557 w 5678557"/>
              <a:gd name="connsiteY4" fmla="*/ 1159565 h 1848741"/>
              <a:gd name="connsiteX5" fmla="*/ 5678557 w 5678557"/>
              <a:gd name="connsiteY5" fmla="*/ 1159560 h 1848741"/>
              <a:gd name="connsiteX6" fmla="*/ 5404278 w 5678557"/>
              <a:gd name="connsiteY6" fmla="*/ 1397270 h 1848741"/>
              <a:gd name="connsiteX7" fmla="*/ 2983380 w 5678557"/>
              <a:gd name="connsiteY7" fmla="*/ 1403900 h 1848741"/>
              <a:gd name="connsiteX8" fmla="*/ 3132398 w 5678557"/>
              <a:gd name="connsiteY8" fmla="*/ 1848741 h 1848741"/>
              <a:gd name="connsiteX9" fmla="*/ 2594805 w 5678557"/>
              <a:gd name="connsiteY9" fmla="*/ 1398106 h 1848741"/>
              <a:gd name="connsiteX10" fmla="*/ 265807 w 5678557"/>
              <a:gd name="connsiteY10" fmla="*/ 1391478 h 1848741"/>
              <a:gd name="connsiteX11" fmla="*/ 0 w 5678557"/>
              <a:gd name="connsiteY11" fmla="*/ 1159560 h 1848741"/>
              <a:gd name="connsiteX12" fmla="*/ 0 w 5678557"/>
              <a:gd name="connsiteY12" fmla="*/ 1159565 h 1848741"/>
              <a:gd name="connsiteX13" fmla="*/ 0 w 5678557"/>
              <a:gd name="connsiteY13" fmla="*/ 231918 h 1848741"/>
              <a:gd name="connsiteX0" fmla="*/ 0 w 5678557"/>
              <a:gd name="connsiteY0" fmla="*/ 231918 h 1848741"/>
              <a:gd name="connsiteX1" fmla="*/ 282751 w 5678557"/>
              <a:gd name="connsiteY1" fmla="*/ 0 h 1848741"/>
              <a:gd name="connsiteX2" fmla="*/ 5387333 w 5678557"/>
              <a:gd name="connsiteY2" fmla="*/ 5793 h 1848741"/>
              <a:gd name="connsiteX3" fmla="*/ 5678557 w 5678557"/>
              <a:gd name="connsiteY3" fmla="*/ 231918 h 1848741"/>
              <a:gd name="connsiteX4" fmla="*/ 5678557 w 5678557"/>
              <a:gd name="connsiteY4" fmla="*/ 1159565 h 1848741"/>
              <a:gd name="connsiteX5" fmla="*/ 5678557 w 5678557"/>
              <a:gd name="connsiteY5" fmla="*/ 1159560 h 1848741"/>
              <a:gd name="connsiteX6" fmla="*/ 5387335 w 5678557"/>
              <a:gd name="connsiteY6" fmla="*/ 1403063 h 1848741"/>
              <a:gd name="connsiteX7" fmla="*/ 2983380 w 5678557"/>
              <a:gd name="connsiteY7" fmla="*/ 1403900 h 1848741"/>
              <a:gd name="connsiteX8" fmla="*/ 3132398 w 5678557"/>
              <a:gd name="connsiteY8" fmla="*/ 1848741 h 1848741"/>
              <a:gd name="connsiteX9" fmla="*/ 2594805 w 5678557"/>
              <a:gd name="connsiteY9" fmla="*/ 1398106 h 1848741"/>
              <a:gd name="connsiteX10" fmla="*/ 265807 w 5678557"/>
              <a:gd name="connsiteY10" fmla="*/ 1391478 h 1848741"/>
              <a:gd name="connsiteX11" fmla="*/ 0 w 5678557"/>
              <a:gd name="connsiteY11" fmla="*/ 1159560 h 1848741"/>
              <a:gd name="connsiteX12" fmla="*/ 0 w 5678557"/>
              <a:gd name="connsiteY12" fmla="*/ 1159565 h 1848741"/>
              <a:gd name="connsiteX13" fmla="*/ 0 w 5678557"/>
              <a:gd name="connsiteY13" fmla="*/ 231918 h 1848741"/>
              <a:gd name="connsiteX0" fmla="*/ 0 w 5678557"/>
              <a:gd name="connsiteY0" fmla="*/ 231918 h 1848741"/>
              <a:gd name="connsiteX1" fmla="*/ 282751 w 5678557"/>
              <a:gd name="connsiteY1" fmla="*/ 0 h 1848741"/>
              <a:gd name="connsiteX2" fmla="*/ 5387333 w 5678557"/>
              <a:gd name="connsiteY2" fmla="*/ 5793 h 1848741"/>
              <a:gd name="connsiteX3" fmla="*/ 5678557 w 5678557"/>
              <a:gd name="connsiteY3" fmla="*/ 231918 h 1848741"/>
              <a:gd name="connsiteX4" fmla="*/ 5678557 w 5678557"/>
              <a:gd name="connsiteY4" fmla="*/ 1159565 h 1848741"/>
              <a:gd name="connsiteX5" fmla="*/ 5678557 w 5678557"/>
              <a:gd name="connsiteY5" fmla="*/ 1159560 h 1848741"/>
              <a:gd name="connsiteX6" fmla="*/ 5387335 w 5678557"/>
              <a:gd name="connsiteY6" fmla="*/ 1403063 h 1848741"/>
              <a:gd name="connsiteX7" fmla="*/ 2983380 w 5678557"/>
              <a:gd name="connsiteY7" fmla="*/ 1403900 h 1848741"/>
              <a:gd name="connsiteX8" fmla="*/ 3132398 w 5678557"/>
              <a:gd name="connsiteY8" fmla="*/ 1848741 h 1848741"/>
              <a:gd name="connsiteX9" fmla="*/ 2594805 w 5678557"/>
              <a:gd name="connsiteY9" fmla="*/ 1398106 h 1848741"/>
              <a:gd name="connsiteX10" fmla="*/ 265807 w 5678557"/>
              <a:gd name="connsiteY10" fmla="*/ 1391478 h 1848741"/>
              <a:gd name="connsiteX11" fmla="*/ 0 w 5678557"/>
              <a:gd name="connsiteY11" fmla="*/ 1159560 h 1848741"/>
              <a:gd name="connsiteX12" fmla="*/ 0 w 5678557"/>
              <a:gd name="connsiteY12" fmla="*/ 1159565 h 1848741"/>
              <a:gd name="connsiteX13" fmla="*/ 0 w 5678557"/>
              <a:gd name="connsiteY13" fmla="*/ 231918 h 1848741"/>
              <a:gd name="connsiteX0" fmla="*/ 0 w 5678557"/>
              <a:gd name="connsiteY0" fmla="*/ 231918 h 1848741"/>
              <a:gd name="connsiteX1" fmla="*/ 282751 w 5678557"/>
              <a:gd name="connsiteY1" fmla="*/ 0 h 1848741"/>
              <a:gd name="connsiteX2" fmla="*/ 5387333 w 5678557"/>
              <a:gd name="connsiteY2" fmla="*/ 5793 h 1848741"/>
              <a:gd name="connsiteX3" fmla="*/ 5678557 w 5678557"/>
              <a:gd name="connsiteY3" fmla="*/ 231918 h 1848741"/>
              <a:gd name="connsiteX4" fmla="*/ 5678557 w 5678557"/>
              <a:gd name="connsiteY4" fmla="*/ 1159565 h 1848741"/>
              <a:gd name="connsiteX5" fmla="*/ 5678557 w 5678557"/>
              <a:gd name="connsiteY5" fmla="*/ 1159560 h 1848741"/>
              <a:gd name="connsiteX6" fmla="*/ 5387335 w 5678557"/>
              <a:gd name="connsiteY6" fmla="*/ 1403063 h 1848741"/>
              <a:gd name="connsiteX7" fmla="*/ 2983380 w 5678557"/>
              <a:gd name="connsiteY7" fmla="*/ 1403900 h 1848741"/>
              <a:gd name="connsiteX8" fmla="*/ 3132398 w 5678557"/>
              <a:gd name="connsiteY8" fmla="*/ 1848741 h 1848741"/>
              <a:gd name="connsiteX9" fmla="*/ 2594805 w 5678557"/>
              <a:gd name="connsiteY9" fmla="*/ 1398106 h 1848741"/>
              <a:gd name="connsiteX10" fmla="*/ 265807 w 5678557"/>
              <a:gd name="connsiteY10" fmla="*/ 1397271 h 1848741"/>
              <a:gd name="connsiteX11" fmla="*/ 0 w 5678557"/>
              <a:gd name="connsiteY11" fmla="*/ 1159560 h 1848741"/>
              <a:gd name="connsiteX12" fmla="*/ 0 w 5678557"/>
              <a:gd name="connsiteY12" fmla="*/ 1159565 h 1848741"/>
              <a:gd name="connsiteX13" fmla="*/ 0 w 5678557"/>
              <a:gd name="connsiteY13" fmla="*/ 231918 h 18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848741">
                <a:moveTo>
                  <a:pt x="0" y="231918"/>
                </a:moveTo>
                <a:cubicBezTo>
                  <a:pt x="0" y="103833"/>
                  <a:pt x="60521" y="5793"/>
                  <a:pt x="282751" y="0"/>
                </a:cubicBezTo>
                <a:lnTo>
                  <a:pt x="5387333" y="5793"/>
                </a:lnTo>
                <a:cubicBezTo>
                  <a:pt x="5612704" y="11587"/>
                  <a:pt x="5678557" y="103833"/>
                  <a:pt x="5678557" y="231918"/>
                </a:cubicBez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626034" y="1408857"/>
                  <a:pt x="5387335" y="1403063"/>
                </a:cubicBezTo>
                <a:lnTo>
                  <a:pt x="2983380" y="1403900"/>
                </a:lnTo>
                <a:lnTo>
                  <a:pt x="3132398" y="1848741"/>
                </a:lnTo>
                <a:lnTo>
                  <a:pt x="2594805" y="1398106"/>
                </a:lnTo>
                <a:lnTo>
                  <a:pt x="265807" y="1397271"/>
                </a:lnTo>
                <a:cubicBezTo>
                  <a:pt x="52049" y="1403063"/>
                  <a:pt x="0" y="1287645"/>
                  <a:pt x="0" y="1159560"/>
                </a:cubicBezTo>
                <a:lnTo>
                  <a:pt x="0" y="1159565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Wrap – </a:t>
            </a:r>
            <a:r>
              <a:rPr lang="en-US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protect food 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that needs </a:t>
            </a:r>
            <a:r>
              <a:rPr lang="en-US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 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little extra help</a:t>
            </a:r>
            <a:r>
              <a:rPr lang="en-US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...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469" y="5827222"/>
            <a:ext cx="872402" cy="87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9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082" y="2003739"/>
            <a:ext cx="5690722" cy="4723108"/>
          </a:xfrm>
          <a:prstGeom prst="rect">
            <a:avLst/>
          </a:prstGeom>
        </p:spPr>
      </p:pic>
      <p:sp>
        <p:nvSpPr>
          <p:cNvPr id="8" name="Rounded Rectangular Callout 4"/>
          <p:cNvSpPr>
            <a:spLocks noChangeAspect="1"/>
          </p:cNvSpPr>
          <p:nvPr/>
        </p:nvSpPr>
        <p:spPr>
          <a:xfrm>
            <a:off x="612913" y="601200"/>
            <a:ext cx="3283584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5446639 w 5678557"/>
              <a:gd name="connsiteY4" fmla="*/ 0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446639 w 5678557"/>
              <a:gd name="connsiteY10" fmla="*/ 1391478 h 1929848"/>
              <a:gd name="connsiteX11" fmla="*/ 3008796 w 5678557"/>
              <a:gd name="connsiteY11" fmla="*/ 1398105 h 1929848"/>
              <a:gd name="connsiteX12" fmla="*/ 3200179 w 5678557"/>
              <a:gd name="connsiteY12" fmla="*/ 1929848 h 1929848"/>
              <a:gd name="connsiteX13" fmla="*/ 2662583 w 5678557"/>
              <a:gd name="connsiteY13" fmla="*/ 1398105 h 1929848"/>
              <a:gd name="connsiteX14" fmla="*/ 231918 w 5678557"/>
              <a:gd name="connsiteY14" fmla="*/ 1391478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446639 w 5678557"/>
              <a:gd name="connsiteY9" fmla="*/ 1391478 h 1929848"/>
              <a:gd name="connsiteX10" fmla="*/ 3008796 w 5678557"/>
              <a:gd name="connsiteY10" fmla="*/ 1398105 h 1929848"/>
              <a:gd name="connsiteX11" fmla="*/ 3200179 w 5678557"/>
              <a:gd name="connsiteY11" fmla="*/ 1929848 h 1929848"/>
              <a:gd name="connsiteX12" fmla="*/ 2662583 w 5678557"/>
              <a:gd name="connsiteY12" fmla="*/ 1398105 h 1929848"/>
              <a:gd name="connsiteX13" fmla="*/ 231918 w 5678557"/>
              <a:gd name="connsiteY13" fmla="*/ 1391478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5446639 w 5678557"/>
              <a:gd name="connsiteY3" fmla="*/ 0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446639 w 5678557"/>
              <a:gd name="connsiteY8" fmla="*/ 1391478 h 1929848"/>
              <a:gd name="connsiteX9" fmla="*/ 3008796 w 5678557"/>
              <a:gd name="connsiteY9" fmla="*/ 1398105 h 1929848"/>
              <a:gd name="connsiteX10" fmla="*/ 3200179 w 5678557"/>
              <a:gd name="connsiteY10" fmla="*/ 1929848 h 1929848"/>
              <a:gd name="connsiteX11" fmla="*/ 2662583 w 5678557"/>
              <a:gd name="connsiteY11" fmla="*/ 1398105 h 1929848"/>
              <a:gd name="connsiteX12" fmla="*/ 231918 w 5678557"/>
              <a:gd name="connsiteY12" fmla="*/ 1391478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31918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08796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62583 w 5678557"/>
              <a:gd name="connsiteY10" fmla="*/ 1398105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46639 w 5678557"/>
              <a:gd name="connsiteY7" fmla="*/ 1391478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446639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  <a:gd name="connsiteX0" fmla="*/ 0 w 5678557"/>
              <a:gd name="connsiteY0" fmla="*/ 231918 h 1929848"/>
              <a:gd name="connsiteX1" fmla="*/ 315952 w 5678557"/>
              <a:gd name="connsiteY1" fmla="*/ 4875 h 1929848"/>
              <a:gd name="connsiteX2" fmla="*/ 5377884 w 5678557"/>
              <a:gd name="connsiteY2" fmla="*/ 0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1159565 h 1929848"/>
              <a:gd name="connsiteX6" fmla="*/ 5678557 w 5678557"/>
              <a:gd name="connsiteY6" fmla="*/ 1159560 h 1929848"/>
              <a:gd name="connsiteX7" fmla="*/ 5408442 w 5678557"/>
              <a:gd name="connsiteY7" fmla="*/ 1396353 h 1929848"/>
              <a:gd name="connsiteX8" fmla="*/ 3062271 w 5678557"/>
              <a:gd name="connsiteY8" fmla="*/ 1398105 h 1929848"/>
              <a:gd name="connsiteX9" fmla="*/ 3200179 w 5678557"/>
              <a:gd name="connsiteY9" fmla="*/ 1929848 h 1929848"/>
              <a:gd name="connsiteX10" fmla="*/ 2654942 w 5678557"/>
              <a:gd name="connsiteY10" fmla="*/ 1388354 h 1929848"/>
              <a:gd name="connsiteX11" fmla="*/ 285392 w 5678557"/>
              <a:gd name="connsiteY11" fmla="*/ 1391478 h 1929848"/>
              <a:gd name="connsiteX12" fmla="*/ 0 w 5678557"/>
              <a:gd name="connsiteY12" fmla="*/ 1159560 h 1929848"/>
              <a:gd name="connsiteX13" fmla="*/ 0 w 5678557"/>
              <a:gd name="connsiteY13" fmla="*/ 1159565 h 1929848"/>
              <a:gd name="connsiteX14" fmla="*/ 0 w 5678557"/>
              <a:gd name="connsiteY14" fmla="*/ 811696 h 1929848"/>
              <a:gd name="connsiteX15" fmla="*/ 0 w 5678557"/>
              <a:gd name="connsiteY15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88556" y="9750"/>
                  <a:pt x="315952" y="4875"/>
                </a:cubicBezTo>
                <a:lnTo>
                  <a:pt x="5377884" y="0"/>
                </a:lnTo>
                <a:cubicBezTo>
                  <a:pt x="5597639" y="9751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90001" y="1401228"/>
                  <a:pt x="5408442" y="1396353"/>
                </a:cubicBezTo>
                <a:lnTo>
                  <a:pt x="3062271" y="1398105"/>
                </a:lnTo>
                <a:lnTo>
                  <a:pt x="3200179" y="1929848"/>
                </a:lnTo>
                <a:lnTo>
                  <a:pt x="2654942" y="1388354"/>
                </a:lnTo>
                <a:lnTo>
                  <a:pt x="285392" y="1391478"/>
                </a:lnTo>
                <a:cubicBezTo>
                  <a:pt x="88553" y="1396353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Use up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– turn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food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into many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tasty meals...</a:t>
            </a:r>
          </a:p>
          <a:p>
            <a:pPr>
              <a:spcAft>
                <a:spcPts val="25"/>
              </a:spcAft>
            </a:pP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ounded Rectangular Callout 4"/>
          <p:cNvSpPr>
            <a:spLocks noChangeAspect="1"/>
          </p:cNvSpPr>
          <p:nvPr/>
        </p:nvSpPr>
        <p:spPr>
          <a:xfrm flipH="1">
            <a:off x="5789825" y="1769073"/>
            <a:ext cx="3267088" cy="917513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3968">
                <a:moveTo>
                  <a:pt x="0" y="226882"/>
                </a:moveTo>
                <a:cubicBezTo>
                  <a:pt x="0" y="98797"/>
                  <a:pt x="110078" y="5503"/>
                  <a:pt x="355870" y="1990"/>
                </a:cubicBezTo>
                <a:lnTo>
                  <a:pt x="5347383" y="0"/>
                </a:lnTo>
                <a:cubicBezTo>
                  <a:pt x="5475468" y="0"/>
                  <a:pt x="5678557" y="53128"/>
                  <a:pt x="5678557" y="226882"/>
                </a:cubicBezTo>
                <a:lnTo>
                  <a:pt x="5678557" y="1154529"/>
                </a:lnTo>
                <a:lnTo>
                  <a:pt x="5678557" y="1154524"/>
                </a:lnTo>
                <a:cubicBezTo>
                  <a:pt x="5678557" y="1328278"/>
                  <a:pt x="5457698" y="1391478"/>
                  <a:pt x="5329613" y="1391478"/>
                </a:cubicBezTo>
                <a:lnTo>
                  <a:pt x="3038572" y="1393069"/>
                </a:lnTo>
                <a:lnTo>
                  <a:pt x="3122830" y="1793968"/>
                </a:lnTo>
                <a:lnTo>
                  <a:pt x="2603031" y="1393069"/>
                </a:lnTo>
                <a:lnTo>
                  <a:pt x="376641" y="1391478"/>
                </a:lnTo>
                <a:cubicBezTo>
                  <a:pt x="103154" y="1387965"/>
                  <a:pt x="0" y="1282609"/>
                  <a:pt x="0" y="1154524"/>
                </a:cubicBezTo>
                <a:lnTo>
                  <a:pt x="0" y="1161555"/>
                </a:lnTo>
                <a:lnTo>
                  <a:pt x="0" y="226882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...reimagine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your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leftovers.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469" y="5827222"/>
            <a:ext cx="872402" cy="87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4B5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06" y="2211210"/>
            <a:ext cx="6157710" cy="4646790"/>
          </a:xfrm>
          <a:prstGeom prst="rect">
            <a:avLst/>
          </a:prstGeom>
        </p:spPr>
      </p:pic>
      <p:sp>
        <p:nvSpPr>
          <p:cNvPr id="6" name="Rounded Rectangular Callout 4"/>
          <p:cNvSpPr>
            <a:spLocks noChangeAspect="1"/>
          </p:cNvSpPr>
          <p:nvPr/>
        </p:nvSpPr>
        <p:spPr>
          <a:xfrm>
            <a:off x="612913" y="878199"/>
            <a:ext cx="4320000" cy="1194512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78557" h="1929848">
                <a:moveTo>
                  <a:pt x="0" y="231918"/>
                </a:moveTo>
                <a:cubicBezTo>
                  <a:pt x="0" y="103833"/>
                  <a:pt x="103833" y="0"/>
                  <a:pt x="231918" y="0"/>
                </a:cubicBezTo>
                <a:lnTo>
                  <a:pt x="946426" y="0"/>
                </a:lnTo>
                <a:lnTo>
                  <a:pt x="946426" y="0"/>
                </a:lnTo>
                <a:lnTo>
                  <a:pt x="2366065" y="0"/>
                </a:lnTo>
                <a:lnTo>
                  <a:pt x="5446639" y="0"/>
                </a:lnTo>
                <a:cubicBezTo>
                  <a:pt x="5574724" y="0"/>
                  <a:pt x="5678557" y="103833"/>
                  <a:pt x="5678557" y="231918"/>
                </a:cubicBezTo>
                <a:lnTo>
                  <a:pt x="5678557" y="811696"/>
                </a:lnTo>
                <a:lnTo>
                  <a:pt x="5678557" y="811696"/>
                </a:lnTo>
                <a:lnTo>
                  <a:pt x="5678557" y="1159565"/>
                </a:lnTo>
                <a:lnTo>
                  <a:pt x="5678557" y="1159560"/>
                </a:lnTo>
                <a:cubicBezTo>
                  <a:pt x="5678557" y="1287645"/>
                  <a:pt x="5574724" y="1391478"/>
                  <a:pt x="5446639" y="1391478"/>
                </a:cubicBezTo>
                <a:lnTo>
                  <a:pt x="3008796" y="1398105"/>
                </a:lnTo>
                <a:lnTo>
                  <a:pt x="3200179" y="1929848"/>
                </a:lnTo>
                <a:lnTo>
                  <a:pt x="2662583" y="1398105"/>
                </a:lnTo>
                <a:lnTo>
                  <a:pt x="231918" y="1391478"/>
                </a:lnTo>
                <a:cubicBezTo>
                  <a:pt x="103833" y="1391478"/>
                  <a:pt x="0" y="1287645"/>
                  <a:pt x="0" y="1159560"/>
                </a:cubicBezTo>
                <a:lnTo>
                  <a:pt x="0" y="1159565"/>
                </a:lnTo>
                <a:lnTo>
                  <a:pt x="0" y="811696"/>
                </a:lnTo>
                <a:lnTo>
                  <a:pt x="0" y="811696"/>
                </a:lnTo>
                <a:lnTo>
                  <a:pt x="0" y="231918"/>
                </a:lnTo>
                <a:close/>
              </a:path>
            </a:pathLst>
          </a:custGeom>
          <a:solidFill>
            <a:srgbClr val="E94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Freeze</a:t>
            </a:r>
            <a:r>
              <a:rPr lang="en-US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– </a:t>
            </a:r>
            <a:r>
              <a:rPr lang="en-US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put food in the freezer </a:t>
            </a:r>
            <a:r>
              <a:rPr lang="en-US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if you don’t think you’ll eat it in time</a:t>
            </a:r>
            <a:endParaRPr lang="en-US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endParaRPr lang="en-US" dirty="0" smtClean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ounded Rectangular Callout 4"/>
          <p:cNvSpPr>
            <a:spLocks noChangeAspect="1"/>
          </p:cNvSpPr>
          <p:nvPr/>
        </p:nvSpPr>
        <p:spPr>
          <a:xfrm flipH="1">
            <a:off x="5646392" y="3340093"/>
            <a:ext cx="3023915" cy="1194512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80803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401549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401549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60952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347383 w 5678557"/>
              <a:gd name="connsiteY5" fmla="*/ 5036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357308 w 5678557"/>
              <a:gd name="connsiteY11" fmla="*/ 1396514 h 1929848"/>
              <a:gd name="connsiteX12" fmla="*/ 3038572 w 5678557"/>
              <a:gd name="connsiteY12" fmla="*/ 1398105 h 1929848"/>
              <a:gd name="connsiteX13" fmla="*/ 3200179 w 5678557"/>
              <a:gd name="connsiteY13" fmla="*/ 1929848 h 1929848"/>
              <a:gd name="connsiteX14" fmla="*/ 2603031 w 5678557"/>
              <a:gd name="connsiteY14" fmla="*/ 1398105 h 1929848"/>
              <a:gd name="connsiteX15" fmla="*/ 321249 w 5678557"/>
              <a:gd name="connsiteY15" fmla="*/ 1396514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2366065 w 5678557"/>
              <a:gd name="connsiteY3" fmla="*/ 0 h 1929848"/>
              <a:gd name="connsiteX4" fmla="*/ 5347383 w 5678557"/>
              <a:gd name="connsiteY4" fmla="*/ 5036 h 1929848"/>
              <a:gd name="connsiteX5" fmla="*/ 5678557 w 5678557"/>
              <a:gd name="connsiteY5" fmla="*/ 231918 h 1929848"/>
              <a:gd name="connsiteX6" fmla="*/ 5678557 w 5678557"/>
              <a:gd name="connsiteY6" fmla="*/ 811696 h 1929848"/>
              <a:gd name="connsiteX7" fmla="*/ 5678557 w 5678557"/>
              <a:gd name="connsiteY7" fmla="*/ 811696 h 1929848"/>
              <a:gd name="connsiteX8" fmla="*/ 5678557 w 5678557"/>
              <a:gd name="connsiteY8" fmla="*/ 1159565 h 1929848"/>
              <a:gd name="connsiteX9" fmla="*/ 5678557 w 5678557"/>
              <a:gd name="connsiteY9" fmla="*/ 1159560 h 1929848"/>
              <a:gd name="connsiteX10" fmla="*/ 5357308 w 5678557"/>
              <a:gd name="connsiteY10" fmla="*/ 1396514 h 1929848"/>
              <a:gd name="connsiteX11" fmla="*/ 3038572 w 5678557"/>
              <a:gd name="connsiteY11" fmla="*/ 1398105 h 1929848"/>
              <a:gd name="connsiteX12" fmla="*/ 3200179 w 5678557"/>
              <a:gd name="connsiteY12" fmla="*/ 1929848 h 1929848"/>
              <a:gd name="connsiteX13" fmla="*/ 2603031 w 5678557"/>
              <a:gd name="connsiteY13" fmla="*/ 1398105 h 1929848"/>
              <a:gd name="connsiteX14" fmla="*/ 321249 w 5678557"/>
              <a:gd name="connsiteY14" fmla="*/ 1396514 h 1929848"/>
              <a:gd name="connsiteX15" fmla="*/ 0 w 5678557"/>
              <a:gd name="connsiteY15" fmla="*/ 1159560 h 1929848"/>
              <a:gd name="connsiteX16" fmla="*/ 0 w 5678557"/>
              <a:gd name="connsiteY16" fmla="*/ 1159565 h 1929848"/>
              <a:gd name="connsiteX17" fmla="*/ 0 w 5678557"/>
              <a:gd name="connsiteY17" fmla="*/ 811696 h 1929848"/>
              <a:gd name="connsiteX18" fmla="*/ 0 w 5678557"/>
              <a:gd name="connsiteY18" fmla="*/ 811696 h 1929848"/>
              <a:gd name="connsiteX19" fmla="*/ 0 w 5678557"/>
              <a:gd name="connsiteY19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946426 w 5678557"/>
              <a:gd name="connsiteY2" fmla="*/ 0 h 1929848"/>
              <a:gd name="connsiteX3" fmla="*/ 5347383 w 5678557"/>
              <a:gd name="connsiteY3" fmla="*/ 5036 h 1929848"/>
              <a:gd name="connsiteX4" fmla="*/ 5678557 w 5678557"/>
              <a:gd name="connsiteY4" fmla="*/ 231918 h 1929848"/>
              <a:gd name="connsiteX5" fmla="*/ 5678557 w 5678557"/>
              <a:gd name="connsiteY5" fmla="*/ 811696 h 1929848"/>
              <a:gd name="connsiteX6" fmla="*/ 5678557 w 5678557"/>
              <a:gd name="connsiteY6" fmla="*/ 811696 h 1929848"/>
              <a:gd name="connsiteX7" fmla="*/ 5678557 w 5678557"/>
              <a:gd name="connsiteY7" fmla="*/ 1159565 h 1929848"/>
              <a:gd name="connsiteX8" fmla="*/ 5678557 w 5678557"/>
              <a:gd name="connsiteY8" fmla="*/ 1159560 h 1929848"/>
              <a:gd name="connsiteX9" fmla="*/ 5357308 w 5678557"/>
              <a:gd name="connsiteY9" fmla="*/ 1396514 h 1929848"/>
              <a:gd name="connsiteX10" fmla="*/ 3038572 w 5678557"/>
              <a:gd name="connsiteY10" fmla="*/ 1398105 h 1929848"/>
              <a:gd name="connsiteX11" fmla="*/ 3200179 w 5678557"/>
              <a:gd name="connsiteY11" fmla="*/ 1929848 h 1929848"/>
              <a:gd name="connsiteX12" fmla="*/ 2603031 w 5678557"/>
              <a:gd name="connsiteY12" fmla="*/ 1398105 h 1929848"/>
              <a:gd name="connsiteX13" fmla="*/ 321249 w 5678557"/>
              <a:gd name="connsiteY13" fmla="*/ 1396514 h 1929848"/>
              <a:gd name="connsiteX14" fmla="*/ 0 w 5678557"/>
              <a:gd name="connsiteY14" fmla="*/ 1159560 h 1929848"/>
              <a:gd name="connsiteX15" fmla="*/ 0 w 5678557"/>
              <a:gd name="connsiteY15" fmla="*/ 1159565 h 1929848"/>
              <a:gd name="connsiteX16" fmla="*/ 0 w 5678557"/>
              <a:gd name="connsiteY16" fmla="*/ 811696 h 1929848"/>
              <a:gd name="connsiteX17" fmla="*/ 0 w 5678557"/>
              <a:gd name="connsiteY17" fmla="*/ 811696 h 1929848"/>
              <a:gd name="connsiteX18" fmla="*/ 0 w 5678557"/>
              <a:gd name="connsiteY18" fmla="*/ 231918 h 1929848"/>
              <a:gd name="connsiteX0" fmla="*/ 0 w 5678557"/>
              <a:gd name="connsiteY0" fmla="*/ 231918 h 1929848"/>
              <a:gd name="connsiteX1" fmla="*/ 321249 w 5678557"/>
              <a:gd name="connsiteY1" fmla="*/ 0 h 1929848"/>
              <a:gd name="connsiteX2" fmla="*/ 5347383 w 5678557"/>
              <a:gd name="connsiteY2" fmla="*/ 5036 h 1929848"/>
              <a:gd name="connsiteX3" fmla="*/ 5678557 w 5678557"/>
              <a:gd name="connsiteY3" fmla="*/ 231918 h 1929848"/>
              <a:gd name="connsiteX4" fmla="*/ 5678557 w 5678557"/>
              <a:gd name="connsiteY4" fmla="*/ 811696 h 1929848"/>
              <a:gd name="connsiteX5" fmla="*/ 5678557 w 5678557"/>
              <a:gd name="connsiteY5" fmla="*/ 811696 h 1929848"/>
              <a:gd name="connsiteX6" fmla="*/ 5678557 w 5678557"/>
              <a:gd name="connsiteY6" fmla="*/ 1159565 h 1929848"/>
              <a:gd name="connsiteX7" fmla="*/ 5678557 w 5678557"/>
              <a:gd name="connsiteY7" fmla="*/ 1159560 h 1929848"/>
              <a:gd name="connsiteX8" fmla="*/ 5357308 w 5678557"/>
              <a:gd name="connsiteY8" fmla="*/ 1396514 h 1929848"/>
              <a:gd name="connsiteX9" fmla="*/ 3038572 w 5678557"/>
              <a:gd name="connsiteY9" fmla="*/ 1398105 h 1929848"/>
              <a:gd name="connsiteX10" fmla="*/ 3200179 w 5678557"/>
              <a:gd name="connsiteY10" fmla="*/ 1929848 h 1929848"/>
              <a:gd name="connsiteX11" fmla="*/ 2603031 w 5678557"/>
              <a:gd name="connsiteY11" fmla="*/ 1398105 h 1929848"/>
              <a:gd name="connsiteX12" fmla="*/ 321249 w 5678557"/>
              <a:gd name="connsiteY12" fmla="*/ 1396514 h 1929848"/>
              <a:gd name="connsiteX13" fmla="*/ 0 w 5678557"/>
              <a:gd name="connsiteY13" fmla="*/ 1159560 h 1929848"/>
              <a:gd name="connsiteX14" fmla="*/ 0 w 5678557"/>
              <a:gd name="connsiteY14" fmla="*/ 1159565 h 1929848"/>
              <a:gd name="connsiteX15" fmla="*/ 0 w 5678557"/>
              <a:gd name="connsiteY15" fmla="*/ 811696 h 1929848"/>
              <a:gd name="connsiteX16" fmla="*/ 0 w 5678557"/>
              <a:gd name="connsiteY16" fmla="*/ 811696 h 1929848"/>
              <a:gd name="connsiteX17" fmla="*/ 0 w 5678557"/>
              <a:gd name="connsiteY17" fmla="*/ 231918 h 1929848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806660 h 1924812"/>
              <a:gd name="connsiteX17" fmla="*/ 0 w 5678557"/>
              <a:gd name="connsiteY17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806660 h 1924812"/>
              <a:gd name="connsiteX16" fmla="*/ 0 w 5678557"/>
              <a:gd name="connsiteY16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806660 h 1924812"/>
              <a:gd name="connsiteX6" fmla="*/ 5678557 w 5678557"/>
              <a:gd name="connsiteY6" fmla="*/ 1154529 h 1924812"/>
              <a:gd name="connsiteX7" fmla="*/ 5678557 w 5678557"/>
              <a:gd name="connsiteY7" fmla="*/ 1154524 h 1924812"/>
              <a:gd name="connsiteX8" fmla="*/ 5357308 w 5678557"/>
              <a:gd name="connsiteY8" fmla="*/ 1391478 h 1924812"/>
              <a:gd name="connsiteX9" fmla="*/ 3038572 w 5678557"/>
              <a:gd name="connsiteY9" fmla="*/ 1393069 h 1924812"/>
              <a:gd name="connsiteX10" fmla="*/ 3200179 w 5678557"/>
              <a:gd name="connsiteY10" fmla="*/ 1924812 h 1924812"/>
              <a:gd name="connsiteX11" fmla="*/ 2603031 w 5678557"/>
              <a:gd name="connsiteY11" fmla="*/ 1393069 h 1924812"/>
              <a:gd name="connsiteX12" fmla="*/ 321249 w 5678557"/>
              <a:gd name="connsiteY12" fmla="*/ 1391478 h 1924812"/>
              <a:gd name="connsiteX13" fmla="*/ 0 w 5678557"/>
              <a:gd name="connsiteY13" fmla="*/ 1154524 h 1924812"/>
              <a:gd name="connsiteX14" fmla="*/ 0 w 5678557"/>
              <a:gd name="connsiteY14" fmla="*/ 1154529 h 1924812"/>
              <a:gd name="connsiteX15" fmla="*/ 0 w 5678557"/>
              <a:gd name="connsiteY15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806660 h 1924812"/>
              <a:gd name="connsiteX5" fmla="*/ 5678557 w 5678557"/>
              <a:gd name="connsiteY5" fmla="*/ 1154529 h 1924812"/>
              <a:gd name="connsiteX6" fmla="*/ 5678557 w 5678557"/>
              <a:gd name="connsiteY6" fmla="*/ 1154524 h 1924812"/>
              <a:gd name="connsiteX7" fmla="*/ 5357308 w 5678557"/>
              <a:gd name="connsiteY7" fmla="*/ 1391478 h 1924812"/>
              <a:gd name="connsiteX8" fmla="*/ 3038572 w 5678557"/>
              <a:gd name="connsiteY8" fmla="*/ 1393069 h 1924812"/>
              <a:gd name="connsiteX9" fmla="*/ 3200179 w 5678557"/>
              <a:gd name="connsiteY9" fmla="*/ 1924812 h 1924812"/>
              <a:gd name="connsiteX10" fmla="*/ 2603031 w 5678557"/>
              <a:gd name="connsiteY10" fmla="*/ 1393069 h 1924812"/>
              <a:gd name="connsiteX11" fmla="*/ 321249 w 5678557"/>
              <a:gd name="connsiteY11" fmla="*/ 1391478 h 1924812"/>
              <a:gd name="connsiteX12" fmla="*/ 0 w 5678557"/>
              <a:gd name="connsiteY12" fmla="*/ 1154524 h 1924812"/>
              <a:gd name="connsiteX13" fmla="*/ 0 w 5678557"/>
              <a:gd name="connsiteY13" fmla="*/ 1154529 h 1924812"/>
              <a:gd name="connsiteX14" fmla="*/ 0 w 5678557"/>
              <a:gd name="connsiteY14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54529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21249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87965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4991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57308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15765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924812"/>
              <a:gd name="connsiteX1" fmla="*/ 355870 w 5678557"/>
              <a:gd name="connsiteY1" fmla="*/ 1990 h 1924812"/>
              <a:gd name="connsiteX2" fmla="*/ 5347383 w 5678557"/>
              <a:gd name="connsiteY2" fmla="*/ 0 h 1924812"/>
              <a:gd name="connsiteX3" fmla="*/ 5678557 w 5678557"/>
              <a:gd name="connsiteY3" fmla="*/ 226882 h 1924812"/>
              <a:gd name="connsiteX4" fmla="*/ 5678557 w 5678557"/>
              <a:gd name="connsiteY4" fmla="*/ 1154529 h 1924812"/>
              <a:gd name="connsiteX5" fmla="*/ 5678557 w 5678557"/>
              <a:gd name="connsiteY5" fmla="*/ 1154524 h 1924812"/>
              <a:gd name="connsiteX6" fmla="*/ 5329613 w 5678557"/>
              <a:gd name="connsiteY6" fmla="*/ 1391478 h 1924812"/>
              <a:gd name="connsiteX7" fmla="*/ 3038572 w 5678557"/>
              <a:gd name="connsiteY7" fmla="*/ 1393069 h 1924812"/>
              <a:gd name="connsiteX8" fmla="*/ 3200179 w 5678557"/>
              <a:gd name="connsiteY8" fmla="*/ 1924812 h 1924812"/>
              <a:gd name="connsiteX9" fmla="*/ 2603031 w 5678557"/>
              <a:gd name="connsiteY9" fmla="*/ 1393069 h 1924812"/>
              <a:gd name="connsiteX10" fmla="*/ 376641 w 5678557"/>
              <a:gd name="connsiteY10" fmla="*/ 1391478 h 1924812"/>
              <a:gd name="connsiteX11" fmla="*/ 0 w 5678557"/>
              <a:gd name="connsiteY11" fmla="*/ 1154524 h 1924812"/>
              <a:gd name="connsiteX12" fmla="*/ 0 w 5678557"/>
              <a:gd name="connsiteY12" fmla="*/ 1161555 h 1924812"/>
              <a:gd name="connsiteX13" fmla="*/ 0 w 5678557"/>
              <a:gd name="connsiteY13" fmla="*/ 226882 h 1924812"/>
              <a:gd name="connsiteX0" fmla="*/ 0 w 5678557"/>
              <a:gd name="connsiteY0" fmla="*/ 226882 h 1793968"/>
              <a:gd name="connsiteX1" fmla="*/ 355870 w 5678557"/>
              <a:gd name="connsiteY1" fmla="*/ 1990 h 1793968"/>
              <a:gd name="connsiteX2" fmla="*/ 5347383 w 5678557"/>
              <a:gd name="connsiteY2" fmla="*/ 0 h 1793968"/>
              <a:gd name="connsiteX3" fmla="*/ 5678557 w 5678557"/>
              <a:gd name="connsiteY3" fmla="*/ 226882 h 1793968"/>
              <a:gd name="connsiteX4" fmla="*/ 5678557 w 5678557"/>
              <a:gd name="connsiteY4" fmla="*/ 1154529 h 1793968"/>
              <a:gd name="connsiteX5" fmla="*/ 5678557 w 5678557"/>
              <a:gd name="connsiteY5" fmla="*/ 1154524 h 1793968"/>
              <a:gd name="connsiteX6" fmla="*/ 5329613 w 5678557"/>
              <a:gd name="connsiteY6" fmla="*/ 1391478 h 1793968"/>
              <a:gd name="connsiteX7" fmla="*/ 3038572 w 5678557"/>
              <a:gd name="connsiteY7" fmla="*/ 1393069 h 1793968"/>
              <a:gd name="connsiteX8" fmla="*/ 3122830 w 5678557"/>
              <a:gd name="connsiteY8" fmla="*/ 1793968 h 1793968"/>
              <a:gd name="connsiteX9" fmla="*/ 2603031 w 5678557"/>
              <a:gd name="connsiteY9" fmla="*/ 1393069 h 1793968"/>
              <a:gd name="connsiteX10" fmla="*/ 376641 w 5678557"/>
              <a:gd name="connsiteY10" fmla="*/ 1391478 h 1793968"/>
              <a:gd name="connsiteX11" fmla="*/ 0 w 5678557"/>
              <a:gd name="connsiteY11" fmla="*/ 1154524 h 1793968"/>
              <a:gd name="connsiteX12" fmla="*/ 0 w 5678557"/>
              <a:gd name="connsiteY12" fmla="*/ 1161555 h 1793968"/>
              <a:gd name="connsiteX13" fmla="*/ 0 w 5678557"/>
              <a:gd name="connsiteY13" fmla="*/ 226882 h 179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78557" h="1793968">
                <a:moveTo>
                  <a:pt x="0" y="226882"/>
                </a:moveTo>
                <a:cubicBezTo>
                  <a:pt x="0" y="98797"/>
                  <a:pt x="110078" y="5503"/>
                  <a:pt x="355870" y="1990"/>
                </a:cubicBezTo>
                <a:lnTo>
                  <a:pt x="5347383" y="0"/>
                </a:lnTo>
                <a:cubicBezTo>
                  <a:pt x="5475468" y="0"/>
                  <a:pt x="5678557" y="53128"/>
                  <a:pt x="5678557" y="226882"/>
                </a:cubicBezTo>
                <a:lnTo>
                  <a:pt x="5678557" y="1154529"/>
                </a:lnTo>
                <a:lnTo>
                  <a:pt x="5678557" y="1154524"/>
                </a:lnTo>
                <a:cubicBezTo>
                  <a:pt x="5678557" y="1328278"/>
                  <a:pt x="5457698" y="1391478"/>
                  <a:pt x="5329613" y="1391478"/>
                </a:cubicBezTo>
                <a:lnTo>
                  <a:pt x="3038572" y="1393069"/>
                </a:lnTo>
                <a:lnTo>
                  <a:pt x="3122830" y="1793968"/>
                </a:lnTo>
                <a:lnTo>
                  <a:pt x="2603031" y="1393069"/>
                </a:lnTo>
                <a:lnTo>
                  <a:pt x="376641" y="1391478"/>
                </a:lnTo>
                <a:cubicBezTo>
                  <a:pt x="103154" y="1387965"/>
                  <a:pt x="0" y="1282609"/>
                  <a:pt x="0" y="1154524"/>
                </a:cubicBezTo>
                <a:lnTo>
                  <a:pt x="0" y="1161555"/>
                </a:lnTo>
                <a:lnTo>
                  <a:pt x="0" y="226882"/>
                </a:lnTo>
                <a:close/>
              </a:path>
            </a:pathLst>
          </a:custGeom>
          <a:solidFill>
            <a:srgbClr val="5AB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r>
              <a:rPr lang="en-US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...the freezer is like 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pressing </a:t>
            </a:r>
            <a:r>
              <a:rPr lang="en-US" i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pause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on food</a:t>
            </a:r>
            <a:r>
              <a:rPr lang="en-US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...</a:t>
            </a:r>
          </a:p>
          <a:p>
            <a:pPr>
              <a:spcAft>
                <a:spcPts val="25"/>
              </a:spcAft>
            </a:pPr>
            <a:endParaRPr lang="en-US" dirty="0" smtClean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ounded Rectangular Callout 4"/>
          <p:cNvSpPr>
            <a:spLocks noChangeAspect="1"/>
          </p:cNvSpPr>
          <p:nvPr/>
        </p:nvSpPr>
        <p:spPr>
          <a:xfrm>
            <a:off x="452981" y="5016039"/>
            <a:ext cx="3106647" cy="1471511"/>
          </a:xfrm>
          <a:custGeom>
            <a:avLst/>
            <a:gdLst>
              <a:gd name="connsiteX0" fmla="*/ 0 w 5678557"/>
              <a:gd name="connsiteY0" fmla="*/ 231918 h 1391478"/>
              <a:gd name="connsiteX1" fmla="*/ 231918 w 5678557"/>
              <a:gd name="connsiteY1" fmla="*/ 0 h 1391478"/>
              <a:gd name="connsiteX2" fmla="*/ 946426 w 5678557"/>
              <a:gd name="connsiteY2" fmla="*/ 0 h 1391478"/>
              <a:gd name="connsiteX3" fmla="*/ 946426 w 5678557"/>
              <a:gd name="connsiteY3" fmla="*/ 0 h 1391478"/>
              <a:gd name="connsiteX4" fmla="*/ 2366065 w 5678557"/>
              <a:gd name="connsiteY4" fmla="*/ 0 h 1391478"/>
              <a:gd name="connsiteX5" fmla="*/ 5446639 w 5678557"/>
              <a:gd name="connsiteY5" fmla="*/ 0 h 1391478"/>
              <a:gd name="connsiteX6" fmla="*/ 5678557 w 5678557"/>
              <a:gd name="connsiteY6" fmla="*/ 231918 h 1391478"/>
              <a:gd name="connsiteX7" fmla="*/ 5678557 w 5678557"/>
              <a:gd name="connsiteY7" fmla="*/ 811696 h 1391478"/>
              <a:gd name="connsiteX8" fmla="*/ 5678557 w 5678557"/>
              <a:gd name="connsiteY8" fmla="*/ 811696 h 1391478"/>
              <a:gd name="connsiteX9" fmla="*/ 5678557 w 5678557"/>
              <a:gd name="connsiteY9" fmla="*/ 1159565 h 1391478"/>
              <a:gd name="connsiteX10" fmla="*/ 5678557 w 5678557"/>
              <a:gd name="connsiteY10" fmla="*/ 1159560 h 1391478"/>
              <a:gd name="connsiteX11" fmla="*/ 5446639 w 5678557"/>
              <a:gd name="connsiteY11" fmla="*/ 1391478 h 1391478"/>
              <a:gd name="connsiteX12" fmla="*/ 2366065 w 5678557"/>
              <a:gd name="connsiteY12" fmla="*/ 1391478 h 1391478"/>
              <a:gd name="connsiteX13" fmla="*/ 2577327 w 5678557"/>
              <a:gd name="connsiteY13" fmla="*/ 1737692 h 1391478"/>
              <a:gd name="connsiteX14" fmla="*/ 946426 w 5678557"/>
              <a:gd name="connsiteY14" fmla="*/ 1391478 h 1391478"/>
              <a:gd name="connsiteX15" fmla="*/ 231918 w 5678557"/>
              <a:gd name="connsiteY15" fmla="*/ 1391478 h 1391478"/>
              <a:gd name="connsiteX16" fmla="*/ 0 w 5678557"/>
              <a:gd name="connsiteY16" fmla="*/ 1159560 h 1391478"/>
              <a:gd name="connsiteX17" fmla="*/ 0 w 5678557"/>
              <a:gd name="connsiteY17" fmla="*/ 1159565 h 1391478"/>
              <a:gd name="connsiteX18" fmla="*/ 0 w 5678557"/>
              <a:gd name="connsiteY18" fmla="*/ 811696 h 1391478"/>
              <a:gd name="connsiteX19" fmla="*/ 0 w 5678557"/>
              <a:gd name="connsiteY19" fmla="*/ 811696 h 1391478"/>
              <a:gd name="connsiteX20" fmla="*/ 0 w 5678557"/>
              <a:gd name="connsiteY20" fmla="*/ 231918 h 1391478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366065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737692"/>
              <a:gd name="connsiteX1" fmla="*/ 231918 w 5678557"/>
              <a:gd name="connsiteY1" fmla="*/ 0 h 1737692"/>
              <a:gd name="connsiteX2" fmla="*/ 946426 w 5678557"/>
              <a:gd name="connsiteY2" fmla="*/ 0 h 1737692"/>
              <a:gd name="connsiteX3" fmla="*/ 946426 w 5678557"/>
              <a:gd name="connsiteY3" fmla="*/ 0 h 1737692"/>
              <a:gd name="connsiteX4" fmla="*/ 2366065 w 5678557"/>
              <a:gd name="connsiteY4" fmla="*/ 0 h 1737692"/>
              <a:gd name="connsiteX5" fmla="*/ 5446639 w 5678557"/>
              <a:gd name="connsiteY5" fmla="*/ 0 h 1737692"/>
              <a:gd name="connsiteX6" fmla="*/ 5678557 w 5678557"/>
              <a:gd name="connsiteY6" fmla="*/ 231918 h 1737692"/>
              <a:gd name="connsiteX7" fmla="*/ 5678557 w 5678557"/>
              <a:gd name="connsiteY7" fmla="*/ 811696 h 1737692"/>
              <a:gd name="connsiteX8" fmla="*/ 5678557 w 5678557"/>
              <a:gd name="connsiteY8" fmla="*/ 811696 h 1737692"/>
              <a:gd name="connsiteX9" fmla="*/ 5678557 w 5678557"/>
              <a:gd name="connsiteY9" fmla="*/ 1159565 h 1737692"/>
              <a:gd name="connsiteX10" fmla="*/ 5678557 w 5678557"/>
              <a:gd name="connsiteY10" fmla="*/ 1159560 h 1737692"/>
              <a:gd name="connsiteX11" fmla="*/ 5446639 w 5678557"/>
              <a:gd name="connsiteY11" fmla="*/ 1391478 h 1737692"/>
              <a:gd name="connsiteX12" fmla="*/ 2723874 w 5678557"/>
              <a:gd name="connsiteY12" fmla="*/ 1391478 h 1737692"/>
              <a:gd name="connsiteX13" fmla="*/ 2577327 w 5678557"/>
              <a:gd name="connsiteY13" fmla="*/ 1737692 h 1737692"/>
              <a:gd name="connsiteX14" fmla="*/ 2238513 w 5678557"/>
              <a:gd name="connsiteY14" fmla="*/ 1391478 h 1737692"/>
              <a:gd name="connsiteX15" fmla="*/ 231918 w 5678557"/>
              <a:gd name="connsiteY15" fmla="*/ 1391478 h 1737692"/>
              <a:gd name="connsiteX16" fmla="*/ 0 w 5678557"/>
              <a:gd name="connsiteY16" fmla="*/ 1159560 h 1737692"/>
              <a:gd name="connsiteX17" fmla="*/ 0 w 5678557"/>
              <a:gd name="connsiteY17" fmla="*/ 1159565 h 1737692"/>
              <a:gd name="connsiteX18" fmla="*/ 0 w 5678557"/>
              <a:gd name="connsiteY18" fmla="*/ 811696 h 1737692"/>
              <a:gd name="connsiteX19" fmla="*/ 0 w 5678557"/>
              <a:gd name="connsiteY19" fmla="*/ 811696 h 1737692"/>
              <a:gd name="connsiteX20" fmla="*/ 0 w 5678557"/>
              <a:gd name="connsiteY20" fmla="*/ 231918 h 1737692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238513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723874 w 5678557"/>
              <a:gd name="connsiteY12" fmla="*/ 1391478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896718"/>
              <a:gd name="connsiteX1" fmla="*/ 231918 w 5678557"/>
              <a:gd name="connsiteY1" fmla="*/ 0 h 1896718"/>
              <a:gd name="connsiteX2" fmla="*/ 946426 w 5678557"/>
              <a:gd name="connsiteY2" fmla="*/ 0 h 1896718"/>
              <a:gd name="connsiteX3" fmla="*/ 946426 w 5678557"/>
              <a:gd name="connsiteY3" fmla="*/ 0 h 1896718"/>
              <a:gd name="connsiteX4" fmla="*/ 2366065 w 5678557"/>
              <a:gd name="connsiteY4" fmla="*/ 0 h 1896718"/>
              <a:gd name="connsiteX5" fmla="*/ 5446639 w 5678557"/>
              <a:gd name="connsiteY5" fmla="*/ 0 h 1896718"/>
              <a:gd name="connsiteX6" fmla="*/ 5678557 w 5678557"/>
              <a:gd name="connsiteY6" fmla="*/ 231918 h 1896718"/>
              <a:gd name="connsiteX7" fmla="*/ 5678557 w 5678557"/>
              <a:gd name="connsiteY7" fmla="*/ 811696 h 1896718"/>
              <a:gd name="connsiteX8" fmla="*/ 5678557 w 5678557"/>
              <a:gd name="connsiteY8" fmla="*/ 811696 h 1896718"/>
              <a:gd name="connsiteX9" fmla="*/ 5678557 w 5678557"/>
              <a:gd name="connsiteY9" fmla="*/ 1159565 h 1896718"/>
              <a:gd name="connsiteX10" fmla="*/ 5678557 w 5678557"/>
              <a:gd name="connsiteY10" fmla="*/ 1159560 h 1896718"/>
              <a:gd name="connsiteX11" fmla="*/ 5446639 w 5678557"/>
              <a:gd name="connsiteY11" fmla="*/ 1391478 h 1896718"/>
              <a:gd name="connsiteX12" fmla="*/ 2849769 w 5678557"/>
              <a:gd name="connsiteY12" fmla="*/ 1398105 h 1896718"/>
              <a:gd name="connsiteX13" fmla="*/ 2888753 w 5678557"/>
              <a:gd name="connsiteY13" fmla="*/ 1896718 h 1896718"/>
              <a:gd name="connsiteX14" fmla="*/ 2397539 w 5678557"/>
              <a:gd name="connsiteY14" fmla="*/ 1391478 h 1896718"/>
              <a:gd name="connsiteX15" fmla="*/ 231918 w 5678557"/>
              <a:gd name="connsiteY15" fmla="*/ 1391478 h 1896718"/>
              <a:gd name="connsiteX16" fmla="*/ 0 w 5678557"/>
              <a:gd name="connsiteY16" fmla="*/ 1159560 h 1896718"/>
              <a:gd name="connsiteX17" fmla="*/ 0 w 5678557"/>
              <a:gd name="connsiteY17" fmla="*/ 1159565 h 1896718"/>
              <a:gd name="connsiteX18" fmla="*/ 0 w 5678557"/>
              <a:gd name="connsiteY18" fmla="*/ 811696 h 1896718"/>
              <a:gd name="connsiteX19" fmla="*/ 0 w 5678557"/>
              <a:gd name="connsiteY19" fmla="*/ 811696 h 1896718"/>
              <a:gd name="connsiteX20" fmla="*/ 0 w 5678557"/>
              <a:gd name="connsiteY20" fmla="*/ 231918 h 1896718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397539 w 5678557"/>
              <a:gd name="connsiteY14" fmla="*/ 1391478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2849769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16596"/>
              <a:gd name="connsiteX1" fmla="*/ 231918 w 5678557"/>
              <a:gd name="connsiteY1" fmla="*/ 0 h 1916596"/>
              <a:gd name="connsiteX2" fmla="*/ 946426 w 5678557"/>
              <a:gd name="connsiteY2" fmla="*/ 0 h 1916596"/>
              <a:gd name="connsiteX3" fmla="*/ 946426 w 5678557"/>
              <a:gd name="connsiteY3" fmla="*/ 0 h 1916596"/>
              <a:gd name="connsiteX4" fmla="*/ 2366065 w 5678557"/>
              <a:gd name="connsiteY4" fmla="*/ 0 h 1916596"/>
              <a:gd name="connsiteX5" fmla="*/ 5446639 w 5678557"/>
              <a:gd name="connsiteY5" fmla="*/ 0 h 1916596"/>
              <a:gd name="connsiteX6" fmla="*/ 5678557 w 5678557"/>
              <a:gd name="connsiteY6" fmla="*/ 231918 h 1916596"/>
              <a:gd name="connsiteX7" fmla="*/ 5678557 w 5678557"/>
              <a:gd name="connsiteY7" fmla="*/ 811696 h 1916596"/>
              <a:gd name="connsiteX8" fmla="*/ 5678557 w 5678557"/>
              <a:gd name="connsiteY8" fmla="*/ 811696 h 1916596"/>
              <a:gd name="connsiteX9" fmla="*/ 5678557 w 5678557"/>
              <a:gd name="connsiteY9" fmla="*/ 1159565 h 1916596"/>
              <a:gd name="connsiteX10" fmla="*/ 5678557 w 5678557"/>
              <a:gd name="connsiteY10" fmla="*/ 1159560 h 1916596"/>
              <a:gd name="connsiteX11" fmla="*/ 5446639 w 5678557"/>
              <a:gd name="connsiteY11" fmla="*/ 1391478 h 1916596"/>
              <a:gd name="connsiteX12" fmla="*/ 3008796 w 5678557"/>
              <a:gd name="connsiteY12" fmla="*/ 1398105 h 1916596"/>
              <a:gd name="connsiteX13" fmla="*/ 3047779 w 5678557"/>
              <a:gd name="connsiteY13" fmla="*/ 1916596 h 1916596"/>
              <a:gd name="connsiteX14" fmla="*/ 2622826 w 5678557"/>
              <a:gd name="connsiteY14" fmla="*/ 1404731 h 1916596"/>
              <a:gd name="connsiteX15" fmla="*/ 231918 w 5678557"/>
              <a:gd name="connsiteY15" fmla="*/ 1391478 h 1916596"/>
              <a:gd name="connsiteX16" fmla="*/ 0 w 5678557"/>
              <a:gd name="connsiteY16" fmla="*/ 1159560 h 1916596"/>
              <a:gd name="connsiteX17" fmla="*/ 0 w 5678557"/>
              <a:gd name="connsiteY17" fmla="*/ 1159565 h 1916596"/>
              <a:gd name="connsiteX18" fmla="*/ 0 w 5678557"/>
              <a:gd name="connsiteY18" fmla="*/ 811696 h 1916596"/>
              <a:gd name="connsiteX19" fmla="*/ 0 w 5678557"/>
              <a:gd name="connsiteY19" fmla="*/ 811696 h 1916596"/>
              <a:gd name="connsiteX20" fmla="*/ 0 w 5678557"/>
              <a:gd name="connsiteY20" fmla="*/ 231918 h 1916596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22826 w 5678557"/>
              <a:gd name="connsiteY14" fmla="*/ 1404731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366065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946426 w 5678557"/>
              <a:gd name="connsiteY3" fmla="*/ 0 h 1929848"/>
              <a:gd name="connsiteX4" fmla="*/ 2982663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2201644 w 5678557"/>
              <a:gd name="connsiteY3" fmla="*/ 8817 h 1929848"/>
              <a:gd name="connsiteX4" fmla="*/ 2982663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31918 h 1929848"/>
              <a:gd name="connsiteX1" fmla="*/ 231918 w 5678557"/>
              <a:gd name="connsiteY1" fmla="*/ 0 h 1929848"/>
              <a:gd name="connsiteX2" fmla="*/ 946426 w 5678557"/>
              <a:gd name="connsiteY2" fmla="*/ 0 h 1929848"/>
              <a:gd name="connsiteX3" fmla="*/ 2201644 w 5678557"/>
              <a:gd name="connsiteY3" fmla="*/ 8817 h 1929848"/>
              <a:gd name="connsiteX4" fmla="*/ 2982663 w 5678557"/>
              <a:gd name="connsiteY4" fmla="*/ 0 h 1929848"/>
              <a:gd name="connsiteX5" fmla="*/ 5446639 w 5678557"/>
              <a:gd name="connsiteY5" fmla="*/ 0 h 1929848"/>
              <a:gd name="connsiteX6" fmla="*/ 5678557 w 5678557"/>
              <a:gd name="connsiteY6" fmla="*/ 231918 h 1929848"/>
              <a:gd name="connsiteX7" fmla="*/ 5678557 w 5678557"/>
              <a:gd name="connsiteY7" fmla="*/ 811696 h 1929848"/>
              <a:gd name="connsiteX8" fmla="*/ 5678557 w 5678557"/>
              <a:gd name="connsiteY8" fmla="*/ 811696 h 1929848"/>
              <a:gd name="connsiteX9" fmla="*/ 5678557 w 5678557"/>
              <a:gd name="connsiteY9" fmla="*/ 1159565 h 1929848"/>
              <a:gd name="connsiteX10" fmla="*/ 5678557 w 5678557"/>
              <a:gd name="connsiteY10" fmla="*/ 1159560 h 1929848"/>
              <a:gd name="connsiteX11" fmla="*/ 5446639 w 5678557"/>
              <a:gd name="connsiteY11" fmla="*/ 1391478 h 1929848"/>
              <a:gd name="connsiteX12" fmla="*/ 3008796 w 5678557"/>
              <a:gd name="connsiteY12" fmla="*/ 1398105 h 1929848"/>
              <a:gd name="connsiteX13" fmla="*/ 3200179 w 5678557"/>
              <a:gd name="connsiteY13" fmla="*/ 1929848 h 1929848"/>
              <a:gd name="connsiteX14" fmla="*/ 2662583 w 5678557"/>
              <a:gd name="connsiteY14" fmla="*/ 1398105 h 1929848"/>
              <a:gd name="connsiteX15" fmla="*/ 231918 w 5678557"/>
              <a:gd name="connsiteY15" fmla="*/ 1391478 h 1929848"/>
              <a:gd name="connsiteX16" fmla="*/ 0 w 5678557"/>
              <a:gd name="connsiteY16" fmla="*/ 1159560 h 1929848"/>
              <a:gd name="connsiteX17" fmla="*/ 0 w 5678557"/>
              <a:gd name="connsiteY17" fmla="*/ 1159565 h 1929848"/>
              <a:gd name="connsiteX18" fmla="*/ 0 w 5678557"/>
              <a:gd name="connsiteY18" fmla="*/ 811696 h 1929848"/>
              <a:gd name="connsiteX19" fmla="*/ 0 w 5678557"/>
              <a:gd name="connsiteY19" fmla="*/ 811696 h 1929848"/>
              <a:gd name="connsiteX20" fmla="*/ 0 w 5678557"/>
              <a:gd name="connsiteY20" fmla="*/ 231918 h 1929848"/>
              <a:gd name="connsiteX0" fmla="*/ 0 w 5678557"/>
              <a:gd name="connsiteY0" fmla="*/ 240736 h 1938666"/>
              <a:gd name="connsiteX1" fmla="*/ 231918 w 5678557"/>
              <a:gd name="connsiteY1" fmla="*/ 8818 h 1938666"/>
              <a:gd name="connsiteX2" fmla="*/ 946426 w 5678557"/>
              <a:gd name="connsiteY2" fmla="*/ 8818 h 1938666"/>
              <a:gd name="connsiteX3" fmla="*/ 2653083 w 5678557"/>
              <a:gd name="connsiteY3" fmla="*/ 0 h 1938666"/>
              <a:gd name="connsiteX4" fmla="*/ 2982663 w 5678557"/>
              <a:gd name="connsiteY4" fmla="*/ 8818 h 1938666"/>
              <a:gd name="connsiteX5" fmla="*/ 5446639 w 5678557"/>
              <a:gd name="connsiteY5" fmla="*/ 8818 h 1938666"/>
              <a:gd name="connsiteX6" fmla="*/ 5678557 w 5678557"/>
              <a:gd name="connsiteY6" fmla="*/ 240736 h 1938666"/>
              <a:gd name="connsiteX7" fmla="*/ 5678557 w 5678557"/>
              <a:gd name="connsiteY7" fmla="*/ 820514 h 1938666"/>
              <a:gd name="connsiteX8" fmla="*/ 5678557 w 5678557"/>
              <a:gd name="connsiteY8" fmla="*/ 820514 h 1938666"/>
              <a:gd name="connsiteX9" fmla="*/ 5678557 w 5678557"/>
              <a:gd name="connsiteY9" fmla="*/ 1168383 h 1938666"/>
              <a:gd name="connsiteX10" fmla="*/ 5678557 w 5678557"/>
              <a:gd name="connsiteY10" fmla="*/ 1168378 h 1938666"/>
              <a:gd name="connsiteX11" fmla="*/ 5446639 w 5678557"/>
              <a:gd name="connsiteY11" fmla="*/ 1400296 h 1938666"/>
              <a:gd name="connsiteX12" fmla="*/ 3008796 w 5678557"/>
              <a:gd name="connsiteY12" fmla="*/ 1406923 h 1938666"/>
              <a:gd name="connsiteX13" fmla="*/ 3200179 w 5678557"/>
              <a:gd name="connsiteY13" fmla="*/ 1938666 h 1938666"/>
              <a:gd name="connsiteX14" fmla="*/ 2662583 w 5678557"/>
              <a:gd name="connsiteY14" fmla="*/ 1406923 h 1938666"/>
              <a:gd name="connsiteX15" fmla="*/ 231918 w 5678557"/>
              <a:gd name="connsiteY15" fmla="*/ 1400296 h 1938666"/>
              <a:gd name="connsiteX16" fmla="*/ 0 w 5678557"/>
              <a:gd name="connsiteY16" fmla="*/ 1168378 h 1938666"/>
              <a:gd name="connsiteX17" fmla="*/ 0 w 5678557"/>
              <a:gd name="connsiteY17" fmla="*/ 1168383 h 1938666"/>
              <a:gd name="connsiteX18" fmla="*/ 0 w 5678557"/>
              <a:gd name="connsiteY18" fmla="*/ 820514 h 1938666"/>
              <a:gd name="connsiteX19" fmla="*/ 0 w 5678557"/>
              <a:gd name="connsiteY19" fmla="*/ 820514 h 1938666"/>
              <a:gd name="connsiteX20" fmla="*/ 0 w 5678557"/>
              <a:gd name="connsiteY20" fmla="*/ 240736 h 1938666"/>
              <a:gd name="connsiteX0" fmla="*/ 0 w 5678557"/>
              <a:gd name="connsiteY0" fmla="*/ 231919 h 1929849"/>
              <a:gd name="connsiteX1" fmla="*/ 231918 w 5678557"/>
              <a:gd name="connsiteY1" fmla="*/ 1 h 1929849"/>
              <a:gd name="connsiteX2" fmla="*/ 946426 w 5678557"/>
              <a:gd name="connsiteY2" fmla="*/ 1 h 1929849"/>
              <a:gd name="connsiteX3" fmla="*/ 2653083 w 5678557"/>
              <a:gd name="connsiteY3" fmla="*/ 0 h 1929849"/>
              <a:gd name="connsiteX4" fmla="*/ 2982663 w 5678557"/>
              <a:gd name="connsiteY4" fmla="*/ 1 h 1929849"/>
              <a:gd name="connsiteX5" fmla="*/ 5446639 w 5678557"/>
              <a:gd name="connsiteY5" fmla="*/ 1 h 1929849"/>
              <a:gd name="connsiteX6" fmla="*/ 5678557 w 5678557"/>
              <a:gd name="connsiteY6" fmla="*/ 231919 h 1929849"/>
              <a:gd name="connsiteX7" fmla="*/ 5678557 w 5678557"/>
              <a:gd name="connsiteY7" fmla="*/ 811697 h 1929849"/>
              <a:gd name="connsiteX8" fmla="*/ 5678557 w 5678557"/>
              <a:gd name="connsiteY8" fmla="*/ 811697 h 1929849"/>
              <a:gd name="connsiteX9" fmla="*/ 5678557 w 5678557"/>
              <a:gd name="connsiteY9" fmla="*/ 1159566 h 1929849"/>
              <a:gd name="connsiteX10" fmla="*/ 5678557 w 5678557"/>
              <a:gd name="connsiteY10" fmla="*/ 1159561 h 1929849"/>
              <a:gd name="connsiteX11" fmla="*/ 5446639 w 5678557"/>
              <a:gd name="connsiteY11" fmla="*/ 1391479 h 1929849"/>
              <a:gd name="connsiteX12" fmla="*/ 3008796 w 5678557"/>
              <a:gd name="connsiteY12" fmla="*/ 1398106 h 1929849"/>
              <a:gd name="connsiteX13" fmla="*/ 3200179 w 5678557"/>
              <a:gd name="connsiteY13" fmla="*/ 1929849 h 1929849"/>
              <a:gd name="connsiteX14" fmla="*/ 2662583 w 5678557"/>
              <a:gd name="connsiteY14" fmla="*/ 1398106 h 1929849"/>
              <a:gd name="connsiteX15" fmla="*/ 231918 w 5678557"/>
              <a:gd name="connsiteY15" fmla="*/ 1391479 h 1929849"/>
              <a:gd name="connsiteX16" fmla="*/ 0 w 5678557"/>
              <a:gd name="connsiteY16" fmla="*/ 1159561 h 1929849"/>
              <a:gd name="connsiteX17" fmla="*/ 0 w 5678557"/>
              <a:gd name="connsiteY17" fmla="*/ 1159566 h 1929849"/>
              <a:gd name="connsiteX18" fmla="*/ 0 w 5678557"/>
              <a:gd name="connsiteY18" fmla="*/ 811697 h 1929849"/>
              <a:gd name="connsiteX19" fmla="*/ 0 w 5678557"/>
              <a:gd name="connsiteY19" fmla="*/ 811697 h 1929849"/>
              <a:gd name="connsiteX20" fmla="*/ 0 w 5678557"/>
              <a:gd name="connsiteY20" fmla="*/ 231919 h 1929849"/>
              <a:gd name="connsiteX0" fmla="*/ 0 w 5678557"/>
              <a:gd name="connsiteY0" fmla="*/ 699259 h 2397189"/>
              <a:gd name="connsiteX1" fmla="*/ 231918 w 5678557"/>
              <a:gd name="connsiteY1" fmla="*/ 467341 h 2397189"/>
              <a:gd name="connsiteX2" fmla="*/ 946426 w 5678557"/>
              <a:gd name="connsiteY2" fmla="*/ 467341 h 2397189"/>
              <a:gd name="connsiteX3" fmla="*/ 3291704 w 5678557"/>
              <a:gd name="connsiteY3" fmla="*/ 0 h 2397189"/>
              <a:gd name="connsiteX4" fmla="*/ 2982663 w 5678557"/>
              <a:gd name="connsiteY4" fmla="*/ 467341 h 2397189"/>
              <a:gd name="connsiteX5" fmla="*/ 5446639 w 5678557"/>
              <a:gd name="connsiteY5" fmla="*/ 467341 h 2397189"/>
              <a:gd name="connsiteX6" fmla="*/ 5678557 w 5678557"/>
              <a:gd name="connsiteY6" fmla="*/ 699259 h 2397189"/>
              <a:gd name="connsiteX7" fmla="*/ 5678557 w 5678557"/>
              <a:gd name="connsiteY7" fmla="*/ 1279037 h 2397189"/>
              <a:gd name="connsiteX8" fmla="*/ 5678557 w 5678557"/>
              <a:gd name="connsiteY8" fmla="*/ 1279037 h 2397189"/>
              <a:gd name="connsiteX9" fmla="*/ 5678557 w 5678557"/>
              <a:gd name="connsiteY9" fmla="*/ 1626906 h 2397189"/>
              <a:gd name="connsiteX10" fmla="*/ 5678557 w 5678557"/>
              <a:gd name="connsiteY10" fmla="*/ 1626901 h 2397189"/>
              <a:gd name="connsiteX11" fmla="*/ 5446639 w 5678557"/>
              <a:gd name="connsiteY11" fmla="*/ 1858819 h 2397189"/>
              <a:gd name="connsiteX12" fmla="*/ 3008796 w 5678557"/>
              <a:gd name="connsiteY12" fmla="*/ 1865446 h 2397189"/>
              <a:gd name="connsiteX13" fmla="*/ 3200179 w 5678557"/>
              <a:gd name="connsiteY13" fmla="*/ 2397189 h 2397189"/>
              <a:gd name="connsiteX14" fmla="*/ 2662583 w 5678557"/>
              <a:gd name="connsiteY14" fmla="*/ 1865446 h 2397189"/>
              <a:gd name="connsiteX15" fmla="*/ 231918 w 5678557"/>
              <a:gd name="connsiteY15" fmla="*/ 1858819 h 2397189"/>
              <a:gd name="connsiteX16" fmla="*/ 0 w 5678557"/>
              <a:gd name="connsiteY16" fmla="*/ 1626901 h 2397189"/>
              <a:gd name="connsiteX17" fmla="*/ 0 w 5678557"/>
              <a:gd name="connsiteY17" fmla="*/ 1626906 h 2397189"/>
              <a:gd name="connsiteX18" fmla="*/ 0 w 5678557"/>
              <a:gd name="connsiteY18" fmla="*/ 1279037 h 2397189"/>
              <a:gd name="connsiteX19" fmla="*/ 0 w 5678557"/>
              <a:gd name="connsiteY19" fmla="*/ 1279037 h 2397189"/>
              <a:gd name="connsiteX20" fmla="*/ 0 w 5678557"/>
              <a:gd name="connsiteY20" fmla="*/ 699259 h 2397189"/>
              <a:gd name="connsiteX0" fmla="*/ 0 w 5678557"/>
              <a:gd name="connsiteY0" fmla="*/ 699259 h 2397189"/>
              <a:gd name="connsiteX1" fmla="*/ 231918 w 5678557"/>
              <a:gd name="connsiteY1" fmla="*/ 467341 h 2397189"/>
              <a:gd name="connsiteX2" fmla="*/ 2642072 w 5678557"/>
              <a:gd name="connsiteY2" fmla="*/ 467341 h 2397189"/>
              <a:gd name="connsiteX3" fmla="*/ 3291704 w 5678557"/>
              <a:gd name="connsiteY3" fmla="*/ 0 h 2397189"/>
              <a:gd name="connsiteX4" fmla="*/ 2982663 w 5678557"/>
              <a:gd name="connsiteY4" fmla="*/ 467341 h 2397189"/>
              <a:gd name="connsiteX5" fmla="*/ 5446639 w 5678557"/>
              <a:gd name="connsiteY5" fmla="*/ 467341 h 2397189"/>
              <a:gd name="connsiteX6" fmla="*/ 5678557 w 5678557"/>
              <a:gd name="connsiteY6" fmla="*/ 699259 h 2397189"/>
              <a:gd name="connsiteX7" fmla="*/ 5678557 w 5678557"/>
              <a:gd name="connsiteY7" fmla="*/ 1279037 h 2397189"/>
              <a:gd name="connsiteX8" fmla="*/ 5678557 w 5678557"/>
              <a:gd name="connsiteY8" fmla="*/ 1279037 h 2397189"/>
              <a:gd name="connsiteX9" fmla="*/ 5678557 w 5678557"/>
              <a:gd name="connsiteY9" fmla="*/ 1626906 h 2397189"/>
              <a:gd name="connsiteX10" fmla="*/ 5678557 w 5678557"/>
              <a:gd name="connsiteY10" fmla="*/ 1626901 h 2397189"/>
              <a:gd name="connsiteX11" fmla="*/ 5446639 w 5678557"/>
              <a:gd name="connsiteY11" fmla="*/ 1858819 h 2397189"/>
              <a:gd name="connsiteX12" fmla="*/ 3008796 w 5678557"/>
              <a:gd name="connsiteY12" fmla="*/ 1865446 h 2397189"/>
              <a:gd name="connsiteX13" fmla="*/ 3200179 w 5678557"/>
              <a:gd name="connsiteY13" fmla="*/ 2397189 h 2397189"/>
              <a:gd name="connsiteX14" fmla="*/ 2662583 w 5678557"/>
              <a:gd name="connsiteY14" fmla="*/ 1865446 h 2397189"/>
              <a:gd name="connsiteX15" fmla="*/ 231918 w 5678557"/>
              <a:gd name="connsiteY15" fmla="*/ 1858819 h 2397189"/>
              <a:gd name="connsiteX16" fmla="*/ 0 w 5678557"/>
              <a:gd name="connsiteY16" fmla="*/ 1626901 h 2397189"/>
              <a:gd name="connsiteX17" fmla="*/ 0 w 5678557"/>
              <a:gd name="connsiteY17" fmla="*/ 1626906 h 2397189"/>
              <a:gd name="connsiteX18" fmla="*/ 0 w 5678557"/>
              <a:gd name="connsiteY18" fmla="*/ 1279037 h 2397189"/>
              <a:gd name="connsiteX19" fmla="*/ 0 w 5678557"/>
              <a:gd name="connsiteY19" fmla="*/ 1279037 h 2397189"/>
              <a:gd name="connsiteX20" fmla="*/ 0 w 5678557"/>
              <a:gd name="connsiteY20" fmla="*/ 699259 h 2397189"/>
              <a:gd name="connsiteX0" fmla="*/ 0 w 5678557"/>
              <a:gd name="connsiteY0" fmla="*/ 699259 h 1865445"/>
              <a:gd name="connsiteX1" fmla="*/ 231918 w 5678557"/>
              <a:gd name="connsiteY1" fmla="*/ 467341 h 1865445"/>
              <a:gd name="connsiteX2" fmla="*/ 2642072 w 5678557"/>
              <a:gd name="connsiteY2" fmla="*/ 467341 h 1865445"/>
              <a:gd name="connsiteX3" fmla="*/ 3291704 w 5678557"/>
              <a:gd name="connsiteY3" fmla="*/ 0 h 1865445"/>
              <a:gd name="connsiteX4" fmla="*/ 2982663 w 5678557"/>
              <a:gd name="connsiteY4" fmla="*/ 467341 h 1865445"/>
              <a:gd name="connsiteX5" fmla="*/ 5446639 w 5678557"/>
              <a:gd name="connsiteY5" fmla="*/ 467341 h 1865445"/>
              <a:gd name="connsiteX6" fmla="*/ 5678557 w 5678557"/>
              <a:gd name="connsiteY6" fmla="*/ 699259 h 1865445"/>
              <a:gd name="connsiteX7" fmla="*/ 5678557 w 5678557"/>
              <a:gd name="connsiteY7" fmla="*/ 1279037 h 1865445"/>
              <a:gd name="connsiteX8" fmla="*/ 5678557 w 5678557"/>
              <a:gd name="connsiteY8" fmla="*/ 1279037 h 1865445"/>
              <a:gd name="connsiteX9" fmla="*/ 5678557 w 5678557"/>
              <a:gd name="connsiteY9" fmla="*/ 1626906 h 1865445"/>
              <a:gd name="connsiteX10" fmla="*/ 5678557 w 5678557"/>
              <a:gd name="connsiteY10" fmla="*/ 1626901 h 1865445"/>
              <a:gd name="connsiteX11" fmla="*/ 5446639 w 5678557"/>
              <a:gd name="connsiteY11" fmla="*/ 1858819 h 1865445"/>
              <a:gd name="connsiteX12" fmla="*/ 3008796 w 5678557"/>
              <a:gd name="connsiteY12" fmla="*/ 1865446 h 1865445"/>
              <a:gd name="connsiteX13" fmla="*/ 2924913 w 5678557"/>
              <a:gd name="connsiteY13" fmla="*/ 1832854 h 1865445"/>
              <a:gd name="connsiteX14" fmla="*/ 2662583 w 5678557"/>
              <a:gd name="connsiteY14" fmla="*/ 1865446 h 1865445"/>
              <a:gd name="connsiteX15" fmla="*/ 231918 w 5678557"/>
              <a:gd name="connsiteY15" fmla="*/ 1858819 h 1865445"/>
              <a:gd name="connsiteX16" fmla="*/ 0 w 5678557"/>
              <a:gd name="connsiteY16" fmla="*/ 1626901 h 1865445"/>
              <a:gd name="connsiteX17" fmla="*/ 0 w 5678557"/>
              <a:gd name="connsiteY17" fmla="*/ 1626906 h 1865445"/>
              <a:gd name="connsiteX18" fmla="*/ 0 w 5678557"/>
              <a:gd name="connsiteY18" fmla="*/ 1279037 h 1865445"/>
              <a:gd name="connsiteX19" fmla="*/ 0 w 5678557"/>
              <a:gd name="connsiteY19" fmla="*/ 1279037 h 1865445"/>
              <a:gd name="connsiteX20" fmla="*/ 0 w 5678557"/>
              <a:gd name="connsiteY20" fmla="*/ 699259 h 1865445"/>
              <a:gd name="connsiteX0" fmla="*/ 0 w 5678557"/>
              <a:gd name="connsiteY0" fmla="*/ 699259 h 1865446"/>
              <a:gd name="connsiteX1" fmla="*/ 231918 w 5678557"/>
              <a:gd name="connsiteY1" fmla="*/ 467341 h 1865446"/>
              <a:gd name="connsiteX2" fmla="*/ 2642072 w 5678557"/>
              <a:gd name="connsiteY2" fmla="*/ 467341 h 1865446"/>
              <a:gd name="connsiteX3" fmla="*/ 3291704 w 5678557"/>
              <a:gd name="connsiteY3" fmla="*/ 0 h 1865446"/>
              <a:gd name="connsiteX4" fmla="*/ 2982663 w 5678557"/>
              <a:gd name="connsiteY4" fmla="*/ 467341 h 1865446"/>
              <a:gd name="connsiteX5" fmla="*/ 5446639 w 5678557"/>
              <a:gd name="connsiteY5" fmla="*/ 467341 h 1865446"/>
              <a:gd name="connsiteX6" fmla="*/ 5678557 w 5678557"/>
              <a:gd name="connsiteY6" fmla="*/ 699259 h 1865446"/>
              <a:gd name="connsiteX7" fmla="*/ 5678557 w 5678557"/>
              <a:gd name="connsiteY7" fmla="*/ 1279037 h 1865446"/>
              <a:gd name="connsiteX8" fmla="*/ 5678557 w 5678557"/>
              <a:gd name="connsiteY8" fmla="*/ 1279037 h 1865446"/>
              <a:gd name="connsiteX9" fmla="*/ 5678557 w 5678557"/>
              <a:gd name="connsiteY9" fmla="*/ 1626906 h 1865446"/>
              <a:gd name="connsiteX10" fmla="*/ 5678557 w 5678557"/>
              <a:gd name="connsiteY10" fmla="*/ 1626901 h 1865446"/>
              <a:gd name="connsiteX11" fmla="*/ 5446639 w 5678557"/>
              <a:gd name="connsiteY11" fmla="*/ 1858819 h 1865446"/>
              <a:gd name="connsiteX12" fmla="*/ 3008796 w 5678557"/>
              <a:gd name="connsiteY12" fmla="*/ 1865446 h 1865446"/>
              <a:gd name="connsiteX13" fmla="*/ 2924913 w 5678557"/>
              <a:gd name="connsiteY13" fmla="*/ 1859306 h 1865446"/>
              <a:gd name="connsiteX14" fmla="*/ 2662583 w 5678557"/>
              <a:gd name="connsiteY14" fmla="*/ 1865446 h 1865446"/>
              <a:gd name="connsiteX15" fmla="*/ 231918 w 5678557"/>
              <a:gd name="connsiteY15" fmla="*/ 1858819 h 1865446"/>
              <a:gd name="connsiteX16" fmla="*/ 0 w 5678557"/>
              <a:gd name="connsiteY16" fmla="*/ 1626901 h 1865446"/>
              <a:gd name="connsiteX17" fmla="*/ 0 w 5678557"/>
              <a:gd name="connsiteY17" fmla="*/ 1626906 h 1865446"/>
              <a:gd name="connsiteX18" fmla="*/ 0 w 5678557"/>
              <a:gd name="connsiteY18" fmla="*/ 1279037 h 1865446"/>
              <a:gd name="connsiteX19" fmla="*/ 0 w 5678557"/>
              <a:gd name="connsiteY19" fmla="*/ 1279037 h 1865446"/>
              <a:gd name="connsiteX20" fmla="*/ 0 w 5678557"/>
              <a:gd name="connsiteY20" fmla="*/ 699259 h 1865446"/>
              <a:gd name="connsiteX0" fmla="*/ 0 w 5678557"/>
              <a:gd name="connsiteY0" fmla="*/ 699259 h 1869805"/>
              <a:gd name="connsiteX1" fmla="*/ 231918 w 5678557"/>
              <a:gd name="connsiteY1" fmla="*/ 467341 h 1869805"/>
              <a:gd name="connsiteX2" fmla="*/ 2642072 w 5678557"/>
              <a:gd name="connsiteY2" fmla="*/ 467341 h 1869805"/>
              <a:gd name="connsiteX3" fmla="*/ 3291704 w 5678557"/>
              <a:gd name="connsiteY3" fmla="*/ 0 h 1869805"/>
              <a:gd name="connsiteX4" fmla="*/ 2982663 w 5678557"/>
              <a:gd name="connsiteY4" fmla="*/ 467341 h 1869805"/>
              <a:gd name="connsiteX5" fmla="*/ 5446639 w 5678557"/>
              <a:gd name="connsiteY5" fmla="*/ 467341 h 1869805"/>
              <a:gd name="connsiteX6" fmla="*/ 5678557 w 5678557"/>
              <a:gd name="connsiteY6" fmla="*/ 699259 h 1869805"/>
              <a:gd name="connsiteX7" fmla="*/ 5678557 w 5678557"/>
              <a:gd name="connsiteY7" fmla="*/ 1279037 h 1869805"/>
              <a:gd name="connsiteX8" fmla="*/ 5678557 w 5678557"/>
              <a:gd name="connsiteY8" fmla="*/ 1279037 h 1869805"/>
              <a:gd name="connsiteX9" fmla="*/ 5678557 w 5678557"/>
              <a:gd name="connsiteY9" fmla="*/ 1626906 h 1869805"/>
              <a:gd name="connsiteX10" fmla="*/ 5678557 w 5678557"/>
              <a:gd name="connsiteY10" fmla="*/ 1626901 h 1869805"/>
              <a:gd name="connsiteX11" fmla="*/ 5446639 w 5678557"/>
              <a:gd name="connsiteY11" fmla="*/ 1858819 h 1869805"/>
              <a:gd name="connsiteX12" fmla="*/ 3008796 w 5678557"/>
              <a:gd name="connsiteY12" fmla="*/ 1865446 h 1869805"/>
              <a:gd name="connsiteX13" fmla="*/ 2924913 w 5678557"/>
              <a:gd name="connsiteY13" fmla="*/ 1869805 h 1869805"/>
              <a:gd name="connsiteX14" fmla="*/ 2662583 w 5678557"/>
              <a:gd name="connsiteY14" fmla="*/ 1865446 h 1869805"/>
              <a:gd name="connsiteX15" fmla="*/ 231918 w 5678557"/>
              <a:gd name="connsiteY15" fmla="*/ 1858819 h 1869805"/>
              <a:gd name="connsiteX16" fmla="*/ 0 w 5678557"/>
              <a:gd name="connsiteY16" fmla="*/ 1626901 h 1869805"/>
              <a:gd name="connsiteX17" fmla="*/ 0 w 5678557"/>
              <a:gd name="connsiteY17" fmla="*/ 1626906 h 1869805"/>
              <a:gd name="connsiteX18" fmla="*/ 0 w 5678557"/>
              <a:gd name="connsiteY18" fmla="*/ 1279037 h 1869805"/>
              <a:gd name="connsiteX19" fmla="*/ 0 w 5678557"/>
              <a:gd name="connsiteY19" fmla="*/ 1279037 h 1869805"/>
              <a:gd name="connsiteX20" fmla="*/ 0 w 5678557"/>
              <a:gd name="connsiteY20" fmla="*/ 699259 h 1869805"/>
              <a:gd name="connsiteX0" fmla="*/ 0 w 5678557"/>
              <a:gd name="connsiteY0" fmla="*/ 699259 h 1865446"/>
              <a:gd name="connsiteX1" fmla="*/ 231918 w 5678557"/>
              <a:gd name="connsiteY1" fmla="*/ 467341 h 1865446"/>
              <a:gd name="connsiteX2" fmla="*/ 2642072 w 5678557"/>
              <a:gd name="connsiteY2" fmla="*/ 467341 h 1865446"/>
              <a:gd name="connsiteX3" fmla="*/ 3291704 w 5678557"/>
              <a:gd name="connsiteY3" fmla="*/ 0 h 1865446"/>
              <a:gd name="connsiteX4" fmla="*/ 2982663 w 5678557"/>
              <a:gd name="connsiteY4" fmla="*/ 467341 h 1865446"/>
              <a:gd name="connsiteX5" fmla="*/ 5446639 w 5678557"/>
              <a:gd name="connsiteY5" fmla="*/ 467341 h 1865446"/>
              <a:gd name="connsiteX6" fmla="*/ 5678557 w 5678557"/>
              <a:gd name="connsiteY6" fmla="*/ 699259 h 1865446"/>
              <a:gd name="connsiteX7" fmla="*/ 5678557 w 5678557"/>
              <a:gd name="connsiteY7" fmla="*/ 1279037 h 1865446"/>
              <a:gd name="connsiteX8" fmla="*/ 5678557 w 5678557"/>
              <a:gd name="connsiteY8" fmla="*/ 1279037 h 1865446"/>
              <a:gd name="connsiteX9" fmla="*/ 5678557 w 5678557"/>
              <a:gd name="connsiteY9" fmla="*/ 1626906 h 1865446"/>
              <a:gd name="connsiteX10" fmla="*/ 5678557 w 5678557"/>
              <a:gd name="connsiteY10" fmla="*/ 1626901 h 1865446"/>
              <a:gd name="connsiteX11" fmla="*/ 5446639 w 5678557"/>
              <a:gd name="connsiteY11" fmla="*/ 1858819 h 1865446"/>
              <a:gd name="connsiteX12" fmla="*/ 3008796 w 5678557"/>
              <a:gd name="connsiteY12" fmla="*/ 1865446 h 1865446"/>
              <a:gd name="connsiteX13" fmla="*/ 2662583 w 5678557"/>
              <a:gd name="connsiteY13" fmla="*/ 1865446 h 1865446"/>
              <a:gd name="connsiteX14" fmla="*/ 231918 w 5678557"/>
              <a:gd name="connsiteY14" fmla="*/ 1858819 h 1865446"/>
              <a:gd name="connsiteX15" fmla="*/ 0 w 5678557"/>
              <a:gd name="connsiteY15" fmla="*/ 1626901 h 1865446"/>
              <a:gd name="connsiteX16" fmla="*/ 0 w 5678557"/>
              <a:gd name="connsiteY16" fmla="*/ 1626906 h 1865446"/>
              <a:gd name="connsiteX17" fmla="*/ 0 w 5678557"/>
              <a:gd name="connsiteY17" fmla="*/ 1279037 h 1865446"/>
              <a:gd name="connsiteX18" fmla="*/ 0 w 5678557"/>
              <a:gd name="connsiteY18" fmla="*/ 1279037 h 1865446"/>
              <a:gd name="connsiteX19" fmla="*/ 0 w 5678557"/>
              <a:gd name="connsiteY19" fmla="*/ 699259 h 1865446"/>
              <a:gd name="connsiteX0" fmla="*/ 0 w 5678557"/>
              <a:gd name="connsiteY0" fmla="*/ 699259 h 1865446"/>
              <a:gd name="connsiteX1" fmla="*/ 231918 w 5678557"/>
              <a:gd name="connsiteY1" fmla="*/ 467341 h 1865446"/>
              <a:gd name="connsiteX2" fmla="*/ 2642072 w 5678557"/>
              <a:gd name="connsiteY2" fmla="*/ 467341 h 1865446"/>
              <a:gd name="connsiteX3" fmla="*/ 3291704 w 5678557"/>
              <a:gd name="connsiteY3" fmla="*/ 0 h 1865446"/>
              <a:gd name="connsiteX4" fmla="*/ 2982663 w 5678557"/>
              <a:gd name="connsiteY4" fmla="*/ 467341 h 1865446"/>
              <a:gd name="connsiteX5" fmla="*/ 5446639 w 5678557"/>
              <a:gd name="connsiteY5" fmla="*/ 467341 h 1865446"/>
              <a:gd name="connsiteX6" fmla="*/ 5678557 w 5678557"/>
              <a:gd name="connsiteY6" fmla="*/ 699259 h 1865446"/>
              <a:gd name="connsiteX7" fmla="*/ 5678557 w 5678557"/>
              <a:gd name="connsiteY7" fmla="*/ 1279037 h 1865446"/>
              <a:gd name="connsiteX8" fmla="*/ 5678557 w 5678557"/>
              <a:gd name="connsiteY8" fmla="*/ 1279037 h 1865446"/>
              <a:gd name="connsiteX9" fmla="*/ 5678557 w 5678557"/>
              <a:gd name="connsiteY9" fmla="*/ 1626906 h 1865446"/>
              <a:gd name="connsiteX10" fmla="*/ 5678557 w 5678557"/>
              <a:gd name="connsiteY10" fmla="*/ 1626901 h 1865446"/>
              <a:gd name="connsiteX11" fmla="*/ 5446639 w 5678557"/>
              <a:gd name="connsiteY11" fmla="*/ 1858819 h 1865446"/>
              <a:gd name="connsiteX12" fmla="*/ 3008796 w 5678557"/>
              <a:gd name="connsiteY12" fmla="*/ 1865446 h 1865446"/>
              <a:gd name="connsiteX13" fmla="*/ 231918 w 5678557"/>
              <a:gd name="connsiteY13" fmla="*/ 1858819 h 1865446"/>
              <a:gd name="connsiteX14" fmla="*/ 0 w 5678557"/>
              <a:gd name="connsiteY14" fmla="*/ 1626901 h 1865446"/>
              <a:gd name="connsiteX15" fmla="*/ 0 w 5678557"/>
              <a:gd name="connsiteY15" fmla="*/ 1626906 h 1865446"/>
              <a:gd name="connsiteX16" fmla="*/ 0 w 5678557"/>
              <a:gd name="connsiteY16" fmla="*/ 1279037 h 1865446"/>
              <a:gd name="connsiteX17" fmla="*/ 0 w 5678557"/>
              <a:gd name="connsiteY17" fmla="*/ 1279037 h 1865446"/>
              <a:gd name="connsiteX18" fmla="*/ 0 w 5678557"/>
              <a:gd name="connsiteY18" fmla="*/ 699259 h 1865446"/>
              <a:gd name="connsiteX0" fmla="*/ 0 w 5678557"/>
              <a:gd name="connsiteY0" fmla="*/ 699259 h 1858818"/>
              <a:gd name="connsiteX1" fmla="*/ 231918 w 5678557"/>
              <a:gd name="connsiteY1" fmla="*/ 467341 h 1858818"/>
              <a:gd name="connsiteX2" fmla="*/ 2642072 w 5678557"/>
              <a:gd name="connsiteY2" fmla="*/ 467341 h 1858818"/>
              <a:gd name="connsiteX3" fmla="*/ 3291704 w 5678557"/>
              <a:gd name="connsiteY3" fmla="*/ 0 h 1858818"/>
              <a:gd name="connsiteX4" fmla="*/ 2982663 w 5678557"/>
              <a:gd name="connsiteY4" fmla="*/ 467341 h 1858818"/>
              <a:gd name="connsiteX5" fmla="*/ 5446639 w 5678557"/>
              <a:gd name="connsiteY5" fmla="*/ 467341 h 1858818"/>
              <a:gd name="connsiteX6" fmla="*/ 5678557 w 5678557"/>
              <a:gd name="connsiteY6" fmla="*/ 699259 h 1858818"/>
              <a:gd name="connsiteX7" fmla="*/ 5678557 w 5678557"/>
              <a:gd name="connsiteY7" fmla="*/ 1279037 h 1858818"/>
              <a:gd name="connsiteX8" fmla="*/ 5678557 w 5678557"/>
              <a:gd name="connsiteY8" fmla="*/ 1279037 h 1858818"/>
              <a:gd name="connsiteX9" fmla="*/ 5678557 w 5678557"/>
              <a:gd name="connsiteY9" fmla="*/ 1626906 h 1858818"/>
              <a:gd name="connsiteX10" fmla="*/ 5678557 w 5678557"/>
              <a:gd name="connsiteY10" fmla="*/ 1626901 h 1858818"/>
              <a:gd name="connsiteX11" fmla="*/ 5446639 w 5678557"/>
              <a:gd name="connsiteY11" fmla="*/ 1858819 h 1858818"/>
              <a:gd name="connsiteX12" fmla="*/ 231918 w 5678557"/>
              <a:gd name="connsiteY12" fmla="*/ 1858819 h 1858818"/>
              <a:gd name="connsiteX13" fmla="*/ 0 w 5678557"/>
              <a:gd name="connsiteY13" fmla="*/ 1626901 h 1858818"/>
              <a:gd name="connsiteX14" fmla="*/ 0 w 5678557"/>
              <a:gd name="connsiteY14" fmla="*/ 1626906 h 1858818"/>
              <a:gd name="connsiteX15" fmla="*/ 0 w 5678557"/>
              <a:gd name="connsiteY15" fmla="*/ 1279037 h 1858818"/>
              <a:gd name="connsiteX16" fmla="*/ 0 w 5678557"/>
              <a:gd name="connsiteY16" fmla="*/ 1279037 h 1858818"/>
              <a:gd name="connsiteX17" fmla="*/ 0 w 5678557"/>
              <a:gd name="connsiteY17" fmla="*/ 699259 h 1858818"/>
              <a:gd name="connsiteX0" fmla="*/ 0 w 5678557"/>
              <a:gd name="connsiteY0" fmla="*/ 600253 h 1759813"/>
              <a:gd name="connsiteX1" fmla="*/ 231918 w 5678557"/>
              <a:gd name="connsiteY1" fmla="*/ 368335 h 1759813"/>
              <a:gd name="connsiteX2" fmla="*/ 2642072 w 5678557"/>
              <a:gd name="connsiteY2" fmla="*/ 368335 h 1759813"/>
              <a:gd name="connsiteX3" fmla="*/ 3184258 w 5678557"/>
              <a:gd name="connsiteY3" fmla="*/ 0 h 1759813"/>
              <a:gd name="connsiteX4" fmla="*/ 2982663 w 5678557"/>
              <a:gd name="connsiteY4" fmla="*/ 368335 h 1759813"/>
              <a:gd name="connsiteX5" fmla="*/ 5446639 w 5678557"/>
              <a:gd name="connsiteY5" fmla="*/ 368335 h 1759813"/>
              <a:gd name="connsiteX6" fmla="*/ 5678557 w 5678557"/>
              <a:gd name="connsiteY6" fmla="*/ 600253 h 1759813"/>
              <a:gd name="connsiteX7" fmla="*/ 5678557 w 5678557"/>
              <a:gd name="connsiteY7" fmla="*/ 1180031 h 1759813"/>
              <a:gd name="connsiteX8" fmla="*/ 5678557 w 5678557"/>
              <a:gd name="connsiteY8" fmla="*/ 1180031 h 1759813"/>
              <a:gd name="connsiteX9" fmla="*/ 5678557 w 5678557"/>
              <a:gd name="connsiteY9" fmla="*/ 1527900 h 1759813"/>
              <a:gd name="connsiteX10" fmla="*/ 5678557 w 5678557"/>
              <a:gd name="connsiteY10" fmla="*/ 1527895 h 1759813"/>
              <a:gd name="connsiteX11" fmla="*/ 5446639 w 5678557"/>
              <a:gd name="connsiteY11" fmla="*/ 1759813 h 1759813"/>
              <a:gd name="connsiteX12" fmla="*/ 231918 w 5678557"/>
              <a:gd name="connsiteY12" fmla="*/ 1759813 h 1759813"/>
              <a:gd name="connsiteX13" fmla="*/ 0 w 5678557"/>
              <a:gd name="connsiteY13" fmla="*/ 1527895 h 1759813"/>
              <a:gd name="connsiteX14" fmla="*/ 0 w 5678557"/>
              <a:gd name="connsiteY14" fmla="*/ 1527900 h 1759813"/>
              <a:gd name="connsiteX15" fmla="*/ 0 w 5678557"/>
              <a:gd name="connsiteY15" fmla="*/ 1180031 h 1759813"/>
              <a:gd name="connsiteX16" fmla="*/ 0 w 5678557"/>
              <a:gd name="connsiteY16" fmla="*/ 1180031 h 1759813"/>
              <a:gd name="connsiteX17" fmla="*/ 0 w 5678557"/>
              <a:gd name="connsiteY17" fmla="*/ 600253 h 1759813"/>
              <a:gd name="connsiteX0" fmla="*/ 0 w 5678557"/>
              <a:gd name="connsiteY0" fmla="*/ 600253 h 1759813"/>
              <a:gd name="connsiteX1" fmla="*/ 231918 w 5678557"/>
              <a:gd name="connsiteY1" fmla="*/ 368335 h 1759813"/>
              <a:gd name="connsiteX2" fmla="*/ 2642072 w 5678557"/>
              <a:gd name="connsiteY2" fmla="*/ 368335 h 1759813"/>
              <a:gd name="connsiteX3" fmla="*/ 3184258 w 5678557"/>
              <a:gd name="connsiteY3" fmla="*/ 0 h 1759813"/>
              <a:gd name="connsiteX4" fmla="*/ 3050885 w 5678557"/>
              <a:gd name="connsiteY4" fmla="*/ 368335 h 1759813"/>
              <a:gd name="connsiteX5" fmla="*/ 5446639 w 5678557"/>
              <a:gd name="connsiteY5" fmla="*/ 368335 h 1759813"/>
              <a:gd name="connsiteX6" fmla="*/ 5678557 w 5678557"/>
              <a:gd name="connsiteY6" fmla="*/ 600253 h 1759813"/>
              <a:gd name="connsiteX7" fmla="*/ 5678557 w 5678557"/>
              <a:gd name="connsiteY7" fmla="*/ 1180031 h 1759813"/>
              <a:gd name="connsiteX8" fmla="*/ 5678557 w 5678557"/>
              <a:gd name="connsiteY8" fmla="*/ 1180031 h 1759813"/>
              <a:gd name="connsiteX9" fmla="*/ 5678557 w 5678557"/>
              <a:gd name="connsiteY9" fmla="*/ 1527900 h 1759813"/>
              <a:gd name="connsiteX10" fmla="*/ 5678557 w 5678557"/>
              <a:gd name="connsiteY10" fmla="*/ 1527895 h 1759813"/>
              <a:gd name="connsiteX11" fmla="*/ 5446639 w 5678557"/>
              <a:gd name="connsiteY11" fmla="*/ 1759813 h 1759813"/>
              <a:gd name="connsiteX12" fmla="*/ 231918 w 5678557"/>
              <a:gd name="connsiteY12" fmla="*/ 1759813 h 1759813"/>
              <a:gd name="connsiteX13" fmla="*/ 0 w 5678557"/>
              <a:gd name="connsiteY13" fmla="*/ 1527895 h 1759813"/>
              <a:gd name="connsiteX14" fmla="*/ 0 w 5678557"/>
              <a:gd name="connsiteY14" fmla="*/ 1527900 h 1759813"/>
              <a:gd name="connsiteX15" fmla="*/ 0 w 5678557"/>
              <a:gd name="connsiteY15" fmla="*/ 1180031 h 1759813"/>
              <a:gd name="connsiteX16" fmla="*/ 0 w 5678557"/>
              <a:gd name="connsiteY16" fmla="*/ 1180031 h 1759813"/>
              <a:gd name="connsiteX17" fmla="*/ 0 w 5678557"/>
              <a:gd name="connsiteY17" fmla="*/ 600253 h 1759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678557" h="1759813">
                <a:moveTo>
                  <a:pt x="0" y="600253"/>
                </a:moveTo>
                <a:cubicBezTo>
                  <a:pt x="0" y="472168"/>
                  <a:pt x="103833" y="368335"/>
                  <a:pt x="231918" y="368335"/>
                </a:cubicBezTo>
                <a:lnTo>
                  <a:pt x="2642072" y="368335"/>
                </a:lnTo>
                <a:lnTo>
                  <a:pt x="3184258" y="0"/>
                </a:lnTo>
                <a:lnTo>
                  <a:pt x="3050885" y="368335"/>
                </a:lnTo>
                <a:lnTo>
                  <a:pt x="5446639" y="368335"/>
                </a:lnTo>
                <a:cubicBezTo>
                  <a:pt x="5574724" y="368335"/>
                  <a:pt x="5678557" y="472168"/>
                  <a:pt x="5678557" y="600253"/>
                </a:cubicBezTo>
                <a:lnTo>
                  <a:pt x="5678557" y="1180031"/>
                </a:lnTo>
                <a:lnTo>
                  <a:pt x="5678557" y="1180031"/>
                </a:lnTo>
                <a:lnTo>
                  <a:pt x="5678557" y="1527900"/>
                </a:lnTo>
                <a:lnTo>
                  <a:pt x="5678557" y="1527895"/>
                </a:lnTo>
                <a:cubicBezTo>
                  <a:pt x="5678557" y="1655980"/>
                  <a:pt x="5574724" y="1759813"/>
                  <a:pt x="5446639" y="1759813"/>
                </a:cubicBezTo>
                <a:lnTo>
                  <a:pt x="231918" y="1759813"/>
                </a:lnTo>
                <a:cubicBezTo>
                  <a:pt x="103833" y="1759813"/>
                  <a:pt x="0" y="1655980"/>
                  <a:pt x="0" y="1527895"/>
                </a:cubicBezTo>
                <a:lnTo>
                  <a:pt x="0" y="1527900"/>
                </a:lnTo>
                <a:lnTo>
                  <a:pt x="0" y="1180031"/>
                </a:lnTo>
                <a:lnTo>
                  <a:pt x="0" y="1180031"/>
                </a:lnTo>
                <a:lnTo>
                  <a:pt x="0" y="600253"/>
                </a:lnTo>
                <a:close/>
              </a:path>
            </a:pathLst>
          </a:custGeom>
          <a:solidFill>
            <a:srgbClr val="EE7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spAutoFit/>
          </a:bodyPr>
          <a:lstStyle/>
          <a:p>
            <a:pPr>
              <a:spcAft>
                <a:spcPts val="25"/>
              </a:spcAft>
            </a:pPr>
            <a:endParaRPr lang="en-US" b="1" dirty="0" smtClean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25"/>
              </a:spcAft>
            </a:pPr>
            <a:r>
              <a:rPr lang="en-US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….it stops it going off 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and keeps it fresh for us to eat another day!</a:t>
            </a:r>
            <a:endParaRPr lang="en-US" dirty="0" smtClean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469" y="5827222"/>
            <a:ext cx="872402" cy="87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2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WS New" id="{707D4779-E66C-3D4A-B48C-A9217FCA63C2}" vid="{1EEEA5A1-A5C9-8D4D-B867-C1E5E3F684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ZWS</Template>
  <TotalTime>4732</TotalTime>
  <Words>456</Words>
  <Application>Microsoft Office PowerPoint</Application>
  <PresentationFormat>On-screen Show (4:3)</PresentationFormat>
  <Paragraphs>45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cook</dc:creator>
  <cp:lastModifiedBy>Eleanor Dillon</cp:lastModifiedBy>
  <cp:revision>32</cp:revision>
  <dcterms:created xsi:type="dcterms:W3CDTF">2017-03-24T21:36:39Z</dcterms:created>
  <dcterms:modified xsi:type="dcterms:W3CDTF">2017-06-15T15:15:52Z</dcterms:modified>
</cp:coreProperties>
</file>